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Relationship Id="rId9" Type="http://schemas.openxmlformats.org/officeDocument/2006/relationships/image" Target="../media/image9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3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Relationship Id="rId8" Type="http://schemas.openxmlformats.org/officeDocument/2006/relationships/image" Target="../media/image99.png"/><Relationship Id="rId9" Type="http://schemas.openxmlformats.org/officeDocument/2006/relationships/image" Target="../media/image100.png"/><Relationship Id="rId10" Type="http://schemas.openxmlformats.org/officeDocument/2006/relationships/image" Target="../media/image101.png"/><Relationship Id="rId11" Type="http://schemas.openxmlformats.org/officeDocument/2006/relationships/image" Target="../media/image102.png"/><Relationship Id="rId12" Type="http://schemas.openxmlformats.org/officeDocument/2006/relationships/image" Target="../media/image103.png"/><Relationship Id="rId13" Type="http://schemas.openxmlformats.org/officeDocument/2006/relationships/image" Target="../media/image104.png"/><Relationship Id="rId14" Type="http://schemas.openxmlformats.org/officeDocument/2006/relationships/image" Target="../media/image105.png"/><Relationship Id="rId15" Type="http://schemas.openxmlformats.org/officeDocument/2006/relationships/image" Target="../media/image106.png"/><Relationship Id="rId16" Type="http://schemas.openxmlformats.org/officeDocument/2006/relationships/image" Target="../media/image107.png"/><Relationship Id="rId17" Type="http://schemas.openxmlformats.org/officeDocument/2006/relationships/image" Target="../media/image108.png"/><Relationship Id="rId18" Type="http://schemas.openxmlformats.org/officeDocument/2006/relationships/image" Target="../media/image109.png"/><Relationship Id="rId19" Type="http://schemas.openxmlformats.org/officeDocument/2006/relationships/image" Target="../media/image110.png"/><Relationship Id="rId20" Type="http://schemas.openxmlformats.org/officeDocument/2006/relationships/image" Target="../media/image111.png"/><Relationship Id="rId21" Type="http://schemas.openxmlformats.org/officeDocument/2006/relationships/image" Target="../media/image112.png"/><Relationship Id="rId22" Type="http://schemas.openxmlformats.org/officeDocument/2006/relationships/image" Target="../media/image113.png"/><Relationship Id="rId23" Type="http://schemas.openxmlformats.org/officeDocument/2006/relationships/image" Target="../media/image114.png"/><Relationship Id="rId24" Type="http://schemas.openxmlformats.org/officeDocument/2006/relationships/image" Target="../media/image115.png"/><Relationship Id="rId25" Type="http://schemas.openxmlformats.org/officeDocument/2006/relationships/image" Target="../media/image116.png"/><Relationship Id="rId26" Type="http://schemas.openxmlformats.org/officeDocument/2006/relationships/image" Target="../media/image117.png"/><Relationship Id="rId27" Type="http://schemas.openxmlformats.org/officeDocument/2006/relationships/image" Target="../media/image118.png"/><Relationship Id="rId28" Type="http://schemas.openxmlformats.org/officeDocument/2006/relationships/image" Target="../media/image119.png"/><Relationship Id="rId29" Type="http://schemas.openxmlformats.org/officeDocument/2006/relationships/image" Target="../media/image120.png"/><Relationship Id="rId30" Type="http://schemas.openxmlformats.org/officeDocument/2006/relationships/image" Target="../media/image121.png"/><Relationship Id="rId31" Type="http://schemas.openxmlformats.org/officeDocument/2006/relationships/image" Target="../media/image122.png"/><Relationship Id="rId32" Type="http://schemas.openxmlformats.org/officeDocument/2006/relationships/image" Target="../media/image123.png"/><Relationship Id="rId33" Type="http://schemas.openxmlformats.org/officeDocument/2006/relationships/image" Target="../media/image124.png"/><Relationship Id="rId34" Type="http://schemas.openxmlformats.org/officeDocument/2006/relationships/image" Target="../media/image125.png"/><Relationship Id="rId35" Type="http://schemas.openxmlformats.org/officeDocument/2006/relationships/image" Target="../media/image126.png"/><Relationship Id="rId36" Type="http://schemas.openxmlformats.org/officeDocument/2006/relationships/image" Target="../media/image127.png"/><Relationship Id="rId37" Type="http://schemas.openxmlformats.org/officeDocument/2006/relationships/image" Target="../media/image128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9.png"/><Relationship Id="rId3" Type="http://schemas.openxmlformats.org/officeDocument/2006/relationships/image" Target="../media/image130.png"/><Relationship Id="rId4" Type="http://schemas.openxmlformats.org/officeDocument/2006/relationships/image" Target="../media/image131.png"/><Relationship Id="rId5" Type="http://schemas.openxmlformats.org/officeDocument/2006/relationships/image" Target="../media/image132.png"/><Relationship Id="rId6" Type="http://schemas.openxmlformats.org/officeDocument/2006/relationships/image" Target="../media/image133.png"/><Relationship Id="rId7" Type="http://schemas.openxmlformats.org/officeDocument/2006/relationships/image" Target="../media/image134.png"/><Relationship Id="rId8" Type="http://schemas.openxmlformats.org/officeDocument/2006/relationships/image" Target="../media/image13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2" Type="http://schemas.openxmlformats.org/officeDocument/2006/relationships/image" Target="../media/image28.png"/><Relationship Id="rId13" Type="http://schemas.openxmlformats.org/officeDocument/2006/relationships/image" Target="../media/image29.png"/><Relationship Id="rId14" Type="http://schemas.openxmlformats.org/officeDocument/2006/relationships/image" Target="../media/image30.png"/><Relationship Id="rId15" Type="http://schemas.openxmlformats.org/officeDocument/2006/relationships/image" Target="../media/image31.png"/><Relationship Id="rId16" Type="http://schemas.openxmlformats.org/officeDocument/2006/relationships/image" Target="../media/image32.png"/><Relationship Id="rId17" Type="http://schemas.openxmlformats.org/officeDocument/2006/relationships/image" Target="../media/image33.png"/><Relationship Id="rId18" Type="http://schemas.openxmlformats.org/officeDocument/2006/relationships/image" Target="../media/image34.png"/><Relationship Id="rId19" Type="http://schemas.openxmlformats.org/officeDocument/2006/relationships/image" Target="../media/image35.png"/><Relationship Id="rId20" Type="http://schemas.openxmlformats.org/officeDocument/2006/relationships/image" Target="../media/image36.png"/><Relationship Id="rId21" Type="http://schemas.openxmlformats.org/officeDocument/2006/relationships/image" Target="../media/image37.png"/><Relationship Id="rId22" Type="http://schemas.openxmlformats.org/officeDocument/2006/relationships/image" Target="../media/image38.png"/><Relationship Id="rId23" Type="http://schemas.openxmlformats.org/officeDocument/2006/relationships/image" Target="../media/image39.png"/><Relationship Id="rId24" Type="http://schemas.openxmlformats.org/officeDocument/2006/relationships/image" Target="../media/image40.png"/><Relationship Id="rId25" Type="http://schemas.openxmlformats.org/officeDocument/2006/relationships/image" Target="../media/image41.png"/><Relationship Id="rId26" Type="http://schemas.openxmlformats.org/officeDocument/2006/relationships/image" Target="../media/image42.png"/><Relationship Id="rId27" Type="http://schemas.openxmlformats.org/officeDocument/2006/relationships/image" Target="../media/image43.png"/><Relationship Id="rId28" Type="http://schemas.openxmlformats.org/officeDocument/2006/relationships/image" Target="../media/image44.png"/><Relationship Id="rId29" Type="http://schemas.openxmlformats.org/officeDocument/2006/relationships/image" Target="../media/image45.png"/><Relationship Id="rId30" Type="http://schemas.openxmlformats.org/officeDocument/2006/relationships/image" Target="../media/image46.png"/><Relationship Id="rId31" Type="http://schemas.openxmlformats.org/officeDocument/2006/relationships/image" Target="../media/image47.png"/><Relationship Id="rId32" Type="http://schemas.openxmlformats.org/officeDocument/2006/relationships/image" Target="../media/image48.png"/><Relationship Id="rId33" Type="http://schemas.openxmlformats.org/officeDocument/2006/relationships/image" Target="../media/image49.png"/><Relationship Id="rId34" Type="http://schemas.openxmlformats.org/officeDocument/2006/relationships/image" Target="../media/image50.png"/><Relationship Id="rId35" Type="http://schemas.openxmlformats.org/officeDocument/2006/relationships/image" Target="../media/image51.png"/><Relationship Id="rId36" Type="http://schemas.openxmlformats.org/officeDocument/2006/relationships/image" Target="../media/image52.png"/><Relationship Id="rId37" Type="http://schemas.openxmlformats.org/officeDocument/2006/relationships/image" Target="../media/image53.png"/><Relationship Id="rId38" Type="http://schemas.openxmlformats.org/officeDocument/2006/relationships/image" Target="../media/image54.png"/><Relationship Id="rId39" Type="http://schemas.openxmlformats.org/officeDocument/2006/relationships/image" Target="../media/image55.png"/><Relationship Id="rId40" Type="http://schemas.openxmlformats.org/officeDocument/2006/relationships/image" Target="../media/image56.png"/><Relationship Id="rId41" Type="http://schemas.openxmlformats.org/officeDocument/2006/relationships/image" Target="../media/image57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image" Target="../media/image64.png"/><Relationship Id="rId9" Type="http://schemas.openxmlformats.org/officeDocument/2006/relationships/image" Target="../media/image65.png"/><Relationship Id="rId10" Type="http://schemas.openxmlformats.org/officeDocument/2006/relationships/image" Target="../media/image66.png"/><Relationship Id="rId11" Type="http://schemas.openxmlformats.org/officeDocument/2006/relationships/image" Target="../media/image67.png"/><Relationship Id="rId12" Type="http://schemas.openxmlformats.org/officeDocument/2006/relationships/image" Target="../media/image68.png"/><Relationship Id="rId13" Type="http://schemas.openxmlformats.org/officeDocument/2006/relationships/image" Target="../media/image6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image" Target="../media/image76.png"/><Relationship Id="rId9" Type="http://schemas.openxmlformats.org/officeDocument/2006/relationships/image" Target="../media/image77.png"/><Relationship Id="rId10" Type="http://schemas.openxmlformats.org/officeDocument/2006/relationships/image" Target="../media/image7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9.png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3.png"/><Relationship Id="rId3" Type="http://schemas.openxmlformats.org/officeDocument/2006/relationships/image" Target="../media/image8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Drawing"/>
          <p:cNvGrpSpPr/>
          <p:nvPr/>
        </p:nvGrpSpPr>
        <p:grpSpPr>
          <a:xfrm>
            <a:off x="571955" y="1224445"/>
            <a:ext cx="11896480" cy="8257235"/>
            <a:chOff x="0" y="0"/>
            <a:chExt cx="11896478" cy="8257234"/>
          </a:xfrm>
        </p:grpSpPr>
        <p:sp>
          <p:nvSpPr>
            <p:cNvPr id="119" name="Line"/>
            <p:cNvSpPr/>
            <p:nvPr/>
          </p:nvSpPr>
          <p:spPr>
            <a:xfrm>
              <a:off x="2258932" y="214580"/>
              <a:ext cx="350463" cy="57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16" fill="norm" stroke="1" extrusionOk="0">
                  <a:moveTo>
                    <a:pt x="21544" y="3638"/>
                  </a:moveTo>
                  <a:cubicBezTo>
                    <a:pt x="21544" y="2771"/>
                    <a:pt x="21544" y="1904"/>
                    <a:pt x="21024" y="1234"/>
                  </a:cubicBezTo>
                  <a:cubicBezTo>
                    <a:pt x="20503" y="564"/>
                    <a:pt x="19462" y="91"/>
                    <a:pt x="18291" y="12"/>
                  </a:cubicBezTo>
                  <a:cubicBezTo>
                    <a:pt x="17120" y="-67"/>
                    <a:pt x="15819" y="248"/>
                    <a:pt x="13672" y="1352"/>
                  </a:cubicBezTo>
                  <a:cubicBezTo>
                    <a:pt x="11525" y="2456"/>
                    <a:pt x="8532" y="4348"/>
                    <a:pt x="6190" y="6397"/>
                  </a:cubicBezTo>
                  <a:cubicBezTo>
                    <a:pt x="3848" y="8447"/>
                    <a:pt x="2156" y="10654"/>
                    <a:pt x="1180" y="12743"/>
                  </a:cubicBezTo>
                  <a:cubicBezTo>
                    <a:pt x="204" y="14832"/>
                    <a:pt x="-56" y="16803"/>
                    <a:pt x="9" y="18143"/>
                  </a:cubicBezTo>
                  <a:cubicBezTo>
                    <a:pt x="74" y="19483"/>
                    <a:pt x="464" y="20193"/>
                    <a:pt x="1961" y="20705"/>
                  </a:cubicBezTo>
                  <a:cubicBezTo>
                    <a:pt x="3457" y="21218"/>
                    <a:pt x="6060" y="21533"/>
                    <a:pt x="9052" y="21375"/>
                  </a:cubicBezTo>
                  <a:cubicBezTo>
                    <a:pt x="12045" y="21218"/>
                    <a:pt x="15428" y="20587"/>
                    <a:pt x="18811" y="19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Shape"/>
            <p:cNvSpPr/>
            <p:nvPr/>
          </p:nvSpPr>
          <p:spPr>
            <a:xfrm>
              <a:off x="2728037" y="516462"/>
              <a:ext cx="136785" cy="28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308" fill="norm" stroke="1" extrusionOk="0">
                  <a:moveTo>
                    <a:pt x="19360" y="1344"/>
                  </a:moveTo>
                  <a:cubicBezTo>
                    <a:pt x="17454" y="871"/>
                    <a:pt x="15548" y="398"/>
                    <a:pt x="13801" y="161"/>
                  </a:cubicBezTo>
                  <a:cubicBezTo>
                    <a:pt x="12054" y="-75"/>
                    <a:pt x="10466" y="-75"/>
                    <a:pt x="9037" y="319"/>
                  </a:cubicBezTo>
                  <a:cubicBezTo>
                    <a:pt x="7607" y="713"/>
                    <a:pt x="6337" y="1502"/>
                    <a:pt x="4748" y="4103"/>
                  </a:cubicBezTo>
                  <a:cubicBezTo>
                    <a:pt x="3160" y="6705"/>
                    <a:pt x="1254" y="11119"/>
                    <a:pt x="460" y="13878"/>
                  </a:cubicBezTo>
                  <a:cubicBezTo>
                    <a:pt x="-334" y="16637"/>
                    <a:pt x="-16" y="17741"/>
                    <a:pt x="778" y="18766"/>
                  </a:cubicBezTo>
                  <a:cubicBezTo>
                    <a:pt x="1572" y="19791"/>
                    <a:pt x="2842" y="20737"/>
                    <a:pt x="4431" y="21131"/>
                  </a:cubicBezTo>
                  <a:cubicBezTo>
                    <a:pt x="6019" y="21525"/>
                    <a:pt x="7925" y="21367"/>
                    <a:pt x="10942" y="19554"/>
                  </a:cubicBezTo>
                  <a:cubicBezTo>
                    <a:pt x="13960" y="17741"/>
                    <a:pt x="18090" y="14272"/>
                    <a:pt x="19678" y="10961"/>
                  </a:cubicBezTo>
                  <a:cubicBezTo>
                    <a:pt x="21266" y="7651"/>
                    <a:pt x="20313" y="4497"/>
                    <a:pt x="19360" y="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958644" y="474093"/>
              <a:ext cx="190501" cy="25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7237"/>
                  </a:moveTo>
                  <a:cubicBezTo>
                    <a:pt x="0" y="6344"/>
                    <a:pt x="0" y="5452"/>
                    <a:pt x="0" y="5452"/>
                  </a:cubicBezTo>
                  <a:cubicBezTo>
                    <a:pt x="0" y="5452"/>
                    <a:pt x="0" y="6344"/>
                    <a:pt x="240" y="8754"/>
                  </a:cubicBezTo>
                  <a:cubicBezTo>
                    <a:pt x="480" y="11164"/>
                    <a:pt x="960" y="15092"/>
                    <a:pt x="1200" y="17501"/>
                  </a:cubicBezTo>
                  <a:cubicBezTo>
                    <a:pt x="1440" y="19911"/>
                    <a:pt x="1440" y="20804"/>
                    <a:pt x="1440" y="20804"/>
                  </a:cubicBezTo>
                  <a:cubicBezTo>
                    <a:pt x="1440" y="20804"/>
                    <a:pt x="1440" y="19911"/>
                    <a:pt x="1920" y="16609"/>
                  </a:cubicBezTo>
                  <a:cubicBezTo>
                    <a:pt x="2400" y="13306"/>
                    <a:pt x="3360" y="7594"/>
                    <a:pt x="4200" y="4292"/>
                  </a:cubicBezTo>
                  <a:cubicBezTo>
                    <a:pt x="5040" y="989"/>
                    <a:pt x="5760" y="97"/>
                    <a:pt x="7320" y="7"/>
                  </a:cubicBezTo>
                  <a:cubicBezTo>
                    <a:pt x="8880" y="-82"/>
                    <a:pt x="11280" y="632"/>
                    <a:pt x="13200" y="3310"/>
                  </a:cubicBezTo>
                  <a:cubicBezTo>
                    <a:pt x="15120" y="5987"/>
                    <a:pt x="16560" y="10629"/>
                    <a:pt x="17280" y="13574"/>
                  </a:cubicBezTo>
                  <a:cubicBezTo>
                    <a:pt x="18000" y="16520"/>
                    <a:pt x="18000" y="17769"/>
                    <a:pt x="18120" y="18840"/>
                  </a:cubicBezTo>
                  <a:cubicBezTo>
                    <a:pt x="18240" y="19911"/>
                    <a:pt x="18480" y="20804"/>
                    <a:pt x="19080" y="21161"/>
                  </a:cubicBezTo>
                  <a:cubicBezTo>
                    <a:pt x="19680" y="21518"/>
                    <a:pt x="20640" y="21339"/>
                    <a:pt x="21600" y="21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268661" y="127664"/>
              <a:ext cx="191634" cy="6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31" fill="norm" stroke="1" extrusionOk="0">
                  <a:moveTo>
                    <a:pt x="19143" y="6273"/>
                  </a:moveTo>
                  <a:cubicBezTo>
                    <a:pt x="19847" y="4634"/>
                    <a:pt x="20552" y="2995"/>
                    <a:pt x="20669" y="1953"/>
                  </a:cubicBezTo>
                  <a:cubicBezTo>
                    <a:pt x="20786" y="910"/>
                    <a:pt x="20317" y="463"/>
                    <a:pt x="18908" y="202"/>
                  </a:cubicBezTo>
                  <a:cubicBezTo>
                    <a:pt x="17499" y="-59"/>
                    <a:pt x="15152" y="-133"/>
                    <a:pt x="12921" y="388"/>
                  </a:cubicBezTo>
                  <a:cubicBezTo>
                    <a:pt x="10691" y="910"/>
                    <a:pt x="8578" y="2027"/>
                    <a:pt x="6817" y="3852"/>
                  </a:cubicBezTo>
                  <a:cubicBezTo>
                    <a:pt x="5056" y="5677"/>
                    <a:pt x="3647" y="8209"/>
                    <a:pt x="3178" y="10741"/>
                  </a:cubicBezTo>
                  <a:cubicBezTo>
                    <a:pt x="2708" y="13274"/>
                    <a:pt x="3178" y="15806"/>
                    <a:pt x="3647" y="17370"/>
                  </a:cubicBezTo>
                  <a:cubicBezTo>
                    <a:pt x="4117" y="18935"/>
                    <a:pt x="4586" y="19530"/>
                    <a:pt x="4939" y="20164"/>
                  </a:cubicBezTo>
                  <a:cubicBezTo>
                    <a:pt x="5291" y="20797"/>
                    <a:pt x="5526" y="21467"/>
                    <a:pt x="5291" y="21430"/>
                  </a:cubicBezTo>
                  <a:cubicBezTo>
                    <a:pt x="5056" y="21393"/>
                    <a:pt x="4352" y="20648"/>
                    <a:pt x="3647" y="19903"/>
                  </a:cubicBezTo>
                  <a:cubicBezTo>
                    <a:pt x="2943" y="19158"/>
                    <a:pt x="2239" y="18413"/>
                    <a:pt x="1417" y="17743"/>
                  </a:cubicBezTo>
                  <a:cubicBezTo>
                    <a:pt x="595" y="17073"/>
                    <a:pt x="-344" y="16477"/>
                    <a:pt x="126" y="16179"/>
                  </a:cubicBezTo>
                  <a:cubicBezTo>
                    <a:pt x="595" y="15881"/>
                    <a:pt x="2473" y="15881"/>
                    <a:pt x="6230" y="15881"/>
                  </a:cubicBezTo>
                  <a:cubicBezTo>
                    <a:pt x="9986" y="15881"/>
                    <a:pt x="15621" y="15881"/>
                    <a:pt x="21256" y="15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505249" y="585304"/>
              <a:ext cx="312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3600"/>
                    <a:pt x="1096" y="7200"/>
                    <a:pt x="376" y="10350"/>
                  </a:cubicBezTo>
                  <a:cubicBezTo>
                    <a:pt x="-344" y="13500"/>
                    <a:pt x="-344" y="16200"/>
                    <a:pt x="3256" y="18000"/>
                  </a:cubicBezTo>
                  <a:cubicBezTo>
                    <a:pt x="6856" y="19800"/>
                    <a:pt x="14056" y="20700"/>
                    <a:pt x="212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555544" y="47735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643009" y="213744"/>
              <a:ext cx="223686" cy="52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27" fill="norm" stroke="1" extrusionOk="0">
                  <a:moveTo>
                    <a:pt x="13460" y="16075"/>
                  </a:moveTo>
                  <a:cubicBezTo>
                    <a:pt x="11643" y="15218"/>
                    <a:pt x="9826" y="14361"/>
                    <a:pt x="8312" y="13932"/>
                  </a:cubicBezTo>
                  <a:cubicBezTo>
                    <a:pt x="6798" y="13504"/>
                    <a:pt x="5587" y="13504"/>
                    <a:pt x="4174" y="14532"/>
                  </a:cubicBezTo>
                  <a:cubicBezTo>
                    <a:pt x="2761" y="15561"/>
                    <a:pt x="1146" y="17618"/>
                    <a:pt x="440" y="18904"/>
                  </a:cubicBezTo>
                  <a:cubicBezTo>
                    <a:pt x="-267" y="20190"/>
                    <a:pt x="-65" y="20704"/>
                    <a:pt x="641" y="21047"/>
                  </a:cubicBezTo>
                  <a:cubicBezTo>
                    <a:pt x="1348" y="21390"/>
                    <a:pt x="2559" y="21561"/>
                    <a:pt x="4073" y="21304"/>
                  </a:cubicBezTo>
                  <a:cubicBezTo>
                    <a:pt x="5587" y="21047"/>
                    <a:pt x="7404" y="20361"/>
                    <a:pt x="9423" y="18518"/>
                  </a:cubicBezTo>
                  <a:cubicBezTo>
                    <a:pt x="11441" y="16675"/>
                    <a:pt x="13662" y="13675"/>
                    <a:pt x="15479" y="10547"/>
                  </a:cubicBezTo>
                  <a:cubicBezTo>
                    <a:pt x="17296" y="7418"/>
                    <a:pt x="18709" y="4161"/>
                    <a:pt x="19415" y="2318"/>
                  </a:cubicBezTo>
                  <a:cubicBezTo>
                    <a:pt x="20122" y="475"/>
                    <a:pt x="20122" y="47"/>
                    <a:pt x="19617" y="4"/>
                  </a:cubicBezTo>
                  <a:cubicBezTo>
                    <a:pt x="19112" y="-39"/>
                    <a:pt x="18103" y="304"/>
                    <a:pt x="17094" y="1932"/>
                  </a:cubicBezTo>
                  <a:cubicBezTo>
                    <a:pt x="16084" y="3561"/>
                    <a:pt x="15075" y="6475"/>
                    <a:pt x="14671" y="9175"/>
                  </a:cubicBezTo>
                  <a:cubicBezTo>
                    <a:pt x="14268" y="11875"/>
                    <a:pt x="14469" y="14361"/>
                    <a:pt x="14974" y="15861"/>
                  </a:cubicBezTo>
                  <a:cubicBezTo>
                    <a:pt x="15479" y="17361"/>
                    <a:pt x="16286" y="17875"/>
                    <a:pt x="17397" y="18090"/>
                  </a:cubicBezTo>
                  <a:cubicBezTo>
                    <a:pt x="18507" y="18304"/>
                    <a:pt x="19920" y="18218"/>
                    <a:pt x="21333" y="18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938245" y="472743"/>
              <a:ext cx="176100" cy="18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62" fill="norm" stroke="1" extrusionOk="0">
                  <a:moveTo>
                    <a:pt x="1336" y="11781"/>
                  </a:moveTo>
                  <a:cubicBezTo>
                    <a:pt x="564" y="12720"/>
                    <a:pt x="-207" y="13659"/>
                    <a:pt x="50" y="14011"/>
                  </a:cubicBezTo>
                  <a:cubicBezTo>
                    <a:pt x="307" y="14364"/>
                    <a:pt x="1593" y="14129"/>
                    <a:pt x="3779" y="12133"/>
                  </a:cubicBezTo>
                  <a:cubicBezTo>
                    <a:pt x="5964" y="10137"/>
                    <a:pt x="9050" y="6381"/>
                    <a:pt x="10722" y="3916"/>
                  </a:cubicBezTo>
                  <a:cubicBezTo>
                    <a:pt x="12393" y="1450"/>
                    <a:pt x="12650" y="277"/>
                    <a:pt x="11879" y="42"/>
                  </a:cubicBezTo>
                  <a:cubicBezTo>
                    <a:pt x="11107" y="-193"/>
                    <a:pt x="9307" y="511"/>
                    <a:pt x="7250" y="3329"/>
                  </a:cubicBezTo>
                  <a:cubicBezTo>
                    <a:pt x="5193" y="6146"/>
                    <a:pt x="2879" y="11077"/>
                    <a:pt x="1722" y="14129"/>
                  </a:cubicBezTo>
                  <a:cubicBezTo>
                    <a:pt x="564" y="17181"/>
                    <a:pt x="564" y="18355"/>
                    <a:pt x="2493" y="19411"/>
                  </a:cubicBezTo>
                  <a:cubicBezTo>
                    <a:pt x="4422" y="20468"/>
                    <a:pt x="8279" y="21407"/>
                    <a:pt x="11750" y="20937"/>
                  </a:cubicBezTo>
                  <a:cubicBezTo>
                    <a:pt x="15222" y="20468"/>
                    <a:pt x="18307" y="18590"/>
                    <a:pt x="21393" y="16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171857" y="450822"/>
              <a:ext cx="621938" cy="18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378" fill="norm" stroke="1" extrusionOk="0">
                  <a:moveTo>
                    <a:pt x="428" y="9488"/>
                  </a:moveTo>
                  <a:cubicBezTo>
                    <a:pt x="575" y="7568"/>
                    <a:pt x="722" y="5648"/>
                    <a:pt x="685" y="5168"/>
                  </a:cubicBezTo>
                  <a:cubicBezTo>
                    <a:pt x="648" y="4688"/>
                    <a:pt x="428" y="5648"/>
                    <a:pt x="281" y="7928"/>
                  </a:cubicBezTo>
                  <a:cubicBezTo>
                    <a:pt x="134" y="10208"/>
                    <a:pt x="60" y="13808"/>
                    <a:pt x="24" y="16208"/>
                  </a:cubicBezTo>
                  <a:cubicBezTo>
                    <a:pt x="-13" y="18608"/>
                    <a:pt x="-13" y="19808"/>
                    <a:pt x="60" y="19688"/>
                  </a:cubicBezTo>
                  <a:cubicBezTo>
                    <a:pt x="134" y="19568"/>
                    <a:pt x="281" y="18128"/>
                    <a:pt x="685" y="14888"/>
                  </a:cubicBezTo>
                  <a:cubicBezTo>
                    <a:pt x="1089" y="11648"/>
                    <a:pt x="1750" y="6608"/>
                    <a:pt x="2338" y="3728"/>
                  </a:cubicBezTo>
                  <a:cubicBezTo>
                    <a:pt x="2926" y="848"/>
                    <a:pt x="3440" y="128"/>
                    <a:pt x="3697" y="488"/>
                  </a:cubicBezTo>
                  <a:cubicBezTo>
                    <a:pt x="3954" y="848"/>
                    <a:pt x="3954" y="2288"/>
                    <a:pt x="3918" y="5528"/>
                  </a:cubicBezTo>
                  <a:cubicBezTo>
                    <a:pt x="3881" y="8768"/>
                    <a:pt x="3807" y="13808"/>
                    <a:pt x="3771" y="16928"/>
                  </a:cubicBezTo>
                  <a:cubicBezTo>
                    <a:pt x="3734" y="20048"/>
                    <a:pt x="3734" y="21248"/>
                    <a:pt x="3954" y="21368"/>
                  </a:cubicBezTo>
                  <a:cubicBezTo>
                    <a:pt x="4175" y="21488"/>
                    <a:pt x="4616" y="20528"/>
                    <a:pt x="5460" y="17648"/>
                  </a:cubicBezTo>
                  <a:cubicBezTo>
                    <a:pt x="6305" y="14768"/>
                    <a:pt x="7554" y="9968"/>
                    <a:pt x="8289" y="7088"/>
                  </a:cubicBezTo>
                  <a:cubicBezTo>
                    <a:pt x="9024" y="4208"/>
                    <a:pt x="9244" y="3248"/>
                    <a:pt x="9428" y="2168"/>
                  </a:cubicBezTo>
                  <a:cubicBezTo>
                    <a:pt x="9611" y="1088"/>
                    <a:pt x="9758" y="-112"/>
                    <a:pt x="9611" y="8"/>
                  </a:cubicBezTo>
                  <a:cubicBezTo>
                    <a:pt x="9465" y="128"/>
                    <a:pt x="9024" y="1568"/>
                    <a:pt x="8583" y="4448"/>
                  </a:cubicBezTo>
                  <a:cubicBezTo>
                    <a:pt x="8142" y="7328"/>
                    <a:pt x="7701" y="11648"/>
                    <a:pt x="7444" y="14408"/>
                  </a:cubicBezTo>
                  <a:cubicBezTo>
                    <a:pt x="7187" y="17168"/>
                    <a:pt x="7114" y="18368"/>
                    <a:pt x="7260" y="19328"/>
                  </a:cubicBezTo>
                  <a:cubicBezTo>
                    <a:pt x="7407" y="20288"/>
                    <a:pt x="7775" y="21008"/>
                    <a:pt x="8509" y="20768"/>
                  </a:cubicBezTo>
                  <a:cubicBezTo>
                    <a:pt x="9244" y="20528"/>
                    <a:pt x="10346" y="19328"/>
                    <a:pt x="11485" y="17168"/>
                  </a:cubicBezTo>
                  <a:cubicBezTo>
                    <a:pt x="12624" y="15008"/>
                    <a:pt x="13799" y="11888"/>
                    <a:pt x="14460" y="9608"/>
                  </a:cubicBezTo>
                  <a:cubicBezTo>
                    <a:pt x="15122" y="7328"/>
                    <a:pt x="15269" y="5888"/>
                    <a:pt x="15379" y="4568"/>
                  </a:cubicBezTo>
                  <a:cubicBezTo>
                    <a:pt x="15489" y="3248"/>
                    <a:pt x="15563" y="2048"/>
                    <a:pt x="15416" y="1448"/>
                  </a:cubicBezTo>
                  <a:cubicBezTo>
                    <a:pt x="15269" y="848"/>
                    <a:pt x="14901" y="848"/>
                    <a:pt x="14387" y="2408"/>
                  </a:cubicBezTo>
                  <a:cubicBezTo>
                    <a:pt x="13873" y="3968"/>
                    <a:pt x="13211" y="7088"/>
                    <a:pt x="12807" y="9248"/>
                  </a:cubicBezTo>
                  <a:cubicBezTo>
                    <a:pt x="12403" y="11408"/>
                    <a:pt x="12256" y="12608"/>
                    <a:pt x="12183" y="13928"/>
                  </a:cubicBezTo>
                  <a:cubicBezTo>
                    <a:pt x="12109" y="15248"/>
                    <a:pt x="12109" y="16688"/>
                    <a:pt x="12256" y="17768"/>
                  </a:cubicBezTo>
                  <a:cubicBezTo>
                    <a:pt x="12403" y="18848"/>
                    <a:pt x="12697" y="19568"/>
                    <a:pt x="14020" y="19328"/>
                  </a:cubicBezTo>
                  <a:cubicBezTo>
                    <a:pt x="15342" y="19088"/>
                    <a:pt x="17693" y="17888"/>
                    <a:pt x="19126" y="16928"/>
                  </a:cubicBezTo>
                  <a:cubicBezTo>
                    <a:pt x="20558" y="15968"/>
                    <a:pt x="21073" y="15248"/>
                    <a:pt x="21587" y="14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5456310" y="242404"/>
              <a:ext cx="35985" cy="51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0"/>
                  </a:moveTo>
                  <a:cubicBezTo>
                    <a:pt x="21600" y="3086"/>
                    <a:pt x="21600" y="6171"/>
                    <a:pt x="18424" y="9345"/>
                  </a:cubicBezTo>
                  <a:cubicBezTo>
                    <a:pt x="15247" y="12519"/>
                    <a:pt x="8894" y="15781"/>
                    <a:pt x="5082" y="17677"/>
                  </a:cubicBezTo>
                  <a:cubicBezTo>
                    <a:pt x="1271" y="19572"/>
                    <a:pt x="0" y="20101"/>
                    <a:pt x="0" y="20586"/>
                  </a:cubicBezTo>
                  <a:cubicBezTo>
                    <a:pt x="0" y="21071"/>
                    <a:pt x="1271" y="21512"/>
                    <a:pt x="5082" y="21556"/>
                  </a:cubicBezTo>
                  <a:cubicBezTo>
                    <a:pt x="8894" y="21600"/>
                    <a:pt x="15247" y="21247"/>
                    <a:pt x="21600" y="20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556371" y="462236"/>
              <a:ext cx="120074" cy="23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49" fill="norm" stroke="1" extrusionOk="0">
                  <a:moveTo>
                    <a:pt x="2171" y="9312"/>
                  </a:moveTo>
                  <a:cubicBezTo>
                    <a:pt x="1792" y="12722"/>
                    <a:pt x="1413" y="16133"/>
                    <a:pt x="1034" y="18312"/>
                  </a:cubicBezTo>
                  <a:cubicBezTo>
                    <a:pt x="655" y="20491"/>
                    <a:pt x="276" y="21438"/>
                    <a:pt x="86" y="21343"/>
                  </a:cubicBezTo>
                  <a:cubicBezTo>
                    <a:pt x="-103" y="21249"/>
                    <a:pt x="-103" y="20112"/>
                    <a:pt x="1413" y="16606"/>
                  </a:cubicBezTo>
                  <a:cubicBezTo>
                    <a:pt x="2929" y="13101"/>
                    <a:pt x="5960" y="7227"/>
                    <a:pt x="8044" y="3912"/>
                  </a:cubicBezTo>
                  <a:cubicBezTo>
                    <a:pt x="10129" y="596"/>
                    <a:pt x="11265" y="-162"/>
                    <a:pt x="12402" y="27"/>
                  </a:cubicBezTo>
                  <a:cubicBezTo>
                    <a:pt x="13539" y="217"/>
                    <a:pt x="14676" y="1354"/>
                    <a:pt x="15813" y="4196"/>
                  </a:cubicBezTo>
                  <a:cubicBezTo>
                    <a:pt x="16950" y="7038"/>
                    <a:pt x="18086" y="11585"/>
                    <a:pt x="19034" y="14333"/>
                  </a:cubicBezTo>
                  <a:cubicBezTo>
                    <a:pt x="19981" y="17080"/>
                    <a:pt x="20739" y="18027"/>
                    <a:pt x="21497" y="18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5791107" y="210654"/>
              <a:ext cx="82188" cy="48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9" fill="norm" stroke="1" extrusionOk="0">
                  <a:moveTo>
                    <a:pt x="8213" y="0"/>
                  </a:moveTo>
                  <a:cubicBezTo>
                    <a:pt x="6551" y="2641"/>
                    <a:pt x="4890" y="5282"/>
                    <a:pt x="3505" y="8253"/>
                  </a:cubicBezTo>
                  <a:cubicBezTo>
                    <a:pt x="2120" y="11224"/>
                    <a:pt x="1013" y="14526"/>
                    <a:pt x="459" y="16554"/>
                  </a:cubicBezTo>
                  <a:cubicBezTo>
                    <a:pt x="-95" y="18582"/>
                    <a:pt x="-95" y="19336"/>
                    <a:pt x="182" y="19997"/>
                  </a:cubicBezTo>
                  <a:cubicBezTo>
                    <a:pt x="459" y="20657"/>
                    <a:pt x="1013" y="21223"/>
                    <a:pt x="2674" y="21411"/>
                  </a:cubicBezTo>
                  <a:cubicBezTo>
                    <a:pt x="4336" y="21600"/>
                    <a:pt x="7105" y="21411"/>
                    <a:pt x="10428" y="20657"/>
                  </a:cubicBezTo>
                  <a:cubicBezTo>
                    <a:pt x="13751" y="19902"/>
                    <a:pt x="17628" y="18582"/>
                    <a:pt x="21505" y="17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801327" y="420204"/>
              <a:ext cx="154518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2959" y="0"/>
                  </a:moveTo>
                  <a:cubicBezTo>
                    <a:pt x="1479" y="6171"/>
                    <a:pt x="0" y="12343"/>
                    <a:pt x="0" y="16200"/>
                  </a:cubicBezTo>
                  <a:cubicBezTo>
                    <a:pt x="0" y="20057"/>
                    <a:pt x="1479" y="21600"/>
                    <a:pt x="5326" y="18514"/>
                  </a:cubicBezTo>
                  <a:cubicBezTo>
                    <a:pt x="9173" y="15429"/>
                    <a:pt x="15386" y="7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952450" y="384788"/>
              <a:ext cx="115984" cy="24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227" fill="norm" stroke="1" extrusionOk="0">
                  <a:moveTo>
                    <a:pt x="7300" y="5712"/>
                  </a:moveTo>
                  <a:cubicBezTo>
                    <a:pt x="6555" y="6612"/>
                    <a:pt x="5810" y="7512"/>
                    <a:pt x="6369" y="7692"/>
                  </a:cubicBezTo>
                  <a:cubicBezTo>
                    <a:pt x="6928" y="7872"/>
                    <a:pt x="8790" y="7332"/>
                    <a:pt x="11024" y="6522"/>
                  </a:cubicBezTo>
                  <a:cubicBezTo>
                    <a:pt x="13259" y="5712"/>
                    <a:pt x="15866" y="4632"/>
                    <a:pt x="17728" y="3462"/>
                  </a:cubicBezTo>
                  <a:cubicBezTo>
                    <a:pt x="19590" y="2292"/>
                    <a:pt x="20707" y="1032"/>
                    <a:pt x="20335" y="402"/>
                  </a:cubicBezTo>
                  <a:cubicBezTo>
                    <a:pt x="19962" y="-228"/>
                    <a:pt x="18100" y="-228"/>
                    <a:pt x="14562" y="1212"/>
                  </a:cubicBezTo>
                  <a:cubicBezTo>
                    <a:pt x="11024" y="2652"/>
                    <a:pt x="5810" y="5532"/>
                    <a:pt x="2831" y="8772"/>
                  </a:cubicBezTo>
                  <a:cubicBezTo>
                    <a:pt x="-148" y="12012"/>
                    <a:pt x="-893" y="15612"/>
                    <a:pt x="1155" y="17862"/>
                  </a:cubicBezTo>
                  <a:cubicBezTo>
                    <a:pt x="3204" y="20112"/>
                    <a:pt x="8045" y="21012"/>
                    <a:pt x="11397" y="21192"/>
                  </a:cubicBezTo>
                  <a:cubicBezTo>
                    <a:pt x="14748" y="21372"/>
                    <a:pt x="16610" y="20832"/>
                    <a:pt x="18473" y="20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6184444" y="337654"/>
              <a:ext cx="146051" cy="29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226"/>
                  </a:moveTo>
                  <a:cubicBezTo>
                    <a:pt x="2191" y="6261"/>
                    <a:pt x="4383" y="8296"/>
                    <a:pt x="6104" y="10800"/>
                  </a:cubicBezTo>
                  <a:cubicBezTo>
                    <a:pt x="7826" y="13304"/>
                    <a:pt x="9078" y="16278"/>
                    <a:pt x="9235" y="18157"/>
                  </a:cubicBezTo>
                  <a:cubicBezTo>
                    <a:pt x="9391" y="20035"/>
                    <a:pt x="8452" y="20817"/>
                    <a:pt x="7200" y="21209"/>
                  </a:cubicBezTo>
                  <a:cubicBezTo>
                    <a:pt x="5948" y="21600"/>
                    <a:pt x="4383" y="21600"/>
                    <a:pt x="3443" y="21130"/>
                  </a:cubicBezTo>
                  <a:cubicBezTo>
                    <a:pt x="2504" y="20661"/>
                    <a:pt x="2191" y="19722"/>
                    <a:pt x="3600" y="16983"/>
                  </a:cubicBezTo>
                  <a:cubicBezTo>
                    <a:pt x="5009" y="14243"/>
                    <a:pt x="8139" y="9704"/>
                    <a:pt x="11426" y="6574"/>
                  </a:cubicBezTo>
                  <a:cubicBezTo>
                    <a:pt x="14713" y="3443"/>
                    <a:pt x="18157" y="17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400344" y="312254"/>
              <a:ext cx="171451" cy="24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0"/>
                  </a:moveTo>
                  <a:cubicBezTo>
                    <a:pt x="800" y="5808"/>
                    <a:pt x="1600" y="11617"/>
                    <a:pt x="2267" y="14975"/>
                  </a:cubicBezTo>
                  <a:cubicBezTo>
                    <a:pt x="2933" y="18333"/>
                    <a:pt x="3467" y="19240"/>
                    <a:pt x="4133" y="20057"/>
                  </a:cubicBezTo>
                  <a:cubicBezTo>
                    <a:pt x="4800" y="20874"/>
                    <a:pt x="5600" y="21600"/>
                    <a:pt x="6667" y="21237"/>
                  </a:cubicBezTo>
                  <a:cubicBezTo>
                    <a:pt x="7733" y="20874"/>
                    <a:pt x="9067" y="19422"/>
                    <a:pt x="10933" y="16608"/>
                  </a:cubicBezTo>
                  <a:cubicBezTo>
                    <a:pt x="12800" y="13795"/>
                    <a:pt x="15200" y="9620"/>
                    <a:pt x="17067" y="7261"/>
                  </a:cubicBezTo>
                  <a:cubicBezTo>
                    <a:pt x="18933" y="4901"/>
                    <a:pt x="20267" y="4356"/>
                    <a:pt x="21600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575709" y="-1"/>
              <a:ext cx="501166" cy="61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40" fill="norm" stroke="1" extrusionOk="0">
                  <a:moveTo>
                    <a:pt x="3916" y="14414"/>
                  </a:moveTo>
                  <a:cubicBezTo>
                    <a:pt x="3826" y="14046"/>
                    <a:pt x="3735" y="13677"/>
                    <a:pt x="3689" y="13308"/>
                  </a:cubicBezTo>
                  <a:cubicBezTo>
                    <a:pt x="3644" y="12940"/>
                    <a:pt x="3644" y="12571"/>
                    <a:pt x="3417" y="12387"/>
                  </a:cubicBezTo>
                  <a:cubicBezTo>
                    <a:pt x="3190" y="12203"/>
                    <a:pt x="2736" y="12203"/>
                    <a:pt x="2147" y="12940"/>
                  </a:cubicBezTo>
                  <a:cubicBezTo>
                    <a:pt x="1557" y="13677"/>
                    <a:pt x="831" y="15151"/>
                    <a:pt x="422" y="16331"/>
                  </a:cubicBezTo>
                  <a:cubicBezTo>
                    <a:pt x="14" y="17510"/>
                    <a:pt x="-77" y="18395"/>
                    <a:pt x="59" y="18948"/>
                  </a:cubicBezTo>
                  <a:cubicBezTo>
                    <a:pt x="195" y="19501"/>
                    <a:pt x="558" y="19722"/>
                    <a:pt x="921" y="19685"/>
                  </a:cubicBezTo>
                  <a:cubicBezTo>
                    <a:pt x="1284" y="19648"/>
                    <a:pt x="1647" y="19353"/>
                    <a:pt x="2147" y="18690"/>
                  </a:cubicBezTo>
                  <a:cubicBezTo>
                    <a:pt x="2646" y="18026"/>
                    <a:pt x="3281" y="16994"/>
                    <a:pt x="3826" y="16220"/>
                  </a:cubicBezTo>
                  <a:cubicBezTo>
                    <a:pt x="4370" y="15446"/>
                    <a:pt x="4824" y="14930"/>
                    <a:pt x="5051" y="14856"/>
                  </a:cubicBezTo>
                  <a:cubicBezTo>
                    <a:pt x="5278" y="14783"/>
                    <a:pt x="5278" y="15151"/>
                    <a:pt x="5323" y="15594"/>
                  </a:cubicBezTo>
                  <a:cubicBezTo>
                    <a:pt x="5368" y="16036"/>
                    <a:pt x="5459" y="16552"/>
                    <a:pt x="5731" y="16736"/>
                  </a:cubicBezTo>
                  <a:cubicBezTo>
                    <a:pt x="6004" y="16921"/>
                    <a:pt x="6457" y="16773"/>
                    <a:pt x="7365" y="15815"/>
                  </a:cubicBezTo>
                  <a:cubicBezTo>
                    <a:pt x="8273" y="14856"/>
                    <a:pt x="9634" y="13087"/>
                    <a:pt x="10995" y="10839"/>
                  </a:cubicBezTo>
                  <a:cubicBezTo>
                    <a:pt x="12357" y="8590"/>
                    <a:pt x="13718" y="5863"/>
                    <a:pt x="14535" y="4204"/>
                  </a:cubicBezTo>
                  <a:cubicBezTo>
                    <a:pt x="15352" y="2545"/>
                    <a:pt x="15624" y="1955"/>
                    <a:pt x="15941" y="1329"/>
                  </a:cubicBezTo>
                  <a:cubicBezTo>
                    <a:pt x="16259" y="702"/>
                    <a:pt x="16622" y="39"/>
                    <a:pt x="16577" y="2"/>
                  </a:cubicBezTo>
                  <a:cubicBezTo>
                    <a:pt x="16531" y="-35"/>
                    <a:pt x="16078" y="555"/>
                    <a:pt x="15261" y="2250"/>
                  </a:cubicBezTo>
                  <a:cubicBezTo>
                    <a:pt x="14444" y="3946"/>
                    <a:pt x="13264" y="6747"/>
                    <a:pt x="12584" y="9143"/>
                  </a:cubicBezTo>
                  <a:cubicBezTo>
                    <a:pt x="11903" y="11539"/>
                    <a:pt x="11721" y="13530"/>
                    <a:pt x="12039" y="14967"/>
                  </a:cubicBezTo>
                  <a:cubicBezTo>
                    <a:pt x="12357" y="16405"/>
                    <a:pt x="13173" y="17289"/>
                    <a:pt x="14172" y="17584"/>
                  </a:cubicBezTo>
                  <a:cubicBezTo>
                    <a:pt x="15170" y="17879"/>
                    <a:pt x="16350" y="17584"/>
                    <a:pt x="17530" y="16626"/>
                  </a:cubicBezTo>
                  <a:cubicBezTo>
                    <a:pt x="18710" y="15667"/>
                    <a:pt x="19889" y="14046"/>
                    <a:pt x="20570" y="13050"/>
                  </a:cubicBezTo>
                  <a:cubicBezTo>
                    <a:pt x="21251" y="12055"/>
                    <a:pt x="21432" y="11687"/>
                    <a:pt x="21478" y="11281"/>
                  </a:cubicBezTo>
                  <a:cubicBezTo>
                    <a:pt x="21523" y="10876"/>
                    <a:pt x="21432" y="10433"/>
                    <a:pt x="21115" y="10286"/>
                  </a:cubicBezTo>
                  <a:cubicBezTo>
                    <a:pt x="20797" y="10138"/>
                    <a:pt x="20252" y="10286"/>
                    <a:pt x="19799" y="10765"/>
                  </a:cubicBezTo>
                  <a:cubicBezTo>
                    <a:pt x="19345" y="11244"/>
                    <a:pt x="18982" y="12055"/>
                    <a:pt x="19118" y="13087"/>
                  </a:cubicBezTo>
                  <a:cubicBezTo>
                    <a:pt x="19254" y="14119"/>
                    <a:pt x="19889" y="15373"/>
                    <a:pt x="20434" y="16478"/>
                  </a:cubicBezTo>
                  <a:cubicBezTo>
                    <a:pt x="20978" y="17584"/>
                    <a:pt x="21432" y="18542"/>
                    <a:pt x="21115" y="19390"/>
                  </a:cubicBezTo>
                  <a:cubicBezTo>
                    <a:pt x="20797" y="20238"/>
                    <a:pt x="19708" y="20975"/>
                    <a:pt x="18619" y="21270"/>
                  </a:cubicBezTo>
                  <a:cubicBezTo>
                    <a:pt x="17530" y="21565"/>
                    <a:pt x="16441" y="21418"/>
                    <a:pt x="15352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412544" y="890104"/>
              <a:ext cx="4832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" y="20700"/>
                    <a:pt x="624" y="19800"/>
                    <a:pt x="941" y="19238"/>
                  </a:cubicBezTo>
                  <a:cubicBezTo>
                    <a:pt x="1258" y="18675"/>
                    <a:pt x="1580" y="18450"/>
                    <a:pt x="1888" y="18225"/>
                  </a:cubicBezTo>
                  <a:cubicBezTo>
                    <a:pt x="2195" y="18000"/>
                    <a:pt x="2488" y="17775"/>
                    <a:pt x="2805" y="17325"/>
                  </a:cubicBezTo>
                  <a:cubicBezTo>
                    <a:pt x="3122" y="16875"/>
                    <a:pt x="3463" y="16200"/>
                    <a:pt x="3822" y="15525"/>
                  </a:cubicBezTo>
                  <a:cubicBezTo>
                    <a:pt x="4182" y="14850"/>
                    <a:pt x="4560" y="14175"/>
                    <a:pt x="4958" y="13500"/>
                  </a:cubicBezTo>
                  <a:cubicBezTo>
                    <a:pt x="5355" y="12825"/>
                    <a:pt x="5771" y="12150"/>
                    <a:pt x="6093" y="11587"/>
                  </a:cubicBezTo>
                  <a:cubicBezTo>
                    <a:pt x="6415" y="11025"/>
                    <a:pt x="6642" y="10575"/>
                    <a:pt x="6888" y="10125"/>
                  </a:cubicBezTo>
                  <a:cubicBezTo>
                    <a:pt x="7134" y="9675"/>
                    <a:pt x="7399" y="9225"/>
                    <a:pt x="7763" y="8662"/>
                  </a:cubicBezTo>
                  <a:cubicBezTo>
                    <a:pt x="8127" y="8100"/>
                    <a:pt x="8591" y="7425"/>
                    <a:pt x="8960" y="6863"/>
                  </a:cubicBezTo>
                  <a:cubicBezTo>
                    <a:pt x="9329" y="6300"/>
                    <a:pt x="9603" y="5850"/>
                    <a:pt x="9873" y="5513"/>
                  </a:cubicBezTo>
                  <a:cubicBezTo>
                    <a:pt x="10142" y="5175"/>
                    <a:pt x="10407" y="4950"/>
                    <a:pt x="10649" y="4725"/>
                  </a:cubicBezTo>
                  <a:cubicBezTo>
                    <a:pt x="10890" y="4500"/>
                    <a:pt x="11107" y="4275"/>
                    <a:pt x="11368" y="4050"/>
                  </a:cubicBezTo>
                  <a:cubicBezTo>
                    <a:pt x="11628" y="3825"/>
                    <a:pt x="11931" y="3600"/>
                    <a:pt x="12210" y="3375"/>
                  </a:cubicBezTo>
                  <a:cubicBezTo>
                    <a:pt x="12489" y="3150"/>
                    <a:pt x="12744" y="2925"/>
                    <a:pt x="12990" y="2700"/>
                  </a:cubicBezTo>
                  <a:cubicBezTo>
                    <a:pt x="13236" y="2475"/>
                    <a:pt x="13473" y="2250"/>
                    <a:pt x="13724" y="2138"/>
                  </a:cubicBezTo>
                  <a:cubicBezTo>
                    <a:pt x="13974" y="2025"/>
                    <a:pt x="14239" y="2025"/>
                    <a:pt x="14495" y="1912"/>
                  </a:cubicBezTo>
                  <a:cubicBezTo>
                    <a:pt x="14750" y="1800"/>
                    <a:pt x="14996" y="1575"/>
                    <a:pt x="15252" y="1463"/>
                  </a:cubicBezTo>
                  <a:cubicBezTo>
                    <a:pt x="15507" y="1350"/>
                    <a:pt x="15772" y="1350"/>
                    <a:pt x="16127" y="1350"/>
                  </a:cubicBezTo>
                  <a:cubicBezTo>
                    <a:pt x="16481" y="1350"/>
                    <a:pt x="16926" y="1350"/>
                    <a:pt x="17371" y="1350"/>
                  </a:cubicBezTo>
                  <a:cubicBezTo>
                    <a:pt x="17816" y="1350"/>
                    <a:pt x="18260" y="1350"/>
                    <a:pt x="18766" y="1238"/>
                  </a:cubicBezTo>
                  <a:cubicBezTo>
                    <a:pt x="19273" y="1125"/>
                    <a:pt x="19840" y="900"/>
                    <a:pt x="20323" y="675"/>
                  </a:cubicBezTo>
                  <a:cubicBezTo>
                    <a:pt x="20805" y="450"/>
                    <a:pt x="21203" y="2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685594" y="1061554"/>
              <a:ext cx="4298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" y="19722"/>
                    <a:pt x="617" y="17843"/>
                    <a:pt x="962" y="16278"/>
                  </a:cubicBezTo>
                  <a:cubicBezTo>
                    <a:pt x="1308" y="14713"/>
                    <a:pt x="1691" y="13461"/>
                    <a:pt x="2079" y="12365"/>
                  </a:cubicBezTo>
                  <a:cubicBezTo>
                    <a:pt x="2467" y="11270"/>
                    <a:pt x="2861" y="10330"/>
                    <a:pt x="3292" y="9548"/>
                  </a:cubicBezTo>
                  <a:cubicBezTo>
                    <a:pt x="3722" y="8765"/>
                    <a:pt x="4190" y="8139"/>
                    <a:pt x="4562" y="7513"/>
                  </a:cubicBezTo>
                  <a:cubicBezTo>
                    <a:pt x="4935" y="6887"/>
                    <a:pt x="5211" y="6261"/>
                    <a:pt x="5504" y="5791"/>
                  </a:cubicBezTo>
                  <a:cubicBezTo>
                    <a:pt x="5796" y="5322"/>
                    <a:pt x="6105" y="5009"/>
                    <a:pt x="6413" y="4696"/>
                  </a:cubicBezTo>
                  <a:cubicBezTo>
                    <a:pt x="6721" y="4383"/>
                    <a:pt x="7030" y="4070"/>
                    <a:pt x="7322" y="3757"/>
                  </a:cubicBezTo>
                  <a:cubicBezTo>
                    <a:pt x="7615" y="3443"/>
                    <a:pt x="7891" y="3130"/>
                    <a:pt x="8194" y="2817"/>
                  </a:cubicBezTo>
                  <a:cubicBezTo>
                    <a:pt x="8497" y="2504"/>
                    <a:pt x="8827" y="2191"/>
                    <a:pt x="9157" y="1878"/>
                  </a:cubicBezTo>
                  <a:cubicBezTo>
                    <a:pt x="9487" y="1565"/>
                    <a:pt x="9816" y="1252"/>
                    <a:pt x="10146" y="939"/>
                  </a:cubicBezTo>
                  <a:cubicBezTo>
                    <a:pt x="10476" y="626"/>
                    <a:pt x="10805" y="313"/>
                    <a:pt x="11130" y="157"/>
                  </a:cubicBezTo>
                  <a:cubicBezTo>
                    <a:pt x="11454" y="0"/>
                    <a:pt x="11773" y="0"/>
                    <a:pt x="12108" y="0"/>
                  </a:cubicBezTo>
                  <a:cubicBezTo>
                    <a:pt x="12443" y="0"/>
                    <a:pt x="12794" y="0"/>
                    <a:pt x="13305" y="0"/>
                  </a:cubicBezTo>
                  <a:cubicBezTo>
                    <a:pt x="13815" y="0"/>
                    <a:pt x="14485" y="0"/>
                    <a:pt x="14969" y="0"/>
                  </a:cubicBezTo>
                  <a:cubicBezTo>
                    <a:pt x="15453" y="0"/>
                    <a:pt x="15751" y="0"/>
                    <a:pt x="16229" y="313"/>
                  </a:cubicBezTo>
                  <a:cubicBezTo>
                    <a:pt x="16708" y="626"/>
                    <a:pt x="17367" y="1252"/>
                    <a:pt x="17989" y="1878"/>
                  </a:cubicBezTo>
                  <a:cubicBezTo>
                    <a:pt x="18612" y="2504"/>
                    <a:pt x="19196" y="3130"/>
                    <a:pt x="19792" y="3913"/>
                  </a:cubicBezTo>
                  <a:cubicBezTo>
                    <a:pt x="20388" y="4696"/>
                    <a:pt x="20994" y="5635"/>
                    <a:pt x="21600" y="6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987131" y="1523890"/>
              <a:ext cx="238214" cy="48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23" fill="norm" stroke="1" extrusionOk="0">
                  <a:moveTo>
                    <a:pt x="21512" y="3181"/>
                  </a:moveTo>
                  <a:cubicBezTo>
                    <a:pt x="20939" y="2234"/>
                    <a:pt x="20365" y="1286"/>
                    <a:pt x="19600" y="718"/>
                  </a:cubicBezTo>
                  <a:cubicBezTo>
                    <a:pt x="18836" y="149"/>
                    <a:pt x="17880" y="-40"/>
                    <a:pt x="16160" y="7"/>
                  </a:cubicBezTo>
                  <a:cubicBezTo>
                    <a:pt x="14439" y="55"/>
                    <a:pt x="11954" y="339"/>
                    <a:pt x="9374" y="1571"/>
                  </a:cubicBezTo>
                  <a:cubicBezTo>
                    <a:pt x="6793" y="2802"/>
                    <a:pt x="4117" y="4981"/>
                    <a:pt x="2397" y="7728"/>
                  </a:cubicBezTo>
                  <a:cubicBezTo>
                    <a:pt x="677" y="10476"/>
                    <a:pt x="-88" y="13792"/>
                    <a:pt x="8" y="16113"/>
                  </a:cubicBezTo>
                  <a:cubicBezTo>
                    <a:pt x="103" y="18434"/>
                    <a:pt x="1059" y="19760"/>
                    <a:pt x="2015" y="20518"/>
                  </a:cubicBezTo>
                  <a:cubicBezTo>
                    <a:pt x="2970" y="21276"/>
                    <a:pt x="3926" y="21465"/>
                    <a:pt x="4882" y="21513"/>
                  </a:cubicBezTo>
                  <a:cubicBezTo>
                    <a:pt x="5838" y="21560"/>
                    <a:pt x="6793" y="21465"/>
                    <a:pt x="8227" y="20802"/>
                  </a:cubicBezTo>
                  <a:cubicBezTo>
                    <a:pt x="9661" y="20139"/>
                    <a:pt x="11572" y="18907"/>
                    <a:pt x="12624" y="18007"/>
                  </a:cubicBezTo>
                  <a:cubicBezTo>
                    <a:pt x="13675" y="17107"/>
                    <a:pt x="13866" y="16539"/>
                    <a:pt x="13866" y="16018"/>
                  </a:cubicBezTo>
                  <a:cubicBezTo>
                    <a:pt x="13866" y="15497"/>
                    <a:pt x="13675" y="15023"/>
                    <a:pt x="13101" y="14692"/>
                  </a:cubicBezTo>
                  <a:cubicBezTo>
                    <a:pt x="12528" y="14360"/>
                    <a:pt x="11572" y="14171"/>
                    <a:pt x="10521" y="14076"/>
                  </a:cubicBezTo>
                  <a:cubicBezTo>
                    <a:pt x="9470" y="13981"/>
                    <a:pt x="8323" y="13981"/>
                    <a:pt x="7558" y="14218"/>
                  </a:cubicBezTo>
                  <a:cubicBezTo>
                    <a:pt x="6793" y="14455"/>
                    <a:pt x="6411" y="14928"/>
                    <a:pt x="6602" y="15307"/>
                  </a:cubicBezTo>
                  <a:cubicBezTo>
                    <a:pt x="6793" y="15686"/>
                    <a:pt x="7558" y="15971"/>
                    <a:pt x="8323" y="16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244394" y="1810854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6063"/>
                    <a:pt x="4114" y="12126"/>
                    <a:pt x="7714" y="15726"/>
                  </a:cubicBezTo>
                  <a:cubicBezTo>
                    <a:pt x="11314" y="19326"/>
                    <a:pt x="16457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260179" y="1735017"/>
              <a:ext cx="22316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8" fill="norm" stroke="1" extrusionOk="0">
                  <a:moveTo>
                    <a:pt x="14811" y="20018"/>
                  </a:moveTo>
                  <a:cubicBezTo>
                    <a:pt x="6957" y="11918"/>
                    <a:pt x="-898" y="3818"/>
                    <a:pt x="84" y="1118"/>
                  </a:cubicBezTo>
                  <a:cubicBezTo>
                    <a:pt x="1066" y="-1582"/>
                    <a:pt x="10884" y="1118"/>
                    <a:pt x="20702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352344" y="1741004"/>
              <a:ext cx="127001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7200"/>
                  </a:moveTo>
                  <a:cubicBezTo>
                    <a:pt x="1440" y="11314"/>
                    <a:pt x="2880" y="15429"/>
                    <a:pt x="4320" y="18000"/>
                  </a:cubicBezTo>
                  <a:cubicBezTo>
                    <a:pt x="5760" y="20571"/>
                    <a:pt x="7200" y="21600"/>
                    <a:pt x="8460" y="21429"/>
                  </a:cubicBezTo>
                  <a:cubicBezTo>
                    <a:pt x="9720" y="21257"/>
                    <a:pt x="10800" y="19886"/>
                    <a:pt x="12960" y="16114"/>
                  </a:cubicBezTo>
                  <a:cubicBezTo>
                    <a:pt x="15120" y="12343"/>
                    <a:pt x="18360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523794" y="1725492"/>
              <a:ext cx="304801" cy="13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4399"/>
                  </a:moveTo>
                  <a:cubicBezTo>
                    <a:pt x="750" y="13402"/>
                    <a:pt x="1500" y="12405"/>
                    <a:pt x="2100" y="10743"/>
                  </a:cubicBezTo>
                  <a:cubicBezTo>
                    <a:pt x="2700" y="9082"/>
                    <a:pt x="3150" y="6755"/>
                    <a:pt x="3300" y="4762"/>
                  </a:cubicBezTo>
                  <a:cubicBezTo>
                    <a:pt x="3450" y="2768"/>
                    <a:pt x="3300" y="1106"/>
                    <a:pt x="2850" y="1106"/>
                  </a:cubicBezTo>
                  <a:cubicBezTo>
                    <a:pt x="2400" y="1106"/>
                    <a:pt x="1650" y="2768"/>
                    <a:pt x="1125" y="5426"/>
                  </a:cubicBezTo>
                  <a:cubicBezTo>
                    <a:pt x="600" y="8085"/>
                    <a:pt x="300" y="11740"/>
                    <a:pt x="675" y="15063"/>
                  </a:cubicBezTo>
                  <a:cubicBezTo>
                    <a:pt x="1050" y="18386"/>
                    <a:pt x="2100" y="21377"/>
                    <a:pt x="3825" y="21211"/>
                  </a:cubicBezTo>
                  <a:cubicBezTo>
                    <a:pt x="5550" y="21045"/>
                    <a:pt x="7950" y="17722"/>
                    <a:pt x="9300" y="15063"/>
                  </a:cubicBezTo>
                  <a:cubicBezTo>
                    <a:pt x="10650" y="12405"/>
                    <a:pt x="10950" y="10411"/>
                    <a:pt x="11100" y="8583"/>
                  </a:cubicBezTo>
                  <a:cubicBezTo>
                    <a:pt x="11250" y="6755"/>
                    <a:pt x="11250" y="5094"/>
                    <a:pt x="11025" y="4928"/>
                  </a:cubicBezTo>
                  <a:cubicBezTo>
                    <a:pt x="10800" y="4762"/>
                    <a:pt x="10350" y="6091"/>
                    <a:pt x="10125" y="7586"/>
                  </a:cubicBezTo>
                  <a:cubicBezTo>
                    <a:pt x="9900" y="9082"/>
                    <a:pt x="9900" y="10743"/>
                    <a:pt x="10125" y="12737"/>
                  </a:cubicBezTo>
                  <a:cubicBezTo>
                    <a:pt x="10350" y="14731"/>
                    <a:pt x="10800" y="17057"/>
                    <a:pt x="11025" y="17389"/>
                  </a:cubicBezTo>
                  <a:cubicBezTo>
                    <a:pt x="11250" y="17722"/>
                    <a:pt x="11250" y="16060"/>
                    <a:pt x="11475" y="13235"/>
                  </a:cubicBezTo>
                  <a:cubicBezTo>
                    <a:pt x="11700" y="10411"/>
                    <a:pt x="12150" y="6423"/>
                    <a:pt x="12675" y="3931"/>
                  </a:cubicBezTo>
                  <a:cubicBezTo>
                    <a:pt x="13200" y="1439"/>
                    <a:pt x="13800" y="442"/>
                    <a:pt x="14475" y="109"/>
                  </a:cubicBezTo>
                  <a:cubicBezTo>
                    <a:pt x="15150" y="-223"/>
                    <a:pt x="15900" y="109"/>
                    <a:pt x="17025" y="2435"/>
                  </a:cubicBezTo>
                  <a:cubicBezTo>
                    <a:pt x="18150" y="4762"/>
                    <a:pt x="19650" y="9082"/>
                    <a:pt x="20475" y="12571"/>
                  </a:cubicBezTo>
                  <a:cubicBezTo>
                    <a:pt x="21300" y="16060"/>
                    <a:pt x="21450" y="18719"/>
                    <a:pt x="2160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328985" y="1705790"/>
              <a:ext cx="101915" cy="18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69" fill="norm" stroke="1" extrusionOk="0">
                  <a:moveTo>
                    <a:pt x="17105" y="4766"/>
                  </a:moveTo>
                  <a:cubicBezTo>
                    <a:pt x="16673" y="3552"/>
                    <a:pt x="16241" y="2339"/>
                    <a:pt x="14729" y="1368"/>
                  </a:cubicBezTo>
                  <a:cubicBezTo>
                    <a:pt x="13217" y="397"/>
                    <a:pt x="10625" y="-331"/>
                    <a:pt x="7817" y="154"/>
                  </a:cubicBezTo>
                  <a:cubicBezTo>
                    <a:pt x="5009" y="640"/>
                    <a:pt x="1985" y="2339"/>
                    <a:pt x="689" y="3795"/>
                  </a:cubicBezTo>
                  <a:cubicBezTo>
                    <a:pt x="-607" y="5251"/>
                    <a:pt x="-175" y="6465"/>
                    <a:pt x="2849" y="8163"/>
                  </a:cubicBezTo>
                  <a:cubicBezTo>
                    <a:pt x="5873" y="9862"/>
                    <a:pt x="11489" y="12047"/>
                    <a:pt x="15161" y="13988"/>
                  </a:cubicBezTo>
                  <a:cubicBezTo>
                    <a:pt x="18833" y="15930"/>
                    <a:pt x="20561" y="17629"/>
                    <a:pt x="20777" y="18963"/>
                  </a:cubicBezTo>
                  <a:cubicBezTo>
                    <a:pt x="20993" y="20298"/>
                    <a:pt x="19697" y="21269"/>
                    <a:pt x="17105" y="21269"/>
                  </a:cubicBezTo>
                  <a:cubicBezTo>
                    <a:pt x="14513" y="21269"/>
                    <a:pt x="10625" y="20298"/>
                    <a:pt x="8465" y="19206"/>
                  </a:cubicBezTo>
                  <a:cubicBezTo>
                    <a:pt x="6305" y="18114"/>
                    <a:pt x="5873" y="16900"/>
                    <a:pt x="6953" y="15930"/>
                  </a:cubicBezTo>
                  <a:cubicBezTo>
                    <a:pt x="8033" y="14959"/>
                    <a:pt x="10625" y="14231"/>
                    <a:pt x="13217" y="1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470794" y="1730663"/>
              <a:ext cx="87109" cy="16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65" fill="norm" stroke="1" extrusionOk="0">
                  <a:moveTo>
                    <a:pt x="10593" y="6337"/>
                  </a:moveTo>
                  <a:cubicBezTo>
                    <a:pt x="12650" y="4122"/>
                    <a:pt x="14707" y="1906"/>
                    <a:pt x="14450" y="799"/>
                  </a:cubicBezTo>
                  <a:cubicBezTo>
                    <a:pt x="14193" y="-309"/>
                    <a:pt x="11622" y="-309"/>
                    <a:pt x="8793" y="1076"/>
                  </a:cubicBezTo>
                  <a:cubicBezTo>
                    <a:pt x="5964" y="2460"/>
                    <a:pt x="2879" y="5229"/>
                    <a:pt x="1336" y="8276"/>
                  </a:cubicBezTo>
                  <a:cubicBezTo>
                    <a:pt x="-207" y="11322"/>
                    <a:pt x="-207" y="14645"/>
                    <a:pt x="307" y="16999"/>
                  </a:cubicBezTo>
                  <a:cubicBezTo>
                    <a:pt x="822" y="19353"/>
                    <a:pt x="1850" y="20737"/>
                    <a:pt x="4679" y="21014"/>
                  </a:cubicBezTo>
                  <a:cubicBezTo>
                    <a:pt x="7507" y="21291"/>
                    <a:pt x="12136" y="20460"/>
                    <a:pt x="15479" y="17691"/>
                  </a:cubicBezTo>
                  <a:cubicBezTo>
                    <a:pt x="18822" y="14922"/>
                    <a:pt x="20879" y="10214"/>
                    <a:pt x="21136" y="7306"/>
                  </a:cubicBezTo>
                  <a:cubicBezTo>
                    <a:pt x="21393" y="4399"/>
                    <a:pt x="19850" y="3291"/>
                    <a:pt x="18307" y="2876"/>
                  </a:cubicBezTo>
                  <a:cubicBezTo>
                    <a:pt x="16764" y="2460"/>
                    <a:pt x="15222" y="2737"/>
                    <a:pt x="13679" y="3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654094" y="1703851"/>
              <a:ext cx="196851" cy="1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6166"/>
                  </a:moveTo>
                  <a:cubicBezTo>
                    <a:pt x="232" y="9166"/>
                    <a:pt x="465" y="12166"/>
                    <a:pt x="697" y="15016"/>
                  </a:cubicBezTo>
                  <a:cubicBezTo>
                    <a:pt x="929" y="17866"/>
                    <a:pt x="1161" y="20566"/>
                    <a:pt x="1277" y="21016"/>
                  </a:cubicBezTo>
                  <a:cubicBezTo>
                    <a:pt x="1394" y="21466"/>
                    <a:pt x="1394" y="19666"/>
                    <a:pt x="1858" y="16966"/>
                  </a:cubicBezTo>
                  <a:cubicBezTo>
                    <a:pt x="2323" y="14266"/>
                    <a:pt x="3252" y="10666"/>
                    <a:pt x="4181" y="8416"/>
                  </a:cubicBezTo>
                  <a:cubicBezTo>
                    <a:pt x="5110" y="6166"/>
                    <a:pt x="6039" y="5266"/>
                    <a:pt x="6503" y="5566"/>
                  </a:cubicBezTo>
                  <a:cubicBezTo>
                    <a:pt x="6968" y="5866"/>
                    <a:pt x="6968" y="7366"/>
                    <a:pt x="7316" y="9466"/>
                  </a:cubicBezTo>
                  <a:cubicBezTo>
                    <a:pt x="7665" y="11566"/>
                    <a:pt x="8361" y="14266"/>
                    <a:pt x="8826" y="14716"/>
                  </a:cubicBezTo>
                  <a:cubicBezTo>
                    <a:pt x="9290" y="15166"/>
                    <a:pt x="9523" y="13366"/>
                    <a:pt x="10103" y="10966"/>
                  </a:cubicBezTo>
                  <a:cubicBezTo>
                    <a:pt x="10684" y="8566"/>
                    <a:pt x="11613" y="5566"/>
                    <a:pt x="12542" y="3466"/>
                  </a:cubicBezTo>
                  <a:cubicBezTo>
                    <a:pt x="13471" y="1366"/>
                    <a:pt x="14400" y="166"/>
                    <a:pt x="15445" y="16"/>
                  </a:cubicBezTo>
                  <a:cubicBezTo>
                    <a:pt x="16490" y="-134"/>
                    <a:pt x="17652" y="766"/>
                    <a:pt x="18348" y="3466"/>
                  </a:cubicBezTo>
                  <a:cubicBezTo>
                    <a:pt x="19045" y="6166"/>
                    <a:pt x="19277" y="10666"/>
                    <a:pt x="19742" y="13516"/>
                  </a:cubicBezTo>
                  <a:cubicBezTo>
                    <a:pt x="20206" y="16366"/>
                    <a:pt x="20903" y="17566"/>
                    <a:pt x="21600" y="18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901744" y="1701174"/>
              <a:ext cx="171451" cy="13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0241"/>
                  </a:moveTo>
                  <a:cubicBezTo>
                    <a:pt x="1333" y="10241"/>
                    <a:pt x="2667" y="10241"/>
                    <a:pt x="4133" y="9410"/>
                  </a:cubicBezTo>
                  <a:cubicBezTo>
                    <a:pt x="5600" y="8579"/>
                    <a:pt x="7200" y="6918"/>
                    <a:pt x="8267" y="5090"/>
                  </a:cubicBezTo>
                  <a:cubicBezTo>
                    <a:pt x="9333" y="3262"/>
                    <a:pt x="9867" y="1269"/>
                    <a:pt x="9467" y="438"/>
                  </a:cubicBezTo>
                  <a:cubicBezTo>
                    <a:pt x="9067" y="-393"/>
                    <a:pt x="7733" y="-61"/>
                    <a:pt x="6000" y="1601"/>
                  </a:cubicBezTo>
                  <a:cubicBezTo>
                    <a:pt x="4267" y="3262"/>
                    <a:pt x="2133" y="6253"/>
                    <a:pt x="1467" y="9742"/>
                  </a:cubicBezTo>
                  <a:cubicBezTo>
                    <a:pt x="800" y="13232"/>
                    <a:pt x="1600" y="17219"/>
                    <a:pt x="4533" y="19213"/>
                  </a:cubicBezTo>
                  <a:cubicBezTo>
                    <a:pt x="7467" y="21207"/>
                    <a:pt x="12533" y="21207"/>
                    <a:pt x="15733" y="20709"/>
                  </a:cubicBezTo>
                  <a:cubicBezTo>
                    <a:pt x="18933" y="20210"/>
                    <a:pt x="20267" y="19213"/>
                    <a:pt x="21600" y="18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495379" y="1412931"/>
              <a:ext cx="536666" cy="47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16" fill="norm" stroke="1" extrusionOk="0">
                  <a:moveTo>
                    <a:pt x="6509" y="13789"/>
                  </a:moveTo>
                  <a:cubicBezTo>
                    <a:pt x="5914" y="13210"/>
                    <a:pt x="5318" y="12632"/>
                    <a:pt x="4383" y="12776"/>
                  </a:cubicBezTo>
                  <a:cubicBezTo>
                    <a:pt x="3448" y="12921"/>
                    <a:pt x="2172" y="13789"/>
                    <a:pt x="1322" y="15090"/>
                  </a:cubicBezTo>
                  <a:cubicBezTo>
                    <a:pt x="471" y="16392"/>
                    <a:pt x="46" y="18128"/>
                    <a:pt x="4" y="19189"/>
                  </a:cubicBezTo>
                  <a:cubicBezTo>
                    <a:pt x="-39" y="20249"/>
                    <a:pt x="301" y="20635"/>
                    <a:pt x="726" y="20780"/>
                  </a:cubicBezTo>
                  <a:cubicBezTo>
                    <a:pt x="1152" y="20924"/>
                    <a:pt x="1662" y="20828"/>
                    <a:pt x="2512" y="19719"/>
                  </a:cubicBezTo>
                  <a:cubicBezTo>
                    <a:pt x="3363" y="18610"/>
                    <a:pt x="4553" y="16489"/>
                    <a:pt x="5361" y="13548"/>
                  </a:cubicBezTo>
                  <a:cubicBezTo>
                    <a:pt x="6169" y="10607"/>
                    <a:pt x="6594" y="6846"/>
                    <a:pt x="6807" y="4676"/>
                  </a:cubicBezTo>
                  <a:cubicBezTo>
                    <a:pt x="7019" y="2507"/>
                    <a:pt x="7019" y="1928"/>
                    <a:pt x="7019" y="1398"/>
                  </a:cubicBezTo>
                  <a:cubicBezTo>
                    <a:pt x="7019" y="867"/>
                    <a:pt x="7019" y="385"/>
                    <a:pt x="6807" y="144"/>
                  </a:cubicBezTo>
                  <a:cubicBezTo>
                    <a:pt x="6594" y="-97"/>
                    <a:pt x="6169" y="-97"/>
                    <a:pt x="5701" y="626"/>
                  </a:cubicBezTo>
                  <a:cubicBezTo>
                    <a:pt x="5233" y="1349"/>
                    <a:pt x="4723" y="2796"/>
                    <a:pt x="4553" y="5110"/>
                  </a:cubicBezTo>
                  <a:cubicBezTo>
                    <a:pt x="4383" y="7424"/>
                    <a:pt x="4553" y="10607"/>
                    <a:pt x="4851" y="13307"/>
                  </a:cubicBezTo>
                  <a:cubicBezTo>
                    <a:pt x="5148" y="16007"/>
                    <a:pt x="5574" y="18224"/>
                    <a:pt x="5956" y="19526"/>
                  </a:cubicBezTo>
                  <a:cubicBezTo>
                    <a:pt x="6339" y="20828"/>
                    <a:pt x="6679" y="21214"/>
                    <a:pt x="7104" y="21358"/>
                  </a:cubicBezTo>
                  <a:cubicBezTo>
                    <a:pt x="7530" y="21503"/>
                    <a:pt x="8040" y="21407"/>
                    <a:pt x="8763" y="20683"/>
                  </a:cubicBezTo>
                  <a:cubicBezTo>
                    <a:pt x="9485" y="19960"/>
                    <a:pt x="10421" y="18610"/>
                    <a:pt x="10974" y="17646"/>
                  </a:cubicBezTo>
                  <a:cubicBezTo>
                    <a:pt x="11526" y="16682"/>
                    <a:pt x="11696" y="16103"/>
                    <a:pt x="11781" y="15573"/>
                  </a:cubicBezTo>
                  <a:cubicBezTo>
                    <a:pt x="11867" y="15042"/>
                    <a:pt x="11867" y="14560"/>
                    <a:pt x="11654" y="14367"/>
                  </a:cubicBezTo>
                  <a:cubicBezTo>
                    <a:pt x="11441" y="14174"/>
                    <a:pt x="11016" y="14271"/>
                    <a:pt x="10548" y="14946"/>
                  </a:cubicBezTo>
                  <a:cubicBezTo>
                    <a:pt x="10081" y="15621"/>
                    <a:pt x="9570" y="16874"/>
                    <a:pt x="9315" y="17839"/>
                  </a:cubicBezTo>
                  <a:cubicBezTo>
                    <a:pt x="9060" y="18803"/>
                    <a:pt x="9060" y="19478"/>
                    <a:pt x="9230" y="19960"/>
                  </a:cubicBezTo>
                  <a:cubicBezTo>
                    <a:pt x="9400" y="20442"/>
                    <a:pt x="9741" y="20732"/>
                    <a:pt x="10081" y="20732"/>
                  </a:cubicBezTo>
                  <a:cubicBezTo>
                    <a:pt x="10421" y="20732"/>
                    <a:pt x="10761" y="20442"/>
                    <a:pt x="11101" y="19815"/>
                  </a:cubicBezTo>
                  <a:cubicBezTo>
                    <a:pt x="11441" y="19189"/>
                    <a:pt x="11781" y="18224"/>
                    <a:pt x="12037" y="17453"/>
                  </a:cubicBezTo>
                  <a:cubicBezTo>
                    <a:pt x="12292" y="16682"/>
                    <a:pt x="12462" y="16103"/>
                    <a:pt x="12547" y="16055"/>
                  </a:cubicBezTo>
                  <a:cubicBezTo>
                    <a:pt x="12632" y="16007"/>
                    <a:pt x="12632" y="16489"/>
                    <a:pt x="12674" y="17019"/>
                  </a:cubicBezTo>
                  <a:cubicBezTo>
                    <a:pt x="12717" y="17549"/>
                    <a:pt x="12802" y="18128"/>
                    <a:pt x="13015" y="18562"/>
                  </a:cubicBezTo>
                  <a:cubicBezTo>
                    <a:pt x="13227" y="18996"/>
                    <a:pt x="13567" y="19285"/>
                    <a:pt x="13950" y="19285"/>
                  </a:cubicBezTo>
                  <a:cubicBezTo>
                    <a:pt x="14333" y="19285"/>
                    <a:pt x="14758" y="18996"/>
                    <a:pt x="15396" y="17646"/>
                  </a:cubicBezTo>
                  <a:cubicBezTo>
                    <a:pt x="16033" y="16296"/>
                    <a:pt x="16884" y="13885"/>
                    <a:pt x="17564" y="11089"/>
                  </a:cubicBezTo>
                  <a:cubicBezTo>
                    <a:pt x="18244" y="8292"/>
                    <a:pt x="18755" y="5110"/>
                    <a:pt x="18967" y="3133"/>
                  </a:cubicBezTo>
                  <a:cubicBezTo>
                    <a:pt x="19180" y="1157"/>
                    <a:pt x="19095" y="385"/>
                    <a:pt x="18925" y="192"/>
                  </a:cubicBezTo>
                  <a:cubicBezTo>
                    <a:pt x="18755" y="-1"/>
                    <a:pt x="18500" y="385"/>
                    <a:pt x="18117" y="2121"/>
                  </a:cubicBezTo>
                  <a:cubicBezTo>
                    <a:pt x="17734" y="3857"/>
                    <a:pt x="17224" y="6942"/>
                    <a:pt x="16969" y="9498"/>
                  </a:cubicBezTo>
                  <a:cubicBezTo>
                    <a:pt x="16714" y="12053"/>
                    <a:pt x="16714" y="14078"/>
                    <a:pt x="16841" y="15524"/>
                  </a:cubicBezTo>
                  <a:cubicBezTo>
                    <a:pt x="16969" y="16971"/>
                    <a:pt x="17224" y="17839"/>
                    <a:pt x="17564" y="18369"/>
                  </a:cubicBezTo>
                  <a:cubicBezTo>
                    <a:pt x="17904" y="18899"/>
                    <a:pt x="18330" y="19092"/>
                    <a:pt x="18967" y="18803"/>
                  </a:cubicBezTo>
                  <a:cubicBezTo>
                    <a:pt x="19605" y="18514"/>
                    <a:pt x="20455" y="17742"/>
                    <a:pt x="20923" y="17019"/>
                  </a:cubicBezTo>
                  <a:cubicBezTo>
                    <a:pt x="21391" y="16296"/>
                    <a:pt x="21476" y="15621"/>
                    <a:pt x="21561" y="14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905044" y="166480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0"/>
                  </a:moveTo>
                  <a:cubicBezTo>
                    <a:pt x="2274" y="0"/>
                    <a:pt x="0" y="0"/>
                    <a:pt x="0" y="1800"/>
                  </a:cubicBezTo>
                  <a:cubicBezTo>
                    <a:pt x="0" y="3600"/>
                    <a:pt x="2274" y="7200"/>
                    <a:pt x="6253" y="10800"/>
                  </a:cubicBezTo>
                  <a:cubicBezTo>
                    <a:pt x="10232" y="14400"/>
                    <a:pt x="15916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049049" y="1659449"/>
              <a:ext cx="186196" cy="10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592" fill="norm" stroke="1" extrusionOk="0">
                  <a:moveTo>
                    <a:pt x="14068" y="1012"/>
                  </a:moveTo>
                  <a:cubicBezTo>
                    <a:pt x="11641" y="212"/>
                    <a:pt x="9214" y="-588"/>
                    <a:pt x="6909" y="612"/>
                  </a:cubicBezTo>
                  <a:cubicBezTo>
                    <a:pt x="4603" y="1812"/>
                    <a:pt x="2419" y="5012"/>
                    <a:pt x="1205" y="8612"/>
                  </a:cubicBezTo>
                  <a:cubicBezTo>
                    <a:pt x="-8" y="12212"/>
                    <a:pt x="-251" y="16212"/>
                    <a:pt x="234" y="18412"/>
                  </a:cubicBezTo>
                  <a:cubicBezTo>
                    <a:pt x="720" y="20612"/>
                    <a:pt x="1933" y="21012"/>
                    <a:pt x="2904" y="20212"/>
                  </a:cubicBezTo>
                  <a:cubicBezTo>
                    <a:pt x="3875" y="19412"/>
                    <a:pt x="4603" y="17412"/>
                    <a:pt x="5331" y="15412"/>
                  </a:cubicBezTo>
                  <a:cubicBezTo>
                    <a:pt x="6059" y="13412"/>
                    <a:pt x="6787" y="11412"/>
                    <a:pt x="7515" y="9412"/>
                  </a:cubicBezTo>
                  <a:cubicBezTo>
                    <a:pt x="8243" y="7412"/>
                    <a:pt x="8971" y="5412"/>
                    <a:pt x="9821" y="5412"/>
                  </a:cubicBezTo>
                  <a:cubicBezTo>
                    <a:pt x="10670" y="5412"/>
                    <a:pt x="11641" y="7412"/>
                    <a:pt x="13583" y="10212"/>
                  </a:cubicBezTo>
                  <a:cubicBezTo>
                    <a:pt x="15524" y="13012"/>
                    <a:pt x="18437" y="16612"/>
                    <a:pt x="21349" y="20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773053" y="1447846"/>
              <a:ext cx="172395" cy="38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79" fill="norm" stroke="1" extrusionOk="0">
                  <a:moveTo>
                    <a:pt x="5704" y="4563"/>
                  </a:moveTo>
                  <a:cubicBezTo>
                    <a:pt x="5704" y="8952"/>
                    <a:pt x="5704" y="13341"/>
                    <a:pt x="5704" y="15825"/>
                  </a:cubicBezTo>
                  <a:cubicBezTo>
                    <a:pt x="5704" y="18308"/>
                    <a:pt x="5704" y="18886"/>
                    <a:pt x="5704" y="18886"/>
                  </a:cubicBezTo>
                  <a:cubicBezTo>
                    <a:pt x="5704" y="18886"/>
                    <a:pt x="5704" y="18308"/>
                    <a:pt x="5443" y="16518"/>
                  </a:cubicBezTo>
                  <a:cubicBezTo>
                    <a:pt x="5183" y="14728"/>
                    <a:pt x="4663" y="11724"/>
                    <a:pt x="4272" y="9068"/>
                  </a:cubicBezTo>
                  <a:cubicBezTo>
                    <a:pt x="3882" y="6411"/>
                    <a:pt x="3622" y="4101"/>
                    <a:pt x="3752" y="2657"/>
                  </a:cubicBezTo>
                  <a:cubicBezTo>
                    <a:pt x="3882" y="1213"/>
                    <a:pt x="4402" y="636"/>
                    <a:pt x="5313" y="289"/>
                  </a:cubicBezTo>
                  <a:cubicBezTo>
                    <a:pt x="6224" y="-57"/>
                    <a:pt x="7525" y="-173"/>
                    <a:pt x="9737" y="405"/>
                  </a:cubicBezTo>
                  <a:cubicBezTo>
                    <a:pt x="11949" y="982"/>
                    <a:pt x="15072" y="2253"/>
                    <a:pt x="17414" y="4390"/>
                  </a:cubicBezTo>
                  <a:cubicBezTo>
                    <a:pt x="19757" y="6526"/>
                    <a:pt x="21318" y="9530"/>
                    <a:pt x="21188" y="12071"/>
                  </a:cubicBezTo>
                  <a:cubicBezTo>
                    <a:pt x="21058" y="14612"/>
                    <a:pt x="19236" y="16691"/>
                    <a:pt x="16113" y="18193"/>
                  </a:cubicBezTo>
                  <a:cubicBezTo>
                    <a:pt x="12990" y="19694"/>
                    <a:pt x="8566" y="20618"/>
                    <a:pt x="5704" y="21023"/>
                  </a:cubicBezTo>
                  <a:cubicBezTo>
                    <a:pt x="2841" y="21427"/>
                    <a:pt x="1540" y="21311"/>
                    <a:pt x="759" y="20965"/>
                  </a:cubicBezTo>
                  <a:cubicBezTo>
                    <a:pt x="-22" y="20618"/>
                    <a:pt x="-282" y="20041"/>
                    <a:pt x="369" y="19637"/>
                  </a:cubicBezTo>
                  <a:cubicBezTo>
                    <a:pt x="1019" y="19232"/>
                    <a:pt x="2581" y="19001"/>
                    <a:pt x="4142" y="18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028994" y="1842604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703985" y="1377326"/>
              <a:ext cx="506110" cy="41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53" fill="norm" stroke="1" extrusionOk="0">
                  <a:moveTo>
                    <a:pt x="3160" y="3345"/>
                  </a:moveTo>
                  <a:cubicBezTo>
                    <a:pt x="3430" y="2477"/>
                    <a:pt x="3700" y="1609"/>
                    <a:pt x="3970" y="957"/>
                  </a:cubicBezTo>
                  <a:cubicBezTo>
                    <a:pt x="4240" y="306"/>
                    <a:pt x="4510" y="-128"/>
                    <a:pt x="4600" y="35"/>
                  </a:cubicBezTo>
                  <a:cubicBezTo>
                    <a:pt x="4690" y="198"/>
                    <a:pt x="4600" y="957"/>
                    <a:pt x="4285" y="2911"/>
                  </a:cubicBezTo>
                  <a:cubicBezTo>
                    <a:pt x="3970" y="4865"/>
                    <a:pt x="3430" y="8013"/>
                    <a:pt x="2980" y="11052"/>
                  </a:cubicBezTo>
                  <a:cubicBezTo>
                    <a:pt x="2530" y="14091"/>
                    <a:pt x="2170" y="17022"/>
                    <a:pt x="2035" y="18758"/>
                  </a:cubicBezTo>
                  <a:cubicBezTo>
                    <a:pt x="1900" y="20495"/>
                    <a:pt x="1990" y="21038"/>
                    <a:pt x="2305" y="21255"/>
                  </a:cubicBezTo>
                  <a:cubicBezTo>
                    <a:pt x="2620" y="21472"/>
                    <a:pt x="3160" y="21363"/>
                    <a:pt x="3745" y="20604"/>
                  </a:cubicBezTo>
                  <a:cubicBezTo>
                    <a:pt x="4330" y="19844"/>
                    <a:pt x="4960" y="18433"/>
                    <a:pt x="5140" y="17185"/>
                  </a:cubicBezTo>
                  <a:cubicBezTo>
                    <a:pt x="5320" y="15936"/>
                    <a:pt x="5050" y="14851"/>
                    <a:pt x="4375" y="14091"/>
                  </a:cubicBezTo>
                  <a:cubicBezTo>
                    <a:pt x="3700" y="13331"/>
                    <a:pt x="2620" y="12897"/>
                    <a:pt x="1720" y="12680"/>
                  </a:cubicBezTo>
                  <a:cubicBezTo>
                    <a:pt x="820" y="12463"/>
                    <a:pt x="100" y="12463"/>
                    <a:pt x="10" y="12192"/>
                  </a:cubicBezTo>
                  <a:cubicBezTo>
                    <a:pt x="-80" y="11920"/>
                    <a:pt x="460" y="11378"/>
                    <a:pt x="1765" y="10129"/>
                  </a:cubicBezTo>
                  <a:cubicBezTo>
                    <a:pt x="3070" y="8881"/>
                    <a:pt x="5140" y="6927"/>
                    <a:pt x="6400" y="5679"/>
                  </a:cubicBezTo>
                  <a:cubicBezTo>
                    <a:pt x="7660" y="4431"/>
                    <a:pt x="8110" y="3888"/>
                    <a:pt x="8560" y="3291"/>
                  </a:cubicBezTo>
                  <a:cubicBezTo>
                    <a:pt x="9010" y="2694"/>
                    <a:pt x="9460" y="2043"/>
                    <a:pt x="9640" y="1989"/>
                  </a:cubicBezTo>
                  <a:cubicBezTo>
                    <a:pt x="9820" y="1934"/>
                    <a:pt x="9730" y="2477"/>
                    <a:pt x="9415" y="4648"/>
                  </a:cubicBezTo>
                  <a:cubicBezTo>
                    <a:pt x="9100" y="6819"/>
                    <a:pt x="8560" y="10618"/>
                    <a:pt x="8200" y="12951"/>
                  </a:cubicBezTo>
                  <a:cubicBezTo>
                    <a:pt x="7840" y="15285"/>
                    <a:pt x="7660" y="16153"/>
                    <a:pt x="7435" y="16859"/>
                  </a:cubicBezTo>
                  <a:cubicBezTo>
                    <a:pt x="7210" y="17564"/>
                    <a:pt x="6940" y="18107"/>
                    <a:pt x="6805" y="18053"/>
                  </a:cubicBezTo>
                  <a:cubicBezTo>
                    <a:pt x="6670" y="17999"/>
                    <a:pt x="6670" y="17347"/>
                    <a:pt x="6805" y="16696"/>
                  </a:cubicBezTo>
                  <a:cubicBezTo>
                    <a:pt x="6940" y="16045"/>
                    <a:pt x="7210" y="15394"/>
                    <a:pt x="7570" y="14851"/>
                  </a:cubicBezTo>
                  <a:cubicBezTo>
                    <a:pt x="7930" y="14308"/>
                    <a:pt x="8380" y="13874"/>
                    <a:pt x="8695" y="13928"/>
                  </a:cubicBezTo>
                  <a:cubicBezTo>
                    <a:pt x="9010" y="13983"/>
                    <a:pt x="9190" y="14525"/>
                    <a:pt x="9505" y="15394"/>
                  </a:cubicBezTo>
                  <a:cubicBezTo>
                    <a:pt x="9820" y="16262"/>
                    <a:pt x="10270" y="17456"/>
                    <a:pt x="10675" y="18216"/>
                  </a:cubicBezTo>
                  <a:cubicBezTo>
                    <a:pt x="11080" y="18976"/>
                    <a:pt x="11440" y="19301"/>
                    <a:pt x="11845" y="19355"/>
                  </a:cubicBezTo>
                  <a:cubicBezTo>
                    <a:pt x="12250" y="19410"/>
                    <a:pt x="12700" y="19193"/>
                    <a:pt x="13195" y="18379"/>
                  </a:cubicBezTo>
                  <a:cubicBezTo>
                    <a:pt x="13690" y="17564"/>
                    <a:pt x="14230" y="16153"/>
                    <a:pt x="14500" y="15068"/>
                  </a:cubicBezTo>
                  <a:cubicBezTo>
                    <a:pt x="14770" y="13983"/>
                    <a:pt x="14770" y="13223"/>
                    <a:pt x="14545" y="12951"/>
                  </a:cubicBezTo>
                  <a:cubicBezTo>
                    <a:pt x="14320" y="12680"/>
                    <a:pt x="13870" y="12897"/>
                    <a:pt x="13465" y="13548"/>
                  </a:cubicBezTo>
                  <a:cubicBezTo>
                    <a:pt x="13060" y="14200"/>
                    <a:pt x="12700" y="15285"/>
                    <a:pt x="12790" y="16262"/>
                  </a:cubicBezTo>
                  <a:cubicBezTo>
                    <a:pt x="12880" y="17239"/>
                    <a:pt x="13420" y="18107"/>
                    <a:pt x="14950" y="18487"/>
                  </a:cubicBezTo>
                  <a:cubicBezTo>
                    <a:pt x="16480" y="18867"/>
                    <a:pt x="19000" y="18758"/>
                    <a:pt x="21520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895894" y="1360004"/>
              <a:ext cx="423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131"/>
                    <a:pt x="21600" y="8262"/>
                    <a:pt x="21600" y="11862"/>
                  </a:cubicBezTo>
                  <a:cubicBezTo>
                    <a:pt x="21600" y="15462"/>
                    <a:pt x="10800" y="185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893912" y="1494351"/>
              <a:ext cx="128983" cy="22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45" fill="norm" stroke="1" extrusionOk="0">
                  <a:moveTo>
                    <a:pt x="9732" y="5306"/>
                  </a:moveTo>
                  <a:cubicBezTo>
                    <a:pt x="10777" y="4306"/>
                    <a:pt x="11823" y="3306"/>
                    <a:pt x="12868" y="2206"/>
                  </a:cubicBezTo>
                  <a:cubicBezTo>
                    <a:pt x="13913" y="1106"/>
                    <a:pt x="14958" y="-94"/>
                    <a:pt x="14784" y="6"/>
                  </a:cubicBezTo>
                  <a:cubicBezTo>
                    <a:pt x="14610" y="106"/>
                    <a:pt x="13216" y="1506"/>
                    <a:pt x="10603" y="4406"/>
                  </a:cubicBezTo>
                  <a:cubicBezTo>
                    <a:pt x="7990" y="7306"/>
                    <a:pt x="4158" y="11706"/>
                    <a:pt x="2068" y="14606"/>
                  </a:cubicBezTo>
                  <a:cubicBezTo>
                    <a:pt x="-23" y="17506"/>
                    <a:pt x="-371" y="18906"/>
                    <a:pt x="326" y="19806"/>
                  </a:cubicBezTo>
                  <a:cubicBezTo>
                    <a:pt x="1023" y="20706"/>
                    <a:pt x="2764" y="21106"/>
                    <a:pt x="5726" y="21306"/>
                  </a:cubicBezTo>
                  <a:cubicBezTo>
                    <a:pt x="8687" y="21506"/>
                    <a:pt x="12868" y="21506"/>
                    <a:pt x="15655" y="21206"/>
                  </a:cubicBezTo>
                  <a:cubicBezTo>
                    <a:pt x="18442" y="20906"/>
                    <a:pt x="19835" y="20306"/>
                    <a:pt x="21229" y="19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084277" y="1207604"/>
              <a:ext cx="1989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45" y="0"/>
                  </a:moveTo>
                  <a:cubicBezTo>
                    <a:pt x="4826" y="5143"/>
                    <a:pt x="3906" y="10286"/>
                    <a:pt x="3447" y="13629"/>
                  </a:cubicBezTo>
                  <a:cubicBezTo>
                    <a:pt x="2987" y="16971"/>
                    <a:pt x="2987" y="18514"/>
                    <a:pt x="2987" y="18857"/>
                  </a:cubicBezTo>
                  <a:cubicBezTo>
                    <a:pt x="2987" y="19200"/>
                    <a:pt x="2987" y="18343"/>
                    <a:pt x="2872" y="17486"/>
                  </a:cubicBezTo>
                  <a:cubicBezTo>
                    <a:pt x="2757" y="16629"/>
                    <a:pt x="2528" y="15771"/>
                    <a:pt x="1838" y="14829"/>
                  </a:cubicBezTo>
                  <a:cubicBezTo>
                    <a:pt x="1149" y="13886"/>
                    <a:pt x="0" y="12857"/>
                    <a:pt x="0" y="12257"/>
                  </a:cubicBezTo>
                  <a:cubicBezTo>
                    <a:pt x="0" y="11657"/>
                    <a:pt x="1149" y="11486"/>
                    <a:pt x="3102" y="10114"/>
                  </a:cubicBezTo>
                  <a:cubicBezTo>
                    <a:pt x="5055" y="8743"/>
                    <a:pt x="7813" y="6171"/>
                    <a:pt x="9651" y="4457"/>
                  </a:cubicBezTo>
                  <a:cubicBezTo>
                    <a:pt x="11489" y="2743"/>
                    <a:pt x="12409" y="1886"/>
                    <a:pt x="12983" y="1886"/>
                  </a:cubicBezTo>
                  <a:cubicBezTo>
                    <a:pt x="13557" y="1886"/>
                    <a:pt x="13787" y="2743"/>
                    <a:pt x="13672" y="5571"/>
                  </a:cubicBezTo>
                  <a:cubicBezTo>
                    <a:pt x="13557" y="8400"/>
                    <a:pt x="13098" y="13200"/>
                    <a:pt x="12638" y="16029"/>
                  </a:cubicBezTo>
                  <a:cubicBezTo>
                    <a:pt x="12179" y="18857"/>
                    <a:pt x="11719" y="19714"/>
                    <a:pt x="11260" y="19714"/>
                  </a:cubicBezTo>
                  <a:cubicBezTo>
                    <a:pt x="10800" y="19714"/>
                    <a:pt x="10340" y="18857"/>
                    <a:pt x="10915" y="17400"/>
                  </a:cubicBezTo>
                  <a:cubicBezTo>
                    <a:pt x="11489" y="15943"/>
                    <a:pt x="13098" y="13886"/>
                    <a:pt x="14477" y="12771"/>
                  </a:cubicBezTo>
                  <a:cubicBezTo>
                    <a:pt x="15855" y="11657"/>
                    <a:pt x="17004" y="11486"/>
                    <a:pt x="17809" y="11914"/>
                  </a:cubicBezTo>
                  <a:cubicBezTo>
                    <a:pt x="18613" y="12343"/>
                    <a:pt x="19072" y="13371"/>
                    <a:pt x="19647" y="15086"/>
                  </a:cubicBezTo>
                  <a:cubicBezTo>
                    <a:pt x="20221" y="16800"/>
                    <a:pt x="20911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899221" y="1391754"/>
              <a:ext cx="126974" cy="37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89" fill="norm" stroke="1" extrusionOk="0">
                  <a:moveTo>
                    <a:pt x="21241" y="0"/>
                  </a:moveTo>
                  <a:cubicBezTo>
                    <a:pt x="17346" y="3314"/>
                    <a:pt x="13451" y="6627"/>
                    <a:pt x="10087" y="9818"/>
                  </a:cubicBezTo>
                  <a:cubicBezTo>
                    <a:pt x="6723" y="13009"/>
                    <a:pt x="3890" y="16077"/>
                    <a:pt x="2120" y="18164"/>
                  </a:cubicBezTo>
                  <a:cubicBezTo>
                    <a:pt x="349" y="20250"/>
                    <a:pt x="-359" y="21355"/>
                    <a:pt x="172" y="21477"/>
                  </a:cubicBezTo>
                  <a:cubicBezTo>
                    <a:pt x="703" y="21600"/>
                    <a:pt x="2474" y="20741"/>
                    <a:pt x="4244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873786" y="1523973"/>
              <a:ext cx="38109" cy="2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19692" fill="norm" stroke="1" extrusionOk="0">
                  <a:moveTo>
                    <a:pt x="20468" y="5873"/>
                  </a:moveTo>
                  <a:cubicBezTo>
                    <a:pt x="14784" y="2550"/>
                    <a:pt x="9100" y="-773"/>
                    <a:pt x="5121" y="1719"/>
                  </a:cubicBezTo>
                  <a:cubicBezTo>
                    <a:pt x="1142" y="4212"/>
                    <a:pt x="-1132" y="12519"/>
                    <a:pt x="573" y="16673"/>
                  </a:cubicBezTo>
                  <a:cubicBezTo>
                    <a:pt x="2279" y="20827"/>
                    <a:pt x="7963" y="20827"/>
                    <a:pt x="11942" y="15842"/>
                  </a:cubicBezTo>
                  <a:cubicBezTo>
                    <a:pt x="15921" y="10858"/>
                    <a:pt x="18194" y="889"/>
                    <a:pt x="18763" y="58"/>
                  </a:cubicBezTo>
                  <a:cubicBezTo>
                    <a:pt x="19331" y="-773"/>
                    <a:pt x="18194" y="7535"/>
                    <a:pt x="17057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0021023" y="1626704"/>
              <a:ext cx="49622" cy="6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79" fill="norm" stroke="1" extrusionOk="0">
                  <a:moveTo>
                    <a:pt x="18398" y="6271"/>
                  </a:moveTo>
                  <a:cubicBezTo>
                    <a:pt x="15698" y="3484"/>
                    <a:pt x="12998" y="697"/>
                    <a:pt x="9848" y="348"/>
                  </a:cubicBezTo>
                  <a:cubicBezTo>
                    <a:pt x="6698" y="0"/>
                    <a:pt x="3098" y="2090"/>
                    <a:pt x="1298" y="5574"/>
                  </a:cubicBezTo>
                  <a:cubicBezTo>
                    <a:pt x="-502" y="9058"/>
                    <a:pt x="-502" y="13935"/>
                    <a:pt x="1748" y="17071"/>
                  </a:cubicBezTo>
                  <a:cubicBezTo>
                    <a:pt x="3998" y="20206"/>
                    <a:pt x="8498" y="21600"/>
                    <a:pt x="12098" y="20903"/>
                  </a:cubicBezTo>
                  <a:cubicBezTo>
                    <a:pt x="15698" y="20206"/>
                    <a:pt x="18398" y="17419"/>
                    <a:pt x="19748" y="13587"/>
                  </a:cubicBezTo>
                  <a:cubicBezTo>
                    <a:pt x="21098" y="9755"/>
                    <a:pt x="21098" y="4877"/>
                    <a:pt x="210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0223044" y="162035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0229394" y="1461604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0328000" y="1334604"/>
              <a:ext cx="4109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6647" y="3600"/>
                    <a:pt x="12327" y="7200"/>
                    <a:pt x="8547" y="10510"/>
                  </a:cubicBezTo>
                  <a:cubicBezTo>
                    <a:pt x="4767" y="13819"/>
                    <a:pt x="1527" y="16839"/>
                    <a:pt x="447" y="18639"/>
                  </a:cubicBezTo>
                  <a:cubicBezTo>
                    <a:pt x="-633" y="20439"/>
                    <a:pt x="447" y="21019"/>
                    <a:pt x="15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0397844" y="1536266"/>
              <a:ext cx="142701" cy="17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69" fill="norm" stroke="1" extrusionOk="0">
                  <a:moveTo>
                    <a:pt x="1383" y="7997"/>
                  </a:moveTo>
                  <a:cubicBezTo>
                    <a:pt x="2322" y="9038"/>
                    <a:pt x="3262" y="10079"/>
                    <a:pt x="4514" y="9949"/>
                  </a:cubicBezTo>
                  <a:cubicBezTo>
                    <a:pt x="5766" y="9818"/>
                    <a:pt x="7331" y="8517"/>
                    <a:pt x="8583" y="7346"/>
                  </a:cubicBezTo>
                  <a:cubicBezTo>
                    <a:pt x="9835" y="6175"/>
                    <a:pt x="10775" y="5134"/>
                    <a:pt x="11401" y="3833"/>
                  </a:cubicBezTo>
                  <a:cubicBezTo>
                    <a:pt x="12027" y="2532"/>
                    <a:pt x="12340" y="970"/>
                    <a:pt x="11557" y="320"/>
                  </a:cubicBezTo>
                  <a:cubicBezTo>
                    <a:pt x="10775" y="-331"/>
                    <a:pt x="8896" y="-71"/>
                    <a:pt x="6705" y="1881"/>
                  </a:cubicBezTo>
                  <a:cubicBezTo>
                    <a:pt x="4514" y="3833"/>
                    <a:pt x="2009" y="7476"/>
                    <a:pt x="757" y="10079"/>
                  </a:cubicBezTo>
                  <a:cubicBezTo>
                    <a:pt x="-495" y="12681"/>
                    <a:pt x="-495" y="14242"/>
                    <a:pt x="3105" y="15934"/>
                  </a:cubicBezTo>
                  <a:cubicBezTo>
                    <a:pt x="6705" y="17626"/>
                    <a:pt x="13905" y="19447"/>
                    <a:pt x="21105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1018317" y="1360417"/>
              <a:ext cx="354077" cy="67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4" fill="norm" stroke="1" extrusionOk="0">
                  <a:moveTo>
                    <a:pt x="4921" y="7096"/>
                  </a:moveTo>
                  <a:cubicBezTo>
                    <a:pt x="4921" y="6487"/>
                    <a:pt x="4921" y="5878"/>
                    <a:pt x="4664" y="5674"/>
                  </a:cubicBezTo>
                  <a:cubicBezTo>
                    <a:pt x="4407" y="5471"/>
                    <a:pt x="3893" y="5674"/>
                    <a:pt x="3057" y="6555"/>
                  </a:cubicBezTo>
                  <a:cubicBezTo>
                    <a:pt x="2221" y="7435"/>
                    <a:pt x="1064" y="8992"/>
                    <a:pt x="486" y="9940"/>
                  </a:cubicBezTo>
                  <a:cubicBezTo>
                    <a:pt x="-93" y="10888"/>
                    <a:pt x="-93" y="11227"/>
                    <a:pt x="164" y="11498"/>
                  </a:cubicBezTo>
                  <a:cubicBezTo>
                    <a:pt x="421" y="11769"/>
                    <a:pt x="936" y="11972"/>
                    <a:pt x="1964" y="11633"/>
                  </a:cubicBezTo>
                  <a:cubicBezTo>
                    <a:pt x="2993" y="11295"/>
                    <a:pt x="4536" y="10414"/>
                    <a:pt x="5436" y="9432"/>
                  </a:cubicBezTo>
                  <a:cubicBezTo>
                    <a:pt x="6336" y="8451"/>
                    <a:pt x="6593" y="7367"/>
                    <a:pt x="6593" y="6656"/>
                  </a:cubicBezTo>
                  <a:cubicBezTo>
                    <a:pt x="6593" y="5945"/>
                    <a:pt x="6336" y="5607"/>
                    <a:pt x="6464" y="5336"/>
                  </a:cubicBezTo>
                  <a:cubicBezTo>
                    <a:pt x="6593" y="5065"/>
                    <a:pt x="7107" y="4862"/>
                    <a:pt x="8843" y="4151"/>
                  </a:cubicBezTo>
                  <a:cubicBezTo>
                    <a:pt x="10578" y="3440"/>
                    <a:pt x="13536" y="2221"/>
                    <a:pt x="15336" y="1476"/>
                  </a:cubicBezTo>
                  <a:cubicBezTo>
                    <a:pt x="17136" y="732"/>
                    <a:pt x="17778" y="461"/>
                    <a:pt x="18421" y="258"/>
                  </a:cubicBezTo>
                  <a:cubicBezTo>
                    <a:pt x="19064" y="54"/>
                    <a:pt x="19707" y="-81"/>
                    <a:pt x="19900" y="54"/>
                  </a:cubicBezTo>
                  <a:cubicBezTo>
                    <a:pt x="20093" y="190"/>
                    <a:pt x="19836" y="596"/>
                    <a:pt x="18614" y="1781"/>
                  </a:cubicBezTo>
                  <a:cubicBezTo>
                    <a:pt x="17393" y="2966"/>
                    <a:pt x="15207" y="4930"/>
                    <a:pt x="13214" y="6961"/>
                  </a:cubicBezTo>
                  <a:cubicBezTo>
                    <a:pt x="11221" y="8992"/>
                    <a:pt x="9421" y="11091"/>
                    <a:pt x="8264" y="13190"/>
                  </a:cubicBezTo>
                  <a:cubicBezTo>
                    <a:pt x="7107" y="15290"/>
                    <a:pt x="6593" y="17389"/>
                    <a:pt x="6336" y="18607"/>
                  </a:cubicBezTo>
                  <a:cubicBezTo>
                    <a:pt x="6078" y="19826"/>
                    <a:pt x="6078" y="20165"/>
                    <a:pt x="6271" y="20503"/>
                  </a:cubicBezTo>
                  <a:cubicBezTo>
                    <a:pt x="6464" y="20842"/>
                    <a:pt x="6850" y="21180"/>
                    <a:pt x="7364" y="21350"/>
                  </a:cubicBezTo>
                  <a:cubicBezTo>
                    <a:pt x="7878" y="21519"/>
                    <a:pt x="8521" y="21519"/>
                    <a:pt x="9678" y="20842"/>
                  </a:cubicBezTo>
                  <a:cubicBezTo>
                    <a:pt x="10836" y="20165"/>
                    <a:pt x="12507" y="18811"/>
                    <a:pt x="13536" y="17558"/>
                  </a:cubicBezTo>
                  <a:cubicBezTo>
                    <a:pt x="14564" y="16305"/>
                    <a:pt x="14950" y="15154"/>
                    <a:pt x="15143" y="14375"/>
                  </a:cubicBezTo>
                  <a:cubicBezTo>
                    <a:pt x="15336" y="13597"/>
                    <a:pt x="15336" y="13190"/>
                    <a:pt x="15078" y="12852"/>
                  </a:cubicBezTo>
                  <a:cubicBezTo>
                    <a:pt x="14821" y="12513"/>
                    <a:pt x="14307" y="12243"/>
                    <a:pt x="14500" y="12073"/>
                  </a:cubicBezTo>
                  <a:cubicBezTo>
                    <a:pt x="14693" y="11904"/>
                    <a:pt x="15593" y="11836"/>
                    <a:pt x="16878" y="11633"/>
                  </a:cubicBezTo>
                  <a:cubicBezTo>
                    <a:pt x="18164" y="11430"/>
                    <a:pt x="19836" y="11091"/>
                    <a:pt x="21507" y="1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1715294" y="1429854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849"/>
                    <a:pt x="13371" y="9698"/>
                    <a:pt x="9771" y="13298"/>
                  </a:cubicBezTo>
                  <a:cubicBezTo>
                    <a:pt x="6171" y="16898"/>
                    <a:pt x="3086" y="19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1620044" y="1313135"/>
              <a:ext cx="276435" cy="42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66" fill="norm" stroke="1" extrusionOk="0">
                  <a:moveTo>
                    <a:pt x="9257" y="12388"/>
                  </a:moveTo>
                  <a:cubicBezTo>
                    <a:pt x="10069" y="8718"/>
                    <a:pt x="10881" y="5048"/>
                    <a:pt x="11531" y="2898"/>
                  </a:cubicBezTo>
                  <a:cubicBezTo>
                    <a:pt x="12180" y="749"/>
                    <a:pt x="12668" y="120"/>
                    <a:pt x="13480" y="15"/>
                  </a:cubicBezTo>
                  <a:cubicBezTo>
                    <a:pt x="14292" y="-90"/>
                    <a:pt x="15429" y="329"/>
                    <a:pt x="16971" y="2112"/>
                  </a:cubicBezTo>
                  <a:cubicBezTo>
                    <a:pt x="18514" y="3894"/>
                    <a:pt x="20463" y="7040"/>
                    <a:pt x="21032" y="9871"/>
                  </a:cubicBezTo>
                  <a:cubicBezTo>
                    <a:pt x="21600" y="12702"/>
                    <a:pt x="20788" y="15219"/>
                    <a:pt x="18920" y="17159"/>
                  </a:cubicBezTo>
                  <a:cubicBezTo>
                    <a:pt x="17053" y="19098"/>
                    <a:pt x="14129" y="20461"/>
                    <a:pt x="10800" y="20986"/>
                  </a:cubicBezTo>
                  <a:cubicBezTo>
                    <a:pt x="7471" y="21510"/>
                    <a:pt x="3735" y="21195"/>
                    <a:pt x="0" y="20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774494" y="2340586"/>
              <a:ext cx="539751" cy="45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3304" y="1063"/>
                  </a:moveTo>
                  <a:cubicBezTo>
                    <a:pt x="3473" y="468"/>
                    <a:pt x="3642" y="-126"/>
                    <a:pt x="3685" y="23"/>
                  </a:cubicBezTo>
                  <a:cubicBezTo>
                    <a:pt x="3727" y="171"/>
                    <a:pt x="3642" y="1063"/>
                    <a:pt x="3558" y="2846"/>
                  </a:cubicBezTo>
                  <a:cubicBezTo>
                    <a:pt x="3473" y="4630"/>
                    <a:pt x="3388" y="7305"/>
                    <a:pt x="3261" y="9832"/>
                  </a:cubicBezTo>
                  <a:cubicBezTo>
                    <a:pt x="3134" y="12358"/>
                    <a:pt x="2965" y="14736"/>
                    <a:pt x="2838" y="16322"/>
                  </a:cubicBezTo>
                  <a:cubicBezTo>
                    <a:pt x="2711" y="17907"/>
                    <a:pt x="2626" y="18700"/>
                    <a:pt x="2795" y="19096"/>
                  </a:cubicBezTo>
                  <a:cubicBezTo>
                    <a:pt x="2965" y="19492"/>
                    <a:pt x="3388" y="19492"/>
                    <a:pt x="3685" y="19195"/>
                  </a:cubicBezTo>
                  <a:cubicBezTo>
                    <a:pt x="3981" y="18898"/>
                    <a:pt x="4151" y="18303"/>
                    <a:pt x="4108" y="17412"/>
                  </a:cubicBezTo>
                  <a:cubicBezTo>
                    <a:pt x="4066" y="16520"/>
                    <a:pt x="3812" y="15331"/>
                    <a:pt x="3261" y="14538"/>
                  </a:cubicBezTo>
                  <a:cubicBezTo>
                    <a:pt x="2711" y="13746"/>
                    <a:pt x="1864" y="13349"/>
                    <a:pt x="1186" y="13349"/>
                  </a:cubicBezTo>
                  <a:cubicBezTo>
                    <a:pt x="508" y="13349"/>
                    <a:pt x="0" y="13746"/>
                    <a:pt x="0" y="13795"/>
                  </a:cubicBezTo>
                  <a:cubicBezTo>
                    <a:pt x="0" y="13845"/>
                    <a:pt x="508" y="13547"/>
                    <a:pt x="1482" y="12457"/>
                  </a:cubicBezTo>
                  <a:cubicBezTo>
                    <a:pt x="2456" y="11368"/>
                    <a:pt x="3896" y="9485"/>
                    <a:pt x="4871" y="8098"/>
                  </a:cubicBezTo>
                  <a:cubicBezTo>
                    <a:pt x="5845" y="6711"/>
                    <a:pt x="6353" y="5819"/>
                    <a:pt x="6819" y="5026"/>
                  </a:cubicBezTo>
                  <a:cubicBezTo>
                    <a:pt x="7285" y="4234"/>
                    <a:pt x="7708" y="3540"/>
                    <a:pt x="7920" y="3441"/>
                  </a:cubicBezTo>
                  <a:cubicBezTo>
                    <a:pt x="8132" y="3342"/>
                    <a:pt x="8132" y="3837"/>
                    <a:pt x="8132" y="5720"/>
                  </a:cubicBezTo>
                  <a:cubicBezTo>
                    <a:pt x="8132" y="7602"/>
                    <a:pt x="8132" y="10872"/>
                    <a:pt x="8132" y="13052"/>
                  </a:cubicBezTo>
                  <a:cubicBezTo>
                    <a:pt x="8132" y="15232"/>
                    <a:pt x="8132" y="16322"/>
                    <a:pt x="8005" y="17511"/>
                  </a:cubicBezTo>
                  <a:cubicBezTo>
                    <a:pt x="7878" y="18700"/>
                    <a:pt x="7624" y="19988"/>
                    <a:pt x="7454" y="20384"/>
                  </a:cubicBezTo>
                  <a:cubicBezTo>
                    <a:pt x="7285" y="20780"/>
                    <a:pt x="7200" y="20285"/>
                    <a:pt x="7242" y="19443"/>
                  </a:cubicBezTo>
                  <a:cubicBezTo>
                    <a:pt x="7285" y="18601"/>
                    <a:pt x="7454" y="17412"/>
                    <a:pt x="7624" y="16569"/>
                  </a:cubicBezTo>
                  <a:cubicBezTo>
                    <a:pt x="7793" y="15727"/>
                    <a:pt x="7962" y="15232"/>
                    <a:pt x="8216" y="14835"/>
                  </a:cubicBezTo>
                  <a:cubicBezTo>
                    <a:pt x="8471" y="14439"/>
                    <a:pt x="8809" y="14142"/>
                    <a:pt x="9148" y="14241"/>
                  </a:cubicBezTo>
                  <a:cubicBezTo>
                    <a:pt x="9487" y="14340"/>
                    <a:pt x="9826" y="14835"/>
                    <a:pt x="10122" y="15628"/>
                  </a:cubicBezTo>
                  <a:cubicBezTo>
                    <a:pt x="10419" y="16421"/>
                    <a:pt x="10673" y="17511"/>
                    <a:pt x="10927" y="18254"/>
                  </a:cubicBezTo>
                  <a:cubicBezTo>
                    <a:pt x="11181" y="18997"/>
                    <a:pt x="11435" y="19393"/>
                    <a:pt x="11774" y="19591"/>
                  </a:cubicBezTo>
                  <a:cubicBezTo>
                    <a:pt x="12113" y="19790"/>
                    <a:pt x="12536" y="19790"/>
                    <a:pt x="13002" y="19344"/>
                  </a:cubicBezTo>
                  <a:cubicBezTo>
                    <a:pt x="13468" y="18898"/>
                    <a:pt x="13976" y="18006"/>
                    <a:pt x="14358" y="17164"/>
                  </a:cubicBezTo>
                  <a:cubicBezTo>
                    <a:pt x="14739" y="16322"/>
                    <a:pt x="14993" y="15529"/>
                    <a:pt x="15120" y="14835"/>
                  </a:cubicBezTo>
                  <a:cubicBezTo>
                    <a:pt x="15247" y="14142"/>
                    <a:pt x="15247" y="13547"/>
                    <a:pt x="15035" y="13349"/>
                  </a:cubicBezTo>
                  <a:cubicBezTo>
                    <a:pt x="14824" y="13151"/>
                    <a:pt x="14400" y="13349"/>
                    <a:pt x="14019" y="14043"/>
                  </a:cubicBezTo>
                  <a:cubicBezTo>
                    <a:pt x="13638" y="14736"/>
                    <a:pt x="13299" y="15925"/>
                    <a:pt x="13214" y="17114"/>
                  </a:cubicBezTo>
                  <a:cubicBezTo>
                    <a:pt x="13129" y="18303"/>
                    <a:pt x="13299" y="19492"/>
                    <a:pt x="13807" y="20285"/>
                  </a:cubicBezTo>
                  <a:cubicBezTo>
                    <a:pt x="14315" y="21078"/>
                    <a:pt x="15162" y="21474"/>
                    <a:pt x="16518" y="21276"/>
                  </a:cubicBezTo>
                  <a:cubicBezTo>
                    <a:pt x="17873" y="21078"/>
                    <a:pt x="19736" y="20285"/>
                    <a:pt x="21600" y="19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998912" y="2487394"/>
              <a:ext cx="133323" cy="28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81" fill="norm" stroke="1" extrusionOk="0">
                  <a:moveTo>
                    <a:pt x="11318" y="2620"/>
                  </a:moveTo>
                  <a:cubicBezTo>
                    <a:pt x="11656" y="1820"/>
                    <a:pt x="11993" y="1020"/>
                    <a:pt x="11318" y="540"/>
                  </a:cubicBezTo>
                  <a:cubicBezTo>
                    <a:pt x="10643" y="60"/>
                    <a:pt x="8956" y="-100"/>
                    <a:pt x="7437" y="60"/>
                  </a:cubicBezTo>
                  <a:cubicBezTo>
                    <a:pt x="5918" y="220"/>
                    <a:pt x="4568" y="700"/>
                    <a:pt x="3049" y="1820"/>
                  </a:cubicBezTo>
                  <a:cubicBezTo>
                    <a:pt x="1530" y="2940"/>
                    <a:pt x="-157" y="4700"/>
                    <a:pt x="12" y="6220"/>
                  </a:cubicBezTo>
                  <a:cubicBezTo>
                    <a:pt x="180" y="7740"/>
                    <a:pt x="2205" y="9020"/>
                    <a:pt x="5581" y="10460"/>
                  </a:cubicBezTo>
                  <a:cubicBezTo>
                    <a:pt x="8956" y="11900"/>
                    <a:pt x="13681" y="13500"/>
                    <a:pt x="16549" y="14620"/>
                  </a:cubicBezTo>
                  <a:cubicBezTo>
                    <a:pt x="19418" y="15740"/>
                    <a:pt x="20431" y="16380"/>
                    <a:pt x="20937" y="17180"/>
                  </a:cubicBezTo>
                  <a:cubicBezTo>
                    <a:pt x="21443" y="17980"/>
                    <a:pt x="21443" y="18940"/>
                    <a:pt x="20262" y="19740"/>
                  </a:cubicBezTo>
                  <a:cubicBezTo>
                    <a:pt x="19081" y="20540"/>
                    <a:pt x="16718" y="21180"/>
                    <a:pt x="14693" y="21340"/>
                  </a:cubicBezTo>
                  <a:cubicBezTo>
                    <a:pt x="12668" y="21500"/>
                    <a:pt x="10981" y="21180"/>
                    <a:pt x="9462" y="20540"/>
                  </a:cubicBezTo>
                  <a:cubicBezTo>
                    <a:pt x="7943" y="19900"/>
                    <a:pt x="6593" y="18940"/>
                    <a:pt x="6931" y="17660"/>
                  </a:cubicBezTo>
                  <a:cubicBezTo>
                    <a:pt x="7268" y="16380"/>
                    <a:pt x="9293" y="14780"/>
                    <a:pt x="11318" y="13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177844" y="2583437"/>
              <a:ext cx="1587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3"/>
                  </a:moveTo>
                  <a:cubicBezTo>
                    <a:pt x="576" y="5742"/>
                    <a:pt x="1152" y="11210"/>
                    <a:pt x="1440" y="14628"/>
                  </a:cubicBezTo>
                  <a:cubicBezTo>
                    <a:pt x="1728" y="18046"/>
                    <a:pt x="1728" y="19413"/>
                    <a:pt x="1728" y="19413"/>
                  </a:cubicBezTo>
                  <a:cubicBezTo>
                    <a:pt x="1728" y="19413"/>
                    <a:pt x="1728" y="18046"/>
                    <a:pt x="1872" y="15038"/>
                  </a:cubicBezTo>
                  <a:cubicBezTo>
                    <a:pt x="2016" y="12030"/>
                    <a:pt x="2304" y="7382"/>
                    <a:pt x="2592" y="4375"/>
                  </a:cubicBezTo>
                  <a:cubicBezTo>
                    <a:pt x="2880" y="1367"/>
                    <a:pt x="3168" y="0"/>
                    <a:pt x="3600" y="0"/>
                  </a:cubicBezTo>
                  <a:cubicBezTo>
                    <a:pt x="4032" y="0"/>
                    <a:pt x="4608" y="1367"/>
                    <a:pt x="5472" y="3144"/>
                  </a:cubicBezTo>
                  <a:cubicBezTo>
                    <a:pt x="6336" y="4922"/>
                    <a:pt x="7488" y="7109"/>
                    <a:pt x="8208" y="9023"/>
                  </a:cubicBezTo>
                  <a:cubicBezTo>
                    <a:pt x="8928" y="10937"/>
                    <a:pt x="9216" y="12577"/>
                    <a:pt x="9360" y="12577"/>
                  </a:cubicBezTo>
                  <a:cubicBezTo>
                    <a:pt x="9504" y="12577"/>
                    <a:pt x="9504" y="10937"/>
                    <a:pt x="9936" y="9296"/>
                  </a:cubicBezTo>
                  <a:cubicBezTo>
                    <a:pt x="10368" y="7656"/>
                    <a:pt x="11232" y="6015"/>
                    <a:pt x="12528" y="4511"/>
                  </a:cubicBezTo>
                  <a:cubicBezTo>
                    <a:pt x="13824" y="3008"/>
                    <a:pt x="15552" y="1641"/>
                    <a:pt x="16704" y="1641"/>
                  </a:cubicBezTo>
                  <a:cubicBezTo>
                    <a:pt x="17856" y="1641"/>
                    <a:pt x="18432" y="3008"/>
                    <a:pt x="19152" y="6562"/>
                  </a:cubicBezTo>
                  <a:cubicBezTo>
                    <a:pt x="19872" y="10116"/>
                    <a:pt x="20736" y="158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390833" y="2313038"/>
              <a:ext cx="866512" cy="43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90" fill="norm" stroke="1" extrusionOk="0">
                  <a:moveTo>
                    <a:pt x="1811" y="18533"/>
                  </a:moveTo>
                  <a:cubicBezTo>
                    <a:pt x="1864" y="17065"/>
                    <a:pt x="1916" y="15597"/>
                    <a:pt x="1890" y="14601"/>
                  </a:cubicBezTo>
                  <a:cubicBezTo>
                    <a:pt x="1864" y="13605"/>
                    <a:pt x="1758" y="13081"/>
                    <a:pt x="1574" y="12871"/>
                  </a:cubicBezTo>
                  <a:cubicBezTo>
                    <a:pt x="1389" y="12661"/>
                    <a:pt x="1126" y="12766"/>
                    <a:pt x="863" y="13395"/>
                  </a:cubicBezTo>
                  <a:cubicBezTo>
                    <a:pt x="599" y="14024"/>
                    <a:pt x="336" y="15178"/>
                    <a:pt x="178" y="16384"/>
                  </a:cubicBezTo>
                  <a:cubicBezTo>
                    <a:pt x="20" y="17589"/>
                    <a:pt x="-33" y="18848"/>
                    <a:pt x="20" y="19686"/>
                  </a:cubicBezTo>
                  <a:cubicBezTo>
                    <a:pt x="72" y="20525"/>
                    <a:pt x="230" y="20945"/>
                    <a:pt x="547" y="20892"/>
                  </a:cubicBezTo>
                  <a:cubicBezTo>
                    <a:pt x="863" y="20840"/>
                    <a:pt x="1337" y="20316"/>
                    <a:pt x="1627" y="19791"/>
                  </a:cubicBezTo>
                  <a:cubicBezTo>
                    <a:pt x="1916" y="19267"/>
                    <a:pt x="2022" y="18743"/>
                    <a:pt x="2101" y="18166"/>
                  </a:cubicBezTo>
                  <a:cubicBezTo>
                    <a:pt x="2180" y="17589"/>
                    <a:pt x="2232" y="16960"/>
                    <a:pt x="2259" y="16908"/>
                  </a:cubicBezTo>
                  <a:cubicBezTo>
                    <a:pt x="2285" y="16855"/>
                    <a:pt x="2285" y="17380"/>
                    <a:pt x="2311" y="18166"/>
                  </a:cubicBezTo>
                  <a:cubicBezTo>
                    <a:pt x="2338" y="18952"/>
                    <a:pt x="2390" y="20001"/>
                    <a:pt x="2548" y="20630"/>
                  </a:cubicBezTo>
                  <a:cubicBezTo>
                    <a:pt x="2707" y="21259"/>
                    <a:pt x="2970" y="21469"/>
                    <a:pt x="3181" y="21364"/>
                  </a:cubicBezTo>
                  <a:cubicBezTo>
                    <a:pt x="3391" y="21259"/>
                    <a:pt x="3549" y="20840"/>
                    <a:pt x="3945" y="19477"/>
                  </a:cubicBezTo>
                  <a:cubicBezTo>
                    <a:pt x="4340" y="18114"/>
                    <a:pt x="4972" y="15807"/>
                    <a:pt x="5420" y="13343"/>
                  </a:cubicBezTo>
                  <a:cubicBezTo>
                    <a:pt x="5867" y="10879"/>
                    <a:pt x="6131" y="8257"/>
                    <a:pt x="6263" y="6685"/>
                  </a:cubicBezTo>
                  <a:cubicBezTo>
                    <a:pt x="6394" y="5112"/>
                    <a:pt x="6394" y="4587"/>
                    <a:pt x="6342" y="4587"/>
                  </a:cubicBezTo>
                  <a:cubicBezTo>
                    <a:pt x="6289" y="4587"/>
                    <a:pt x="6184" y="5112"/>
                    <a:pt x="5999" y="7052"/>
                  </a:cubicBezTo>
                  <a:cubicBezTo>
                    <a:pt x="5815" y="8991"/>
                    <a:pt x="5551" y="12347"/>
                    <a:pt x="5420" y="14601"/>
                  </a:cubicBezTo>
                  <a:cubicBezTo>
                    <a:pt x="5288" y="16855"/>
                    <a:pt x="5288" y="18009"/>
                    <a:pt x="5393" y="18795"/>
                  </a:cubicBezTo>
                  <a:cubicBezTo>
                    <a:pt x="5499" y="19582"/>
                    <a:pt x="5709" y="20001"/>
                    <a:pt x="5973" y="20053"/>
                  </a:cubicBezTo>
                  <a:cubicBezTo>
                    <a:pt x="6236" y="20106"/>
                    <a:pt x="6552" y="19791"/>
                    <a:pt x="7106" y="18271"/>
                  </a:cubicBezTo>
                  <a:cubicBezTo>
                    <a:pt x="7659" y="16751"/>
                    <a:pt x="8449" y="14024"/>
                    <a:pt x="9002" y="11718"/>
                  </a:cubicBezTo>
                  <a:cubicBezTo>
                    <a:pt x="9555" y="9411"/>
                    <a:pt x="9871" y="7523"/>
                    <a:pt x="10029" y="6318"/>
                  </a:cubicBezTo>
                  <a:cubicBezTo>
                    <a:pt x="10187" y="5112"/>
                    <a:pt x="10187" y="4587"/>
                    <a:pt x="10056" y="4325"/>
                  </a:cubicBezTo>
                  <a:cubicBezTo>
                    <a:pt x="9924" y="4063"/>
                    <a:pt x="9661" y="4063"/>
                    <a:pt x="9503" y="4483"/>
                  </a:cubicBezTo>
                  <a:cubicBezTo>
                    <a:pt x="9345" y="4902"/>
                    <a:pt x="9292" y="5741"/>
                    <a:pt x="9187" y="7786"/>
                  </a:cubicBezTo>
                  <a:cubicBezTo>
                    <a:pt x="9081" y="9830"/>
                    <a:pt x="8923" y="13081"/>
                    <a:pt x="8897" y="15230"/>
                  </a:cubicBezTo>
                  <a:cubicBezTo>
                    <a:pt x="8870" y="17380"/>
                    <a:pt x="8976" y="18428"/>
                    <a:pt x="9160" y="19057"/>
                  </a:cubicBezTo>
                  <a:cubicBezTo>
                    <a:pt x="9345" y="19686"/>
                    <a:pt x="9608" y="19896"/>
                    <a:pt x="9845" y="19791"/>
                  </a:cubicBezTo>
                  <a:cubicBezTo>
                    <a:pt x="10082" y="19686"/>
                    <a:pt x="10293" y="19267"/>
                    <a:pt x="10635" y="18166"/>
                  </a:cubicBezTo>
                  <a:cubicBezTo>
                    <a:pt x="10978" y="17065"/>
                    <a:pt x="11452" y="15283"/>
                    <a:pt x="11715" y="14024"/>
                  </a:cubicBezTo>
                  <a:cubicBezTo>
                    <a:pt x="11979" y="12766"/>
                    <a:pt x="12031" y="12032"/>
                    <a:pt x="12058" y="11403"/>
                  </a:cubicBezTo>
                  <a:cubicBezTo>
                    <a:pt x="12084" y="10774"/>
                    <a:pt x="12084" y="10250"/>
                    <a:pt x="11952" y="10197"/>
                  </a:cubicBezTo>
                  <a:cubicBezTo>
                    <a:pt x="11821" y="10145"/>
                    <a:pt x="11557" y="10564"/>
                    <a:pt x="11347" y="11665"/>
                  </a:cubicBezTo>
                  <a:cubicBezTo>
                    <a:pt x="11136" y="12766"/>
                    <a:pt x="10978" y="14549"/>
                    <a:pt x="10899" y="15702"/>
                  </a:cubicBezTo>
                  <a:cubicBezTo>
                    <a:pt x="10820" y="16855"/>
                    <a:pt x="10820" y="17380"/>
                    <a:pt x="10899" y="17852"/>
                  </a:cubicBezTo>
                  <a:cubicBezTo>
                    <a:pt x="10978" y="18323"/>
                    <a:pt x="11136" y="18743"/>
                    <a:pt x="11347" y="18952"/>
                  </a:cubicBezTo>
                  <a:cubicBezTo>
                    <a:pt x="11557" y="19162"/>
                    <a:pt x="11821" y="19162"/>
                    <a:pt x="12374" y="18271"/>
                  </a:cubicBezTo>
                  <a:cubicBezTo>
                    <a:pt x="12927" y="17380"/>
                    <a:pt x="13770" y="15597"/>
                    <a:pt x="14270" y="14182"/>
                  </a:cubicBezTo>
                  <a:cubicBezTo>
                    <a:pt x="14771" y="12766"/>
                    <a:pt x="14929" y="11718"/>
                    <a:pt x="15034" y="10931"/>
                  </a:cubicBezTo>
                  <a:cubicBezTo>
                    <a:pt x="15140" y="10145"/>
                    <a:pt x="15192" y="9620"/>
                    <a:pt x="15087" y="9463"/>
                  </a:cubicBezTo>
                  <a:cubicBezTo>
                    <a:pt x="14982" y="9306"/>
                    <a:pt x="14718" y="9516"/>
                    <a:pt x="14560" y="9883"/>
                  </a:cubicBezTo>
                  <a:cubicBezTo>
                    <a:pt x="14402" y="10250"/>
                    <a:pt x="14349" y="10774"/>
                    <a:pt x="14507" y="12032"/>
                  </a:cubicBezTo>
                  <a:cubicBezTo>
                    <a:pt x="14666" y="13290"/>
                    <a:pt x="15034" y="15283"/>
                    <a:pt x="15219" y="16646"/>
                  </a:cubicBezTo>
                  <a:cubicBezTo>
                    <a:pt x="15403" y="18009"/>
                    <a:pt x="15403" y="18743"/>
                    <a:pt x="15377" y="18848"/>
                  </a:cubicBezTo>
                  <a:cubicBezTo>
                    <a:pt x="15350" y="18952"/>
                    <a:pt x="15298" y="18428"/>
                    <a:pt x="15535" y="16751"/>
                  </a:cubicBezTo>
                  <a:cubicBezTo>
                    <a:pt x="15772" y="15073"/>
                    <a:pt x="16299" y="12242"/>
                    <a:pt x="16957" y="9568"/>
                  </a:cubicBezTo>
                  <a:cubicBezTo>
                    <a:pt x="17616" y="6894"/>
                    <a:pt x="18406" y="4378"/>
                    <a:pt x="18933" y="2700"/>
                  </a:cubicBezTo>
                  <a:cubicBezTo>
                    <a:pt x="19460" y="1022"/>
                    <a:pt x="19723" y="184"/>
                    <a:pt x="19828" y="26"/>
                  </a:cubicBezTo>
                  <a:cubicBezTo>
                    <a:pt x="19934" y="-131"/>
                    <a:pt x="19881" y="393"/>
                    <a:pt x="19591" y="2490"/>
                  </a:cubicBezTo>
                  <a:cubicBezTo>
                    <a:pt x="19302" y="4587"/>
                    <a:pt x="18775" y="8257"/>
                    <a:pt x="18459" y="10931"/>
                  </a:cubicBezTo>
                  <a:cubicBezTo>
                    <a:pt x="18143" y="13605"/>
                    <a:pt x="18037" y="15283"/>
                    <a:pt x="18011" y="16436"/>
                  </a:cubicBezTo>
                  <a:cubicBezTo>
                    <a:pt x="17985" y="17589"/>
                    <a:pt x="18037" y="18219"/>
                    <a:pt x="18195" y="18533"/>
                  </a:cubicBezTo>
                  <a:cubicBezTo>
                    <a:pt x="18353" y="18848"/>
                    <a:pt x="18617" y="18848"/>
                    <a:pt x="19117" y="18009"/>
                  </a:cubicBezTo>
                  <a:cubicBezTo>
                    <a:pt x="19618" y="17170"/>
                    <a:pt x="20355" y="15492"/>
                    <a:pt x="20803" y="14234"/>
                  </a:cubicBezTo>
                  <a:cubicBezTo>
                    <a:pt x="21251" y="12976"/>
                    <a:pt x="21409" y="12137"/>
                    <a:pt x="21567" y="1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111294" y="2503004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120694" y="2839554"/>
              <a:ext cx="895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1" y="17550"/>
                    <a:pt x="3983" y="13500"/>
                    <a:pt x="5872" y="10350"/>
                  </a:cubicBezTo>
                  <a:cubicBezTo>
                    <a:pt x="7762" y="7200"/>
                    <a:pt x="9549" y="4950"/>
                    <a:pt x="11643" y="3600"/>
                  </a:cubicBezTo>
                  <a:cubicBezTo>
                    <a:pt x="13736" y="2250"/>
                    <a:pt x="16136" y="1800"/>
                    <a:pt x="17847" y="1350"/>
                  </a:cubicBezTo>
                  <a:cubicBezTo>
                    <a:pt x="19557" y="900"/>
                    <a:pt x="20579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304844" y="2890354"/>
              <a:ext cx="838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7" y="19938"/>
                    <a:pt x="4255" y="18277"/>
                    <a:pt x="6382" y="16338"/>
                  </a:cubicBezTo>
                  <a:cubicBezTo>
                    <a:pt x="8509" y="14400"/>
                    <a:pt x="10636" y="12185"/>
                    <a:pt x="12764" y="10108"/>
                  </a:cubicBezTo>
                  <a:cubicBezTo>
                    <a:pt x="14891" y="8031"/>
                    <a:pt x="17018" y="6092"/>
                    <a:pt x="18491" y="4431"/>
                  </a:cubicBezTo>
                  <a:cubicBezTo>
                    <a:pt x="19964" y="2769"/>
                    <a:pt x="20782" y="13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934404" y="2485970"/>
              <a:ext cx="192891" cy="16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38" fill="norm" stroke="1" extrusionOk="0">
                  <a:moveTo>
                    <a:pt x="969" y="9232"/>
                  </a:moveTo>
                  <a:cubicBezTo>
                    <a:pt x="3317" y="8442"/>
                    <a:pt x="5665" y="7651"/>
                    <a:pt x="7191" y="6729"/>
                  </a:cubicBezTo>
                  <a:cubicBezTo>
                    <a:pt x="8717" y="5808"/>
                    <a:pt x="9421" y="4754"/>
                    <a:pt x="9891" y="3569"/>
                  </a:cubicBezTo>
                  <a:cubicBezTo>
                    <a:pt x="10360" y="2383"/>
                    <a:pt x="10595" y="1066"/>
                    <a:pt x="10125" y="408"/>
                  </a:cubicBezTo>
                  <a:cubicBezTo>
                    <a:pt x="9656" y="-251"/>
                    <a:pt x="8482" y="-251"/>
                    <a:pt x="6721" y="1461"/>
                  </a:cubicBezTo>
                  <a:cubicBezTo>
                    <a:pt x="4960" y="3173"/>
                    <a:pt x="2612" y="6598"/>
                    <a:pt x="1321" y="9759"/>
                  </a:cubicBezTo>
                  <a:cubicBezTo>
                    <a:pt x="30" y="12920"/>
                    <a:pt x="-205" y="15817"/>
                    <a:pt x="147" y="17925"/>
                  </a:cubicBezTo>
                  <a:cubicBezTo>
                    <a:pt x="499" y="20032"/>
                    <a:pt x="1438" y="21349"/>
                    <a:pt x="4138" y="20822"/>
                  </a:cubicBezTo>
                  <a:cubicBezTo>
                    <a:pt x="6838" y="20295"/>
                    <a:pt x="11299" y="17925"/>
                    <a:pt x="14469" y="15422"/>
                  </a:cubicBezTo>
                  <a:cubicBezTo>
                    <a:pt x="17638" y="12920"/>
                    <a:pt x="19517" y="10286"/>
                    <a:pt x="21395" y="7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166305" y="2287104"/>
              <a:ext cx="2449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2939"/>
                    <a:pt x="4625" y="5878"/>
                    <a:pt x="1925" y="9184"/>
                  </a:cubicBezTo>
                  <a:cubicBezTo>
                    <a:pt x="-775" y="12490"/>
                    <a:pt x="-775" y="16163"/>
                    <a:pt x="2825" y="18294"/>
                  </a:cubicBezTo>
                  <a:cubicBezTo>
                    <a:pt x="6425" y="20424"/>
                    <a:pt x="13625" y="21012"/>
                    <a:pt x="208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225189" y="2447177"/>
              <a:ext cx="92606" cy="1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395" fill="norm" stroke="1" extrusionOk="0">
                  <a:moveTo>
                    <a:pt x="821" y="9613"/>
                  </a:moveTo>
                  <a:cubicBezTo>
                    <a:pt x="3169" y="8959"/>
                    <a:pt x="5517" y="8304"/>
                    <a:pt x="7630" y="7486"/>
                  </a:cubicBezTo>
                  <a:cubicBezTo>
                    <a:pt x="9743" y="6668"/>
                    <a:pt x="11621" y="5686"/>
                    <a:pt x="12560" y="4377"/>
                  </a:cubicBezTo>
                  <a:cubicBezTo>
                    <a:pt x="13500" y="3068"/>
                    <a:pt x="13500" y="1431"/>
                    <a:pt x="12326" y="613"/>
                  </a:cubicBezTo>
                  <a:cubicBezTo>
                    <a:pt x="11152" y="-205"/>
                    <a:pt x="8804" y="-205"/>
                    <a:pt x="6691" y="613"/>
                  </a:cubicBezTo>
                  <a:cubicBezTo>
                    <a:pt x="4578" y="1431"/>
                    <a:pt x="2700" y="3068"/>
                    <a:pt x="1291" y="6504"/>
                  </a:cubicBezTo>
                  <a:cubicBezTo>
                    <a:pt x="-118" y="9940"/>
                    <a:pt x="-1057" y="15177"/>
                    <a:pt x="2230" y="17959"/>
                  </a:cubicBezTo>
                  <a:cubicBezTo>
                    <a:pt x="5517" y="20740"/>
                    <a:pt x="13030" y="21068"/>
                    <a:pt x="20543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371513" y="2424851"/>
              <a:ext cx="505082" cy="17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132" fill="norm" stroke="1" extrusionOk="0">
                  <a:moveTo>
                    <a:pt x="960" y="5706"/>
                  </a:moveTo>
                  <a:cubicBezTo>
                    <a:pt x="779" y="9609"/>
                    <a:pt x="599" y="13513"/>
                    <a:pt x="418" y="16115"/>
                  </a:cubicBezTo>
                  <a:cubicBezTo>
                    <a:pt x="237" y="18718"/>
                    <a:pt x="56" y="20019"/>
                    <a:pt x="11" y="20019"/>
                  </a:cubicBezTo>
                  <a:cubicBezTo>
                    <a:pt x="-34" y="20019"/>
                    <a:pt x="56" y="18718"/>
                    <a:pt x="373" y="15985"/>
                  </a:cubicBezTo>
                  <a:cubicBezTo>
                    <a:pt x="689" y="13253"/>
                    <a:pt x="1231" y="9089"/>
                    <a:pt x="1638" y="6486"/>
                  </a:cubicBezTo>
                  <a:cubicBezTo>
                    <a:pt x="2045" y="3884"/>
                    <a:pt x="2316" y="2843"/>
                    <a:pt x="2677" y="2843"/>
                  </a:cubicBezTo>
                  <a:cubicBezTo>
                    <a:pt x="3039" y="2843"/>
                    <a:pt x="3491" y="3884"/>
                    <a:pt x="3807" y="5315"/>
                  </a:cubicBezTo>
                  <a:cubicBezTo>
                    <a:pt x="4123" y="6747"/>
                    <a:pt x="4304" y="8568"/>
                    <a:pt x="4440" y="10520"/>
                  </a:cubicBezTo>
                  <a:cubicBezTo>
                    <a:pt x="4575" y="12472"/>
                    <a:pt x="4666" y="14554"/>
                    <a:pt x="4756" y="14684"/>
                  </a:cubicBezTo>
                  <a:cubicBezTo>
                    <a:pt x="4846" y="14814"/>
                    <a:pt x="4937" y="12992"/>
                    <a:pt x="5072" y="11431"/>
                  </a:cubicBezTo>
                  <a:cubicBezTo>
                    <a:pt x="5208" y="9869"/>
                    <a:pt x="5389" y="8568"/>
                    <a:pt x="5615" y="7397"/>
                  </a:cubicBezTo>
                  <a:cubicBezTo>
                    <a:pt x="5840" y="6226"/>
                    <a:pt x="6112" y="5185"/>
                    <a:pt x="6473" y="4665"/>
                  </a:cubicBezTo>
                  <a:cubicBezTo>
                    <a:pt x="6835" y="4144"/>
                    <a:pt x="7287" y="4144"/>
                    <a:pt x="7512" y="4795"/>
                  </a:cubicBezTo>
                  <a:cubicBezTo>
                    <a:pt x="7738" y="5445"/>
                    <a:pt x="7738" y="6747"/>
                    <a:pt x="7738" y="8178"/>
                  </a:cubicBezTo>
                  <a:cubicBezTo>
                    <a:pt x="7738" y="9609"/>
                    <a:pt x="7738" y="11171"/>
                    <a:pt x="7874" y="12862"/>
                  </a:cubicBezTo>
                  <a:cubicBezTo>
                    <a:pt x="8010" y="14554"/>
                    <a:pt x="8281" y="16375"/>
                    <a:pt x="8642" y="17416"/>
                  </a:cubicBezTo>
                  <a:cubicBezTo>
                    <a:pt x="9004" y="18457"/>
                    <a:pt x="9456" y="18718"/>
                    <a:pt x="9862" y="18457"/>
                  </a:cubicBezTo>
                  <a:cubicBezTo>
                    <a:pt x="10269" y="18197"/>
                    <a:pt x="10630" y="17416"/>
                    <a:pt x="11218" y="14814"/>
                  </a:cubicBezTo>
                  <a:cubicBezTo>
                    <a:pt x="11805" y="12212"/>
                    <a:pt x="12619" y="7787"/>
                    <a:pt x="13025" y="4925"/>
                  </a:cubicBezTo>
                  <a:cubicBezTo>
                    <a:pt x="13432" y="2062"/>
                    <a:pt x="13432" y="761"/>
                    <a:pt x="13206" y="240"/>
                  </a:cubicBezTo>
                  <a:cubicBezTo>
                    <a:pt x="12980" y="-280"/>
                    <a:pt x="12528" y="-20"/>
                    <a:pt x="11986" y="1672"/>
                  </a:cubicBezTo>
                  <a:cubicBezTo>
                    <a:pt x="11444" y="3363"/>
                    <a:pt x="10811" y="6486"/>
                    <a:pt x="10495" y="9479"/>
                  </a:cubicBezTo>
                  <a:cubicBezTo>
                    <a:pt x="10179" y="12472"/>
                    <a:pt x="10179" y="15334"/>
                    <a:pt x="10314" y="17286"/>
                  </a:cubicBezTo>
                  <a:cubicBezTo>
                    <a:pt x="10450" y="19238"/>
                    <a:pt x="10721" y="20279"/>
                    <a:pt x="11082" y="20800"/>
                  </a:cubicBezTo>
                  <a:cubicBezTo>
                    <a:pt x="11444" y="21320"/>
                    <a:pt x="11896" y="21320"/>
                    <a:pt x="12574" y="20149"/>
                  </a:cubicBezTo>
                  <a:cubicBezTo>
                    <a:pt x="13251" y="18978"/>
                    <a:pt x="14155" y="16636"/>
                    <a:pt x="14788" y="14814"/>
                  </a:cubicBezTo>
                  <a:cubicBezTo>
                    <a:pt x="15420" y="12992"/>
                    <a:pt x="15782" y="11691"/>
                    <a:pt x="15917" y="11691"/>
                  </a:cubicBezTo>
                  <a:cubicBezTo>
                    <a:pt x="16053" y="11691"/>
                    <a:pt x="15963" y="12992"/>
                    <a:pt x="15872" y="14293"/>
                  </a:cubicBezTo>
                  <a:cubicBezTo>
                    <a:pt x="15782" y="15595"/>
                    <a:pt x="15692" y="16896"/>
                    <a:pt x="15692" y="16766"/>
                  </a:cubicBezTo>
                  <a:cubicBezTo>
                    <a:pt x="15692" y="16636"/>
                    <a:pt x="15782" y="15074"/>
                    <a:pt x="16234" y="12472"/>
                  </a:cubicBezTo>
                  <a:cubicBezTo>
                    <a:pt x="16686" y="9869"/>
                    <a:pt x="17499" y="6226"/>
                    <a:pt x="18132" y="4014"/>
                  </a:cubicBezTo>
                  <a:cubicBezTo>
                    <a:pt x="18764" y="1802"/>
                    <a:pt x="19216" y="1021"/>
                    <a:pt x="19578" y="1151"/>
                  </a:cubicBezTo>
                  <a:cubicBezTo>
                    <a:pt x="19939" y="1281"/>
                    <a:pt x="20210" y="2322"/>
                    <a:pt x="20391" y="4665"/>
                  </a:cubicBezTo>
                  <a:cubicBezTo>
                    <a:pt x="20572" y="7007"/>
                    <a:pt x="20662" y="10650"/>
                    <a:pt x="20662" y="13122"/>
                  </a:cubicBezTo>
                  <a:cubicBezTo>
                    <a:pt x="20662" y="15595"/>
                    <a:pt x="20572" y="16896"/>
                    <a:pt x="20707" y="16636"/>
                  </a:cubicBezTo>
                  <a:cubicBezTo>
                    <a:pt x="20843" y="16375"/>
                    <a:pt x="21204" y="14554"/>
                    <a:pt x="21566" y="12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6947355" y="2183387"/>
              <a:ext cx="8799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9035" y="3234"/>
                  </a:moveTo>
                  <a:cubicBezTo>
                    <a:pt x="10064" y="2541"/>
                    <a:pt x="11092" y="1848"/>
                    <a:pt x="12635" y="1213"/>
                  </a:cubicBezTo>
                  <a:cubicBezTo>
                    <a:pt x="14178" y="578"/>
                    <a:pt x="16235" y="0"/>
                    <a:pt x="17264" y="0"/>
                  </a:cubicBezTo>
                  <a:cubicBezTo>
                    <a:pt x="18292" y="0"/>
                    <a:pt x="18292" y="578"/>
                    <a:pt x="15978" y="2426"/>
                  </a:cubicBezTo>
                  <a:cubicBezTo>
                    <a:pt x="13664" y="4274"/>
                    <a:pt x="9035" y="7393"/>
                    <a:pt x="5949" y="10396"/>
                  </a:cubicBezTo>
                  <a:cubicBezTo>
                    <a:pt x="2864" y="13399"/>
                    <a:pt x="1321" y="16287"/>
                    <a:pt x="549" y="18019"/>
                  </a:cubicBezTo>
                  <a:cubicBezTo>
                    <a:pt x="-222" y="19752"/>
                    <a:pt x="-222" y="20329"/>
                    <a:pt x="807" y="20791"/>
                  </a:cubicBezTo>
                  <a:cubicBezTo>
                    <a:pt x="1835" y="21253"/>
                    <a:pt x="3892" y="21600"/>
                    <a:pt x="5949" y="21600"/>
                  </a:cubicBezTo>
                  <a:cubicBezTo>
                    <a:pt x="8007" y="21600"/>
                    <a:pt x="10064" y="21253"/>
                    <a:pt x="12635" y="20156"/>
                  </a:cubicBezTo>
                  <a:cubicBezTo>
                    <a:pt x="15207" y="19059"/>
                    <a:pt x="18292" y="17211"/>
                    <a:pt x="21378" y="15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6922936" y="2350604"/>
              <a:ext cx="188609" cy="6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56" fill="norm" stroke="1" extrusionOk="0">
                  <a:moveTo>
                    <a:pt x="4105" y="17280"/>
                  </a:moveTo>
                  <a:cubicBezTo>
                    <a:pt x="2185" y="18720"/>
                    <a:pt x="265" y="20160"/>
                    <a:pt x="25" y="20880"/>
                  </a:cubicBezTo>
                  <a:cubicBezTo>
                    <a:pt x="-215" y="21600"/>
                    <a:pt x="1225" y="21600"/>
                    <a:pt x="5065" y="18000"/>
                  </a:cubicBezTo>
                  <a:cubicBezTo>
                    <a:pt x="8905" y="14400"/>
                    <a:pt x="15145" y="7200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562394" y="2402346"/>
              <a:ext cx="228601" cy="2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1165"/>
                  </a:moveTo>
                  <a:cubicBezTo>
                    <a:pt x="800" y="536"/>
                    <a:pt x="1600" y="-93"/>
                    <a:pt x="2600" y="12"/>
                  </a:cubicBezTo>
                  <a:cubicBezTo>
                    <a:pt x="3600" y="117"/>
                    <a:pt x="4800" y="956"/>
                    <a:pt x="5900" y="3367"/>
                  </a:cubicBezTo>
                  <a:cubicBezTo>
                    <a:pt x="7000" y="5779"/>
                    <a:pt x="8000" y="9763"/>
                    <a:pt x="7600" y="12909"/>
                  </a:cubicBezTo>
                  <a:cubicBezTo>
                    <a:pt x="7200" y="16055"/>
                    <a:pt x="5400" y="18361"/>
                    <a:pt x="4000" y="19724"/>
                  </a:cubicBezTo>
                  <a:cubicBezTo>
                    <a:pt x="2600" y="21088"/>
                    <a:pt x="1600" y="21507"/>
                    <a:pt x="1100" y="21088"/>
                  </a:cubicBezTo>
                  <a:cubicBezTo>
                    <a:pt x="600" y="20668"/>
                    <a:pt x="600" y="19410"/>
                    <a:pt x="2400" y="16789"/>
                  </a:cubicBezTo>
                  <a:cubicBezTo>
                    <a:pt x="4200" y="14167"/>
                    <a:pt x="7800" y="10183"/>
                    <a:pt x="10000" y="7876"/>
                  </a:cubicBezTo>
                  <a:cubicBezTo>
                    <a:pt x="12200" y="5569"/>
                    <a:pt x="13000" y="4940"/>
                    <a:pt x="14200" y="4101"/>
                  </a:cubicBezTo>
                  <a:cubicBezTo>
                    <a:pt x="15400" y="3262"/>
                    <a:pt x="17000" y="2214"/>
                    <a:pt x="17500" y="2109"/>
                  </a:cubicBezTo>
                  <a:cubicBezTo>
                    <a:pt x="18000" y="2004"/>
                    <a:pt x="17400" y="2843"/>
                    <a:pt x="16300" y="5150"/>
                  </a:cubicBezTo>
                  <a:cubicBezTo>
                    <a:pt x="15200" y="7457"/>
                    <a:pt x="13600" y="11231"/>
                    <a:pt x="13000" y="13643"/>
                  </a:cubicBezTo>
                  <a:cubicBezTo>
                    <a:pt x="12400" y="16055"/>
                    <a:pt x="12800" y="17103"/>
                    <a:pt x="14400" y="17523"/>
                  </a:cubicBezTo>
                  <a:cubicBezTo>
                    <a:pt x="16000" y="17942"/>
                    <a:pt x="18800" y="17732"/>
                    <a:pt x="21600" y="17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919745" y="2400031"/>
              <a:ext cx="182400" cy="1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00" fill="norm" stroke="1" extrusionOk="0">
                  <a:moveTo>
                    <a:pt x="19161" y="157"/>
                  </a:moveTo>
                  <a:cubicBezTo>
                    <a:pt x="15933" y="-85"/>
                    <a:pt x="12705" y="-328"/>
                    <a:pt x="9478" y="1735"/>
                  </a:cubicBezTo>
                  <a:cubicBezTo>
                    <a:pt x="6250" y="3798"/>
                    <a:pt x="3023" y="8166"/>
                    <a:pt x="1409" y="11564"/>
                  </a:cubicBezTo>
                  <a:cubicBezTo>
                    <a:pt x="-205" y="14962"/>
                    <a:pt x="-205" y="17389"/>
                    <a:pt x="292" y="18966"/>
                  </a:cubicBezTo>
                  <a:cubicBezTo>
                    <a:pt x="788" y="20544"/>
                    <a:pt x="1781" y="21272"/>
                    <a:pt x="5381" y="20908"/>
                  </a:cubicBezTo>
                  <a:cubicBezTo>
                    <a:pt x="8981" y="20544"/>
                    <a:pt x="15188" y="19088"/>
                    <a:pt x="21395" y="17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8038644" y="249030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200"/>
                    <a:pt x="10800" y="16800"/>
                    <a:pt x="14400" y="13200"/>
                  </a:cubicBezTo>
                  <a:cubicBezTo>
                    <a:pt x="18000" y="9600"/>
                    <a:pt x="198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8334100" y="2306154"/>
              <a:ext cx="156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620"/>
                    <a:pt x="3818" y="3240"/>
                    <a:pt x="1118" y="6840"/>
                  </a:cubicBezTo>
                  <a:cubicBezTo>
                    <a:pt x="-1582" y="10440"/>
                    <a:pt x="1118" y="1602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8279944" y="2242024"/>
              <a:ext cx="183837" cy="35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12" fill="norm" stroke="1" extrusionOk="0">
                  <a:moveTo>
                    <a:pt x="9465" y="2722"/>
                  </a:moveTo>
                  <a:cubicBezTo>
                    <a:pt x="9222" y="1699"/>
                    <a:pt x="8980" y="677"/>
                    <a:pt x="9587" y="229"/>
                  </a:cubicBezTo>
                  <a:cubicBezTo>
                    <a:pt x="10193" y="-218"/>
                    <a:pt x="11649" y="-90"/>
                    <a:pt x="13834" y="1316"/>
                  </a:cubicBezTo>
                  <a:cubicBezTo>
                    <a:pt x="16018" y="2722"/>
                    <a:pt x="18930" y="5406"/>
                    <a:pt x="20265" y="7898"/>
                  </a:cubicBezTo>
                  <a:cubicBezTo>
                    <a:pt x="21600" y="10390"/>
                    <a:pt x="21357" y="12691"/>
                    <a:pt x="19052" y="14928"/>
                  </a:cubicBezTo>
                  <a:cubicBezTo>
                    <a:pt x="16746" y="17164"/>
                    <a:pt x="12378" y="19337"/>
                    <a:pt x="8858" y="20360"/>
                  </a:cubicBezTo>
                  <a:cubicBezTo>
                    <a:pt x="5339" y="21382"/>
                    <a:pt x="2670" y="21254"/>
                    <a:pt x="0" y="21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891194" y="2420454"/>
              <a:ext cx="936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21226" y="0"/>
                  </a:moveTo>
                  <a:cubicBezTo>
                    <a:pt x="16426" y="0"/>
                    <a:pt x="11626" y="0"/>
                    <a:pt x="8026" y="445"/>
                  </a:cubicBezTo>
                  <a:cubicBezTo>
                    <a:pt x="4426" y="891"/>
                    <a:pt x="2026" y="1781"/>
                    <a:pt x="826" y="3340"/>
                  </a:cubicBezTo>
                  <a:cubicBezTo>
                    <a:pt x="-374" y="4899"/>
                    <a:pt x="-374" y="7126"/>
                    <a:pt x="1546" y="9464"/>
                  </a:cubicBezTo>
                  <a:cubicBezTo>
                    <a:pt x="3466" y="11802"/>
                    <a:pt x="7306" y="14252"/>
                    <a:pt x="9946" y="16144"/>
                  </a:cubicBezTo>
                  <a:cubicBezTo>
                    <a:pt x="12586" y="18037"/>
                    <a:pt x="14026" y="19373"/>
                    <a:pt x="13546" y="20264"/>
                  </a:cubicBezTo>
                  <a:cubicBezTo>
                    <a:pt x="13066" y="21155"/>
                    <a:pt x="10666" y="21600"/>
                    <a:pt x="8266" y="21600"/>
                  </a:cubicBezTo>
                  <a:cubicBezTo>
                    <a:pt x="5866" y="21600"/>
                    <a:pt x="3466" y="21155"/>
                    <a:pt x="2986" y="19596"/>
                  </a:cubicBezTo>
                  <a:cubicBezTo>
                    <a:pt x="2506" y="18037"/>
                    <a:pt x="3946" y="15365"/>
                    <a:pt x="5386" y="12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9035594" y="2246579"/>
              <a:ext cx="463551" cy="36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1380"/>
                  </a:moveTo>
                  <a:cubicBezTo>
                    <a:pt x="0" y="13377"/>
                    <a:pt x="0" y="15375"/>
                    <a:pt x="148" y="16811"/>
                  </a:cubicBezTo>
                  <a:cubicBezTo>
                    <a:pt x="296" y="18247"/>
                    <a:pt x="592" y="19121"/>
                    <a:pt x="986" y="19495"/>
                  </a:cubicBezTo>
                  <a:cubicBezTo>
                    <a:pt x="1381" y="19870"/>
                    <a:pt x="1874" y="19745"/>
                    <a:pt x="2367" y="19121"/>
                  </a:cubicBezTo>
                  <a:cubicBezTo>
                    <a:pt x="2860" y="18496"/>
                    <a:pt x="3353" y="17373"/>
                    <a:pt x="3649" y="16499"/>
                  </a:cubicBezTo>
                  <a:cubicBezTo>
                    <a:pt x="3945" y="15625"/>
                    <a:pt x="4044" y="15001"/>
                    <a:pt x="4044" y="15001"/>
                  </a:cubicBezTo>
                  <a:cubicBezTo>
                    <a:pt x="4044" y="15001"/>
                    <a:pt x="3945" y="15625"/>
                    <a:pt x="4093" y="16124"/>
                  </a:cubicBezTo>
                  <a:cubicBezTo>
                    <a:pt x="4241" y="16624"/>
                    <a:pt x="4636" y="16998"/>
                    <a:pt x="5079" y="17061"/>
                  </a:cubicBezTo>
                  <a:cubicBezTo>
                    <a:pt x="5523" y="17123"/>
                    <a:pt x="6016" y="16873"/>
                    <a:pt x="6658" y="16249"/>
                  </a:cubicBezTo>
                  <a:cubicBezTo>
                    <a:pt x="7299" y="15625"/>
                    <a:pt x="8088" y="14626"/>
                    <a:pt x="8679" y="13939"/>
                  </a:cubicBezTo>
                  <a:cubicBezTo>
                    <a:pt x="9271" y="13253"/>
                    <a:pt x="9666" y="12878"/>
                    <a:pt x="10110" y="12816"/>
                  </a:cubicBezTo>
                  <a:cubicBezTo>
                    <a:pt x="10553" y="12753"/>
                    <a:pt x="11047" y="13003"/>
                    <a:pt x="11096" y="12940"/>
                  </a:cubicBezTo>
                  <a:cubicBezTo>
                    <a:pt x="11145" y="12878"/>
                    <a:pt x="10751" y="12503"/>
                    <a:pt x="10307" y="12441"/>
                  </a:cubicBezTo>
                  <a:cubicBezTo>
                    <a:pt x="9863" y="12379"/>
                    <a:pt x="9370" y="12628"/>
                    <a:pt x="8926" y="13565"/>
                  </a:cubicBezTo>
                  <a:cubicBezTo>
                    <a:pt x="8482" y="14501"/>
                    <a:pt x="8088" y="16124"/>
                    <a:pt x="7890" y="17248"/>
                  </a:cubicBezTo>
                  <a:cubicBezTo>
                    <a:pt x="7693" y="18372"/>
                    <a:pt x="7693" y="18996"/>
                    <a:pt x="7940" y="19558"/>
                  </a:cubicBezTo>
                  <a:cubicBezTo>
                    <a:pt x="8186" y="20120"/>
                    <a:pt x="8679" y="20619"/>
                    <a:pt x="9666" y="20557"/>
                  </a:cubicBezTo>
                  <a:cubicBezTo>
                    <a:pt x="10652" y="20494"/>
                    <a:pt x="12132" y="19870"/>
                    <a:pt x="13512" y="18247"/>
                  </a:cubicBezTo>
                  <a:cubicBezTo>
                    <a:pt x="14893" y="16624"/>
                    <a:pt x="16175" y="14002"/>
                    <a:pt x="17211" y="11068"/>
                  </a:cubicBezTo>
                  <a:cubicBezTo>
                    <a:pt x="18247" y="8133"/>
                    <a:pt x="19036" y="4887"/>
                    <a:pt x="19430" y="2890"/>
                  </a:cubicBezTo>
                  <a:cubicBezTo>
                    <a:pt x="19825" y="892"/>
                    <a:pt x="19825" y="143"/>
                    <a:pt x="19677" y="18"/>
                  </a:cubicBezTo>
                  <a:cubicBezTo>
                    <a:pt x="19529" y="-107"/>
                    <a:pt x="19233" y="392"/>
                    <a:pt x="18789" y="2078"/>
                  </a:cubicBezTo>
                  <a:cubicBezTo>
                    <a:pt x="18345" y="3764"/>
                    <a:pt x="17753" y="6635"/>
                    <a:pt x="17359" y="8883"/>
                  </a:cubicBezTo>
                  <a:cubicBezTo>
                    <a:pt x="16964" y="11130"/>
                    <a:pt x="16767" y="12753"/>
                    <a:pt x="16619" y="14002"/>
                  </a:cubicBezTo>
                  <a:cubicBezTo>
                    <a:pt x="16471" y="15250"/>
                    <a:pt x="16373" y="16124"/>
                    <a:pt x="16422" y="16249"/>
                  </a:cubicBezTo>
                  <a:cubicBezTo>
                    <a:pt x="16471" y="16374"/>
                    <a:pt x="16668" y="15750"/>
                    <a:pt x="17112" y="14876"/>
                  </a:cubicBezTo>
                  <a:cubicBezTo>
                    <a:pt x="17556" y="14002"/>
                    <a:pt x="18247" y="12878"/>
                    <a:pt x="18937" y="12191"/>
                  </a:cubicBezTo>
                  <a:cubicBezTo>
                    <a:pt x="19627" y="11505"/>
                    <a:pt x="20318" y="11255"/>
                    <a:pt x="20762" y="11442"/>
                  </a:cubicBezTo>
                  <a:cubicBezTo>
                    <a:pt x="21205" y="11629"/>
                    <a:pt x="21403" y="12254"/>
                    <a:pt x="21501" y="13627"/>
                  </a:cubicBezTo>
                  <a:cubicBezTo>
                    <a:pt x="21600" y="15001"/>
                    <a:pt x="21600" y="17123"/>
                    <a:pt x="21600" y="18496"/>
                  </a:cubicBezTo>
                  <a:cubicBezTo>
                    <a:pt x="21600" y="19870"/>
                    <a:pt x="21600" y="20494"/>
                    <a:pt x="21551" y="20869"/>
                  </a:cubicBezTo>
                  <a:cubicBezTo>
                    <a:pt x="21501" y="21243"/>
                    <a:pt x="21403" y="21368"/>
                    <a:pt x="21304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097933" y="2232071"/>
              <a:ext cx="610341" cy="36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1" fill="norm" stroke="1" extrusionOk="0">
                  <a:moveTo>
                    <a:pt x="6414" y="1758"/>
                  </a:moveTo>
                  <a:cubicBezTo>
                    <a:pt x="6116" y="879"/>
                    <a:pt x="5818" y="0"/>
                    <a:pt x="5557" y="0"/>
                  </a:cubicBezTo>
                  <a:cubicBezTo>
                    <a:pt x="5297" y="0"/>
                    <a:pt x="5073" y="879"/>
                    <a:pt x="4626" y="3265"/>
                  </a:cubicBezTo>
                  <a:cubicBezTo>
                    <a:pt x="4180" y="5651"/>
                    <a:pt x="3509" y="9544"/>
                    <a:pt x="3100" y="12495"/>
                  </a:cubicBezTo>
                  <a:cubicBezTo>
                    <a:pt x="2690" y="15447"/>
                    <a:pt x="2541" y="17456"/>
                    <a:pt x="2504" y="18774"/>
                  </a:cubicBezTo>
                  <a:cubicBezTo>
                    <a:pt x="2466" y="20093"/>
                    <a:pt x="2541" y="20721"/>
                    <a:pt x="2764" y="21098"/>
                  </a:cubicBezTo>
                  <a:cubicBezTo>
                    <a:pt x="2988" y="21474"/>
                    <a:pt x="3360" y="21600"/>
                    <a:pt x="3695" y="21223"/>
                  </a:cubicBezTo>
                  <a:cubicBezTo>
                    <a:pt x="4031" y="20847"/>
                    <a:pt x="4328" y="19967"/>
                    <a:pt x="4366" y="19277"/>
                  </a:cubicBezTo>
                  <a:cubicBezTo>
                    <a:pt x="4403" y="18586"/>
                    <a:pt x="4180" y="18084"/>
                    <a:pt x="3621" y="17581"/>
                  </a:cubicBezTo>
                  <a:cubicBezTo>
                    <a:pt x="3062" y="17079"/>
                    <a:pt x="2168" y="16577"/>
                    <a:pt x="1424" y="16200"/>
                  </a:cubicBezTo>
                  <a:cubicBezTo>
                    <a:pt x="679" y="15823"/>
                    <a:pt x="83" y="15572"/>
                    <a:pt x="8" y="15321"/>
                  </a:cubicBezTo>
                  <a:cubicBezTo>
                    <a:pt x="-66" y="15070"/>
                    <a:pt x="381" y="14819"/>
                    <a:pt x="1237" y="13751"/>
                  </a:cubicBezTo>
                  <a:cubicBezTo>
                    <a:pt x="2094" y="12684"/>
                    <a:pt x="3360" y="10800"/>
                    <a:pt x="4589" y="8853"/>
                  </a:cubicBezTo>
                  <a:cubicBezTo>
                    <a:pt x="5818" y="6907"/>
                    <a:pt x="7010" y="4898"/>
                    <a:pt x="7755" y="3579"/>
                  </a:cubicBezTo>
                  <a:cubicBezTo>
                    <a:pt x="8500" y="2260"/>
                    <a:pt x="8797" y="1633"/>
                    <a:pt x="8835" y="2072"/>
                  </a:cubicBezTo>
                  <a:cubicBezTo>
                    <a:pt x="8872" y="2512"/>
                    <a:pt x="8648" y="4019"/>
                    <a:pt x="8276" y="7033"/>
                  </a:cubicBezTo>
                  <a:cubicBezTo>
                    <a:pt x="7904" y="10047"/>
                    <a:pt x="7382" y="14567"/>
                    <a:pt x="7047" y="17142"/>
                  </a:cubicBezTo>
                  <a:cubicBezTo>
                    <a:pt x="6712" y="19716"/>
                    <a:pt x="6563" y="20344"/>
                    <a:pt x="6563" y="20344"/>
                  </a:cubicBezTo>
                  <a:cubicBezTo>
                    <a:pt x="6563" y="20344"/>
                    <a:pt x="6712" y="19716"/>
                    <a:pt x="7010" y="18712"/>
                  </a:cubicBezTo>
                  <a:cubicBezTo>
                    <a:pt x="7308" y="17707"/>
                    <a:pt x="7755" y="16326"/>
                    <a:pt x="8127" y="15447"/>
                  </a:cubicBezTo>
                  <a:cubicBezTo>
                    <a:pt x="8500" y="14567"/>
                    <a:pt x="8797" y="14191"/>
                    <a:pt x="9244" y="14379"/>
                  </a:cubicBezTo>
                  <a:cubicBezTo>
                    <a:pt x="9691" y="14567"/>
                    <a:pt x="10287" y="15321"/>
                    <a:pt x="10734" y="15949"/>
                  </a:cubicBezTo>
                  <a:cubicBezTo>
                    <a:pt x="11181" y="16577"/>
                    <a:pt x="11479" y="17079"/>
                    <a:pt x="11814" y="17456"/>
                  </a:cubicBezTo>
                  <a:cubicBezTo>
                    <a:pt x="12149" y="17833"/>
                    <a:pt x="12522" y="18084"/>
                    <a:pt x="12820" y="17958"/>
                  </a:cubicBezTo>
                  <a:cubicBezTo>
                    <a:pt x="13117" y="17833"/>
                    <a:pt x="13341" y="17330"/>
                    <a:pt x="13304" y="16891"/>
                  </a:cubicBezTo>
                  <a:cubicBezTo>
                    <a:pt x="13266" y="16451"/>
                    <a:pt x="12968" y="16074"/>
                    <a:pt x="12633" y="16074"/>
                  </a:cubicBezTo>
                  <a:cubicBezTo>
                    <a:pt x="12298" y="16074"/>
                    <a:pt x="11926" y="16451"/>
                    <a:pt x="11702" y="16953"/>
                  </a:cubicBezTo>
                  <a:cubicBezTo>
                    <a:pt x="11479" y="17456"/>
                    <a:pt x="11404" y="18084"/>
                    <a:pt x="11479" y="18649"/>
                  </a:cubicBezTo>
                  <a:cubicBezTo>
                    <a:pt x="11553" y="19214"/>
                    <a:pt x="11777" y="19716"/>
                    <a:pt x="12075" y="19905"/>
                  </a:cubicBezTo>
                  <a:cubicBezTo>
                    <a:pt x="12373" y="20093"/>
                    <a:pt x="12745" y="19967"/>
                    <a:pt x="13043" y="19591"/>
                  </a:cubicBezTo>
                  <a:cubicBezTo>
                    <a:pt x="13341" y="19214"/>
                    <a:pt x="13564" y="18586"/>
                    <a:pt x="13676" y="18586"/>
                  </a:cubicBezTo>
                  <a:cubicBezTo>
                    <a:pt x="13788" y="18586"/>
                    <a:pt x="13788" y="19214"/>
                    <a:pt x="13974" y="19653"/>
                  </a:cubicBezTo>
                  <a:cubicBezTo>
                    <a:pt x="14160" y="20093"/>
                    <a:pt x="14533" y="20344"/>
                    <a:pt x="15203" y="19653"/>
                  </a:cubicBezTo>
                  <a:cubicBezTo>
                    <a:pt x="15873" y="18963"/>
                    <a:pt x="16842" y="17330"/>
                    <a:pt x="17847" y="14693"/>
                  </a:cubicBezTo>
                  <a:cubicBezTo>
                    <a:pt x="18853" y="12056"/>
                    <a:pt x="19895" y="8414"/>
                    <a:pt x="20491" y="6216"/>
                  </a:cubicBezTo>
                  <a:cubicBezTo>
                    <a:pt x="21087" y="4019"/>
                    <a:pt x="21236" y="3265"/>
                    <a:pt x="21348" y="2449"/>
                  </a:cubicBezTo>
                  <a:cubicBezTo>
                    <a:pt x="21460" y="1633"/>
                    <a:pt x="21534" y="753"/>
                    <a:pt x="21422" y="565"/>
                  </a:cubicBezTo>
                  <a:cubicBezTo>
                    <a:pt x="21311" y="377"/>
                    <a:pt x="21013" y="879"/>
                    <a:pt x="20491" y="2826"/>
                  </a:cubicBezTo>
                  <a:cubicBezTo>
                    <a:pt x="19970" y="4772"/>
                    <a:pt x="19225" y="8163"/>
                    <a:pt x="18778" y="10800"/>
                  </a:cubicBezTo>
                  <a:cubicBezTo>
                    <a:pt x="18331" y="13437"/>
                    <a:pt x="18182" y="15321"/>
                    <a:pt x="18145" y="16828"/>
                  </a:cubicBezTo>
                  <a:cubicBezTo>
                    <a:pt x="18108" y="18335"/>
                    <a:pt x="18182" y="19465"/>
                    <a:pt x="18443" y="20030"/>
                  </a:cubicBezTo>
                  <a:cubicBezTo>
                    <a:pt x="18704" y="20595"/>
                    <a:pt x="19151" y="20595"/>
                    <a:pt x="19672" y="19905"/>
                  </a:cubicBezTo>
                  <a:cubicBezTo>
                    <a:pt x="20193" y="19214"/>
                    <a:pt x="20789" y="17833"/>
                    <a:pt x="21385" y="16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648494" y="240140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0851694" y="236330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0800894" y="2566504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183944" y="3404704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253794" y="333485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144106" y="3411054"/>
              <a:ext cx="84289" cy="20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67" fill="norm" stroke="1" extrusionOk="0">
                  <a:moveTo>
                    <a:pt x="11496" y="0"/>
                  </a:moveTo>
                  <a:cubicBezTo>
                    <a:pt x="8862" y="441"/>
                    <a:pt x="6228" y="882"/>
                    <a:pt x="3857" y="3637"/>
                  </a:cubicBezTo>
                  <a:cubicBezTo>
                    <a:pt x="1486" y="6392"/>
                    <a:pt x="-621" y="11461"/>
                    <a:pt x="169" y="14878"/>
                  </a:cubicBezTo>
                  <a:cubicBezTo>
                    <a:pt x="959" y="18294"/>
                    <a:pt x="4647" y="20057"/>
                    <a:pt x="8599" y="20829"/>
                  </a:cubicBezTo>
                  <a:cubicBezTo>
                    <a:pt x="12550" y="21600"/>
                    <a:pt x="16764" y="21380"/>
                    <a:pt x="20979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355394" y="3423754"/>
              <a:ext cx="6463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0" y="0"/>
                  </a:moveTo>
                  <a:cubicBezTo>
                    <a:pt x="8509" y="3789"/>
                    <a:pt x="17018" y="7579"/>
                    <a:pt x="19309" y="11179"/>
                  </a:cubicBezTo>
                  <a:cubicBezTo>
                    <a:pt x="21600" y="14779"/>
                    <a:pt x="17673" y="18189"/>
                    <a:pt x="137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886244" y="3280104"/>
              <a:ext cx="111585" cy="38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319" fill="norm" stroke="1" extrusionOk="0">
                  <a:moveTo>
                    <a:pt x="2830" y="9971"/>
                  </a:moveTo>
                  <a:cubicBezTo>
                    <a:pt x="3223" y="12991"/>
                    <a:pt x="3615" y="16010"/>
                    <a:pt x="4008" y="18042"/>
                  </a:cubicBezTo>
                  <a:cubicBezTo>
                    <a:pt x="4401" y="20074"/>
                    <a:pt x="4793" y="21120"/>
                    <a:pt x="4793" y="21294"/>
                  </a:cubicBezTo>
                  <a:cubicBezTo>
                    <a:pt x="4793" y="21468"/>
                    <a:pt x="4401" y="20771"/>
                    <a:pt x="3419" y="18100"/>
                  </a:cubicBezTo>
                  <a:cubicBezTo>
                    <a:pt x="2437" y="15429"/>
                    <a:pt x="866" y="10784"/>
                    <a:pt x="277" y="7533"/>
                  </a:cubicBezTo>
                  <a:cubicBezTo>
                    <a:pt x="-312" y="4281"/>
                    <a:pt x="81" y="2423"/>
                    <a:pt x="1063" y="1320"/>
                  </a:cubicBezTo>
                  <a:cubicBezTo>
                    <a:pt x="2044" y="216"/>
                    <a:pt x="3615" y="-132"/>
                    <a:pt x="6561" y="42"/>
                  </a:cubicBezTo>
                  <a:cubicBezTo>
                    <a:pt x="9506" y="216"/>
                    <a:pt x="13826" y="913"/>
                    <a:pt x="16772" y="2481"/>
                  </a:cubicBezTo>
                  <a:cubicBezTo>
                    <a:pt x="19717" y="4049"/>
                    <a:pt x="21288" y="6487"/>
                    <a:pt x="20503" y="8171"/>
                  </a:cubicBezTo>
                  <a:cubicBezTo>
                    <a:pt x="19717" y="9855"/>
                    <a:pt x="16575" y="10784"/>
                    <a:pt x="14023" y="11133"/>
                  </a:cubicBezTo>
                  <a:cubicBezTo>
                    <a:pt x="11470" y="11481"/>
                    <a:pt x="9506" y="11249"/>
                    <a:pt x="7543" y="1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015794" y="3436454"/>
              <a:ext cx="146051" cy="22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8400"/>
                  </a:moveTo>
                  <a:cubicBezTo>
                    <a:pt x="0" y="7400"/>
                    <a:pt x="0" y="6400"/>
                    <a:pt x="783" y="5900"/>
                  </a:cubicBezTo>
                  <a:cubicBezTo>
                    <a:pt x="1565" y="5400"/>
                    <a:pt x="3130" y="5400"/>
                    <a:pt x="5478" y="6600"/>
                  </a:cubicBezTo>
                  <a:cubicBezTo>
                    <a:pt x="7826" y="7800"/>
                    <a:pt x="10957" y="10200"/>
                    <a:pt x="12522" y="12700"/>
                  </a:cubicBezTo>
                  <a:cubicBezTo>
                    <a:pt x="14087" y="15200"/>
                    <a:pt x="14087" y="17800"/>
                    <a:pt x="13461" y="19400"/>
                  </a:cubicBezTo>
                  <a:cubicBezTo>
                    <a:pt x="12835" y="21000"/>
                    <a:pt x="11583" y="21600"/>
                    <a:pt x="10800" y="21400"/>
                  </a:cubicBezTo>
                  <a:cubicBezTo>
                    <a:pt x="10017" y="21200"/>
                    <a:pt x="9704" y="20200"/>
                    <a:pt x="10017" y="17200"/>
                  </a:cubicBezTo>
                  <a:cubicBezTo>
                    <a:pt x="10330" y="14200"/>
                    <a:pt x="11270" y="9200"/>
                    <a:pt x="13304" y="6000"/>
                  </a:cubicBezTo>
                  <a:cubicBezTo>
                    <a:pt x="15339" y="2800"/>
                    <a:pt x="18470" y="1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418203" y="3299617"/>
              <a:ext cx="111942" cy="36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99" fill="norm" stroke="1" extrusionOk="0">
                  <a:moveTo>
                    <a:pt x="21154" y="580"/>
                  </a:moveTo>
                  <a:cubicBezTo>
                    <a:pt x="19554" y="206"/>
                    <a:pt x="17954" y="-169"/>
                    <a:pt x="16354" y="81"/>
                  </a:cubicBezTo>
                  <a:cubicBezTo>
                    <a:pt x="14754" y="330"/>
                    <a:pt x="13154" y="1204"/>
                    <a:pt x="10354" y="3639"/>
                  </a:cubicBezTo>
                  <a:cubicBezTo>
                    <a:pt x="7554" y="6074"/>
                    <a:pt x="3554" y="10069"/>
                    <a:pt x="1554" y="12816"/>
                  </a:cubicBezTo>
                  <a:cubicBezTo>
                    <a:pt x="-446" y="15563"/>
                    <a:pt x="-446" y="17061"/>
                    <a:pt x="1154" y="18310"/>
                  </a:cubicBezTo>
                  <a:cubicBezTo>
                    <a:pt x="2754" y="19558"/>
                    <a:pt x="5954" y="20557"/>
                    <a:pt x="8554" y="20994"/>
                  </a:cubicBezTo>
                  <a:cubicBezTo>
                    <a:pt x="11154" y="21431"/>
                    <a:pt x="13154" y="21306"/>
                    <a:pt x="15154" y="2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657408" y="3312794"/>
              <a:ext cx="131201" cy="29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08" fill="norm" stroke="1" extrusionOk="0">
                  <a:moveTo>
                    <a:pt x="986" y="6605"/>
                  </a:moveTo>
                  <a:cubicBezTo>
                    <a:pt x="643" y="10864"/>
                    <a:pt x="300" y="15123"/>
                    <a:pt x="128" y="17633"/>
                  </a:cubicBezTo>
                  <a:cubicBezTo>
                    <a:pt x="-43" y="20143"/>
                    <a:pt x="-43" y="20904"/>
                    <a:pt x="128" y="20828"/>
                  </a:cubicBezTo>
                  <a:cubicBezTo>
                    <a:pt x="300" y="20752"/>
                    <a:pt x="643" y="19839"/>
                    <a:pt x="1157" y="17101"/>
                  </a:cubicBezTo>
                  <a:cubicBezTo>
                    <a:pt x="1671" y="14363"/>
                    <a:pt x="2357" y="9800"/>
                    <a:pt x="2871" y="6833"/>
                  </a:cubicBezTo>
                  <a:cubicBezTo>
                    <a:pt x="3386" y="3867"/>
                    <a:pt x="3728" y="2498"/>
                    <a:pt x="4586" y="1433"/>
                  </a:cubicBezTo>
                  <a:cubicBezTo>
                    <a:pt x="5443" y="369"/>
                    <a:pt x="6814" y="-392"/>
                    <a:pt x="9043" y="216"/>
                  </a:cubicBezTo>
                  <a:cubicBezTo>
                    <a:pt x="11271" y="825"/>
                    <a:pt x="14357" y="2802"/>
                    <a:pt x="16928" y="5236"/>
                  </a:cubicBezTo>
                  <a:cubicBezTo>
                    <a:pt x="19500" y="7670"/>
                    <a:pt x="21557" y="10560"/>
                    <a:pt x="21214" y="13298"/>
                  </a:cubicBezTo>
                  <a:cubicBezTo>
                    <a:pt x="20871" y="16036"/>
                    <a:pt x="18128" y="18622"/>
                    <a:pt x="15043" y="19915"/>
                  </a:cubicBezTo>
                  <a:cubicBezTo>
                    <a:pt x="11957" y="21208"/>
                    <a:pt x="8528" y="21208"/>
                    <a:pt x="5100" y="21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171998" y="3356021"/>
              <a:ext cx="170947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6533" y="1615"/>
                  </a:moveTo>
                  <a:cubicBezTo>
                    <a:pt x="17323" y="807"/>
                    <a:pt x="18113" y="0"/>
                    <a:pt x="17981" y="0"/>
                  </a:cubicBezTo>
                  <a:cubicBezTo>
                    <a:pt x="17850" y="0"/>
                    <a:pt x="16796" y="807"/>
                    <a:pt x="14425" y="2120"/>
                  </a:cubicBezTo>
                  <a:cubicBezTo>
                    <a:pt x="12054" y="3432"/>
                    <a:pt x="8367" y="5249"/>
                    <a:pt x="5469" y="6864"/>
                  </a:cubicBezTo>
                  <a:cubicBezTo>
                    <a:pt x="2572" y="8479"/>
                    <a:pt x="464" y="9892"/>
                    <a:pt x="69" y="10901"/>
                  </a:cubicBezTo>
                  <a:cubicBezTo>
                    <a:pt x="-326" y="11910"/>
                    <a:pt x="991" y="12516"/>
                    <a:pt x="3625" y="13727"/>
                  </a:cubicBezTo>
                  <a:cubicBezTo>
                    <a:pt x="6259" y="14938"/>
                    <a:pt x="10211" y="16755"/>
                    <a:pt x="13372" y="18168"/>
                  </a:cubicBezTo>
                  <a:cubicBezTo>
                    <a:pt x="16533" y="19581"/>
                    <a:pt x="18903" y="20591"/>
                    <a:pt x="21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505599" y="3355626"/>
              <a:ext cx="231046" cy="20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20" fill="norm" stroke="1" extrusionOk="0">
                  <a:moveTo>
                    <a:pt x="227" y="5111"/>
                  </a:moveTo>
                  <a:cubicBezTo>
                    <a:pt x="30" y="3568"/>
                    <a:pt x="-166" y="2025"/>
                    <a:pt x="227" y="1474"/>
                  </a:cubicBezTo>
                  <a:cubicBezTo>
                    <a:pt x="619" y="923"/>
                    <a:pt x="1601" y="1364"/>
                    <a:pt x="2583" y="3348"/>
                  </a:cubicBezTo>
                  <a:cubicBezTo>
                    <a:pt x="3565" y="5331"/>
                    <a:pt x="4547" y="8858"/>
                    <a:pt x="4939" y="11833"/>
                  </a:cubicBezTo>
                  <a:cubicBezTo>
                    <a:pt x="5332" y="14809"/>
                    <a:pt x="5136" y="17233"/>
                    <a:pt x="4350" y="18886"/>
                  </a:cubicBezTo>
                  <a:cubicBezTo>
                    <a:pt x="3565" y="20539"/>
                    <a:pt x="2190" y="21421"/>
                    <a:pt x="1307" y="21311"/>
                  </a:cubicBezTo>
                  <a:cubicBezTo>
                    <a:pt x="423" y="21201"/>
                    <a:pt x="30" y="20099"/>
                    <a:pt x="423" y="17894"/>
                  </a:cubicBezTo>
                  <a:cubicBezTo>
                    <a:pt x="816" y="15690"/>
                    <a:pt x="1994" y="12384"/>
                    <a:pt x="3958" y="9409"/>
                  </a:cubicBezTo>
                  <a:cubicBezTo>
                    <a:pt x="5921" y="6433"/>
                    <a:pt x="8670" y="3788"/>
                    <a:pt x="10438" y="2135"/>
                  </a:cubicBezTo>
                  <a:cubicBezTo>
                    <a:pt x="12205" y="482"/>
                    <a:pt x="12990" y="-179"/>
                    <a:pt x="13187" y="41"/>
                  </a:cubicBezTo>
                  <a:cubicBezTo>
                    <a:pt x="13383" y="262"/>
                    <a:pt x="12990" y="1364"/>
                    <a:pt x="12401" y="3678"/>
                  </a:cubicBezTo>
                  <a:cubicBezTo>
                    <a:pt x="11812" y="5992"/>
                    <a:pt x="11027" y="9519"/>
                    <a:pt x="10732" y="11833"/>
                  </a:cubicBezTo>
                  <a:cubicBezTo>
                    <a:pt x="10438" y="14148"/>
                    <a:pt x="10634" y="15250"/>
                    <a:pt x="11419" y="15801"/>
                  </a:cubicBezTo>
                  <a:cubicBezTo>
                    <a:pt x="12205" y="16352"/>
                    <a:pt x="13579" y="16352"/>
                    <a:pt x="15347" y="15801"/>
                  </a:cubicBezTo>
                  <a:cubicBezTo>
                    <a:pt x="17114" y="15250"/>
                    <a:pt x="19274" y="14148"/>
                    <a:pt x="21434" y="13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831894" y="3233254"/>
              <a:ext cx="5535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0" y="0"/>
                  </a:moveTo>
                  <a:cubicBezTo>
                    <a:pt x="7714" y="2760"/>
                    <a:pt x="15429" y="5520"/>
                    <a:pt x="18514" y="8580"/>
                  </a:cubicBezTo>
                  <a:cubicBezTo>
                    <a:pt x="21600" y="11640"/>
                    <a:pt x="20057" y="15000"/>
                    <a:pt x="16586" y="17220"/>
                  </a:cubicBezTo>
                  <a:cubicBezTo>
                    <a:pt x="13114" y="19440"/>
                    <a:pt x="7714" y="20520"/>
                    <a:pt x="2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450868" y="3296754"/>
              <a:ext cx="23192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15484" y="0"/>
                  </a:moveTo>
                  <a:cubicBezTo>
                    <a:pt x="11398" y="3046"/>
                    <a:pt x="7311" y="6092"/>
                    <a:pt x="4587" y="8031"/>
                  </a:cubicBezTo>
                  <a:cubicBezTo>
                    <a:pt x="1863" y="9969"/>
                    <a:pt x="500" y="10800"/>
                    <a:pt x="111" y="11769"/>
                  </a:cubicBezTo>
                  <a:cubicBezTo>
                    <a:pt x="-278" y="12738"/>
                    <a:pt x="306" y="13846"/>
                    <a:pt x="2641" y="15092"/>
                  </a:cubicBezTo>
                  <a:cubicBezTo>
                    <a:pt x="4976" y="16338"/>
                    <a:pt x="9063" y="17723"/>
                    <a:pt x="12468" y="18831"/>
                  </a:cubicBezTo>
                  <a:cubicBezTo>
                    <a:pt x="15873" y="19938"/>
                    <a:pt x="18598" y="20769"/>
                    <a:pt x="21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492294" y="3525354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900" y="7855"/>
                    <a:pt x="1800" y="15709"/>
                    <a:pt x="5400" y="18655"/>
                  </a:cubicBezTo>
                  <a:cubicBezTo>
                    <a:pt x="9000" y="21600"/>
                    <a:pt x="15300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063794" y="3150704"/>
              <a:ext cx="38101" cy="27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0"/>
                  </a:moveTo>
                  <a:cubicBezTo>
                    <a:pt x="2400" y="4782"/>
                    <a:pt x="4800" y="9563"/>
                    <a:pt x="6600" y="12779"/>
                  </a:cubicBezTo>
                  <a:cubicBezTo>
                    <a:pt x="8400" y="15994"/>
                    <a:pt x="9600" y="17643"/>
                    <a:pt x="10200" y="18962"/>
                  </a:cubicBezTo>
                  <a:cubicBezTo>
                    <a:pt x="10800" y="20281"/>
                    <a:pt x="10800" y="21270"/>
                    <a:pt x="12600" y="21435"/>
                  </a:cubicBezTo>
                  <a:cubicBezTo>
                    <a:pt x="14400" y="21600"/>
                    <a:pt x="18000" y="20940"/>
                    <a:pt x="21600" y="20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076472" y="3239604"/>
              <a:ext cx="13337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8228" y="0"/>
                  </a:moveTo>
                  <a:cubicBezTo>
                    <a:pt x="13841" y="2640"/>
                    <a:pt x="9454" y="5280"/>
                    <a:pt x="6585" y="6960"/>
                  </a:cubicBezTo>
                  <a:cubicBezTo>
                    <a:pt x="3716" y="8640"/>
                    <a:pt x="2366" y="9360"/>
                    <a:pt x="1354" y="10440"/>
                  </a:cubicBezTo>
                  <a:cubicBezTo>
                    <a:pt x="341" y="11520"/>
                    <a:pt x="-334" y="12960"/>
                    <a:pt x="172" y="13920"/>
                  </a:cubicBezTo>
                  <a:cubicBezTo>
                    <a:pt x="679" y="14880"/>
                    <a:pt x="2366" y="15360"/>
                    <a:pt x="6079" y="16560"/>
                  </a:cubicBezTo>
                  <a:cubicBezTo>
                    <a:pt x="9791" y="17760"/>
                    <a:pt x="15529" y="19680"/>
                    <a:pt x="212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038394" y="3524131"/>
              <a:ext cx="273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58" y="11040"/>
                    <a:pt x="10716" y="1783"/>
                    <a:pt x="14316" y="240"/>
                  </a:cubicBezTo>
                  <a:cubicBezTo>
                    <a:pt x="17916" y="-1303"/>
                    <a:pt x="19758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158481" y="3601554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08"/>
                    <a:pt x="-1585" y="9216"/>
                    <a:pt x="575" y="12816"/>
                  </a:cubicBezTo>
                  <a:cubicBezTo>
                    <a:pt x="2735" y="16416"/>
                    <a:pt x="11375" y="19008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223487" y="3624510"/>
              <a:ext cx="77565" cy="8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676" fill="norm" stroke="1" extrusionOk="0">
                  <a:moveTo>
                    <a:pt x="4863" y="6458"/>
                  </a:moveTo>
                  <a:cubicBezTo>
                    <a:pt x="2589" y="7930"/>
                    <a:pt x="315" y="9403"/>
                    <a:pt x="31" y="11858"/>
                  </a:cubicBezTo>
                  <a:cubicBezTo>
                    <a:pt x="-253" y="14312"/>
                    <a:pt x="1452" y="17749"/>
                    <a:pt x="4010" y="19467"/>
                  </a:cubicBezTo>
                  <a:cubicBezTo>
                    <a:pt x="6568" y="21185"/>
                    <a:pt x="9979" y="21185"/>
                    <a:pt x="13105" y="18730"/>
                  </a:cubicBezTo>
                  <a:cubicBezTo>
                    <a:pt x="16231" y="16276"/>
                    <a:pt x="19073" y="11367"/>
                    <a:pt x="20210" y="7685"/>
                  </a:cubicBezTo>
                  <a:cubicBezTo>
                    <a:pt x="21347" y="4003"/>
                    <a:pt x="20779" y="1549"/>
                    <a:pt x="19642" y="567"/>
                  </a:cubicBezTo>
                  <a:cubicBezTo>
                    <a:pt x="18505" y="-415"/>
                    <a:pt x="16800" y="76"/>
                    <a:pt x="15094" y="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348993" y="3601554"/>
              <a:ext cx="87568" cy="11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176" fill="norm" stroke="1" extrusionOk="0">
                  <a:moveTo>
                    <a:pt x="15200" y="4800"/>
                  </a:moveTo>
                  <a:cubicBezTo>
                    <a:pt x="12688" y="4000"/>
                    <a:pt x="10177" y="3200"/>
                    <a:pt x="7916" y="3400"/>
                  </a:cubicBezTo>
                  <a:cubicBezTo>
                    <a:pt x="5656" y="3600"/>
                    <a:pt x="3647" y="4800"/>
                    <a:pt x="2140" y="6400"/>
                  </a:cubicBezTo>
                  <a:cubicBezTo>
                    <a:pt x="633" y="8000"/>
                    <a:pt x="-372" y="10000"/>
                    <a:pt x="130" y="12600"/>
                  </a:cubicBezTo>
                  <a:cubicBezTo>
                    <a:pt x="633" y="15200"/>
                    <a:pt x="2642" y="18400"/>
                    <a:pt x="4902" y="20000"/>
                  </a:cubicBezTo>
                  <a:cubicBezTo>
                    <a:pt x="7163" y="21600"/>
                    <a:pt x="9675" y="21600"/>
                    <a:pt x="12940" y="19800"/>
                  </a:cubicBezTo>
                  <a:cubicBezTo>
                    <a:pt x="16205" y="18000"/>
                    <a:pt x="20223" y="14400"/>
                    <a:pt x="20726" y="10800"/>
                  </a:cubicBezTo>
                  <a:cubicBezTo>
                    <a:pt x="21228" y="7200"/>
                    <a:pt x="18214" y="3600"/>
                    <a:pt x="152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267531" y="3248315"/>
              <a:ext cx="203305" cy="43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84" fill="norm" stroke="1" extrusionOk="0">
                  <a:moveTo>
                    <a:pt x="20786" y="11154"/>
                  </a:moveTo>
                  <a:cubicBezTo>
                    <a:pt x="17700" y="10110"/>
                    <a:pt x="14614" y="9067"/>
                    <a:pt x="12961" y="7710"/>
                  </a:cubicBezTo>
                  <a:cubicBezTo>
                    <a:pt x="11308" y="6354"/>
                    <a:pt x="11088" y="4684"/>
                    <a:pt x="11859" y="3432"/>
                  </a:cubicBezTo>
                  <a:cubicBezTo>
                    <a:pt x="12631" y="2180"/>
                    <a:pt x="14394" y="1345"/>
                    <a:pt x="16157" y="771"/>
                  </a:cubicBezTo>
                  <a:cubicBezTo>
                    <a:pt x="17920" y="197"/>
                    <a:pt x="19684" y="-116"/>
                    <a:pt x="20565" y="41"/>
                  </a:cubicBezTo>
                  <a:cubicBezTo>
                    <a:pt x="21447" y="197"/>
                    <a:pt x="21447" y="823"/>
                    <a:pt x="20014" y="2075"/>
                  </a:cubicBezTo>
                  <a:cubicBezTo>
                    <a:pt x="18582" y="3327"/>
                    <a:pt x="15716" y="5206"/>
                    <a:pt x="12190" y="7397"/>
                  </a:cubicBezTo>
                  <a:cubicBezTo>
                    <a:pt x="8663" y="9588"/>
                    <a:pt x="4476" y="12093"/>
                    <a:pt x="2271" y="13606"/>
                  </a:cubicBezTo>
                  <a:cubicBezTo>
                    <a:pt x="67" y="15119"/>
                    <a:pt x="-153" y="15641"/>
                    <a:pt x="67" y="16110"/>
                  </a:cubicBezTo>
                  <a:cubicBezTo>
                    <a:pt x="288" y="16580"/>
                    <a:pt x="949" y="16997"/>
                    <a:pt x="2382" y="17154"/>
                  </a:cubicBezTo>
                  <a:cubicBezTo>
                    <a:pt x="3814" y="17310"/>
                    <a:pt x="6018" y="17206"/>
                    <a:pt x="7671" y="16997"/>
                  </a:cubicBezTo>
                  <a:cubicBezTo>
                    <a:pt x="9325" y="16788"/>
                    <a:pt x="10427" y="16475"/>
                    <a:pt x="11088" y="16580"/>
                  </a:cubicBezTo>
                  <a:cubicBezTo>
                    <a:pt x="11749" y="16684"/>
                    <a:pt x="11969" y="17206"/>
                    <a:pt x="12410" y="17988"/>
                  </a:cubicBezTo>
                  <a:cubicBezTo>
                    <a:pt x="12851" y="18771"/>
                    <a:pt x="13512" y="19814"/>
                    <a:pt x="14063" y="20441"/>
                  </a:cubicBezTo>
                  <a:cubicBezTo>
                    <a:pt x="14614" y="21067"/>
                    <a:pt x="15055" y="21275"/>
                    <a:pt x="15496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210094" y="3379304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216444" y="329675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287020" y="3385654"/>
              <a:ext cx="24675" cy="7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079" fill="norm" stroke="1" extrusionOk="0">
                  <a:moveTo>
                    <a:pt x="10182" y="0"/>
                  </a:moveTo>
                  <a:cubicBezTo>
                    <a:pt x="6582" y="4320"/>
                    <a:pt x="2982" y="8640"/>
                    <a:pt x="1182" y="12651"/>
                  </a:cubicBezTo>
                  <a:cubicBezTo>
                    <a:pt x="-618" y="16663"/>
                    <a:pt x="-618" y="20366"/>
                    <a:pt x="2982" y="20983"/>
                  </a:cubicBezTo>
                  <a:cubicBezTo>
                    <a:pt x="6582" y="21600"/>
                    <a:pt x="13782" y="19131"/>
                    <a:pt x="20982" y="1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318044" y="325230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368844" y="3303104"/>
              <a:ext cx="376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10232" y="0"/>
                  </a:moveTo>
                  <a:cubicBezTo>
                    <a:pt x="15916" y="5040"/>
                    <a:pt x="21600" y="10080"/>
                    <a:pt x="19895" y="13680"/>
                  </a:cubicBezTo>
                  <a:cubicBezTo>
                    <a:pt x="18189" y="17280"/>
                    <a:pt x="9095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8061753" y="3303104"/>
              <a:ext cx="10389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11894" y="0"/>
                  </a:moveTo>
                  <a:cubicBezTo>
                    <a:pt x="9353" y="200"/>
                    <a:pt x="6812" y="400"/>
                    <a:pt x="4270" y="2500"/>
                  </a:cubicBezTo>
                  <a:cubicBezTo>
                    <a:pt x="1729" y="4600"/>
                    <a:pt x="-812" y="8600"/>
                    <a:pt x="247" y="11900"/>
                  </a:cubicBezTo>
                  <a:cubicBezTo>
                    <a:pt x="1306" y="15200"/>
                    <a:pt x="5964" y="17800"/>
                    <a:pt x="9988" y="19300"/>
                  </a:cubicBezTo>
                  <a:cubicBezTo>
                    <a:pt x="14012" y="20800"/>
                    <a:pt x="17400" y="21200"/>
                    <a:pt x="207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845094" y="3070571"/>
              <a:ext cx="144567" cy="45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63" fill="norm" stroke="1" extrusionOk="0">
                  <a:moveTo>
                    <a:pt x="3757" y="8845"/>
                  </a:moveTo>
                  <a:cubicBezTo>
                    <a:pt x="3130" y="11532"/>
                    <a:pt x="2504" y="14220"/>
                    <a:pt x="2191" y="16161"/>
                  </a:cubicBezTo>
                  <a:cubicBezTo>
                    <a:pt x="1878" y="18102"/>
                    <a:pt x="1878" y="19296"/>
                    <a:pt x="1722" y="20142"/>
                  </a:cubicBezTo>
                  <a:cubicBezTo>
                    <a:pt x="1565" y="20988"/>
                    <a:pt x="1252" y="21486"/>
                    <a:pt x="1096" y="21337"/>
                  </a:cubicBezTo>
                  <a:cubicBezTo>
                    <a:pt x="939" y="21187"/>
                    <a:pt x="939" y="20391"/>
                    <a:pt x="1252" y="18599"/>
                  </a:cubicBezTo>
                  <a:cubicBezTo>
                    <a:pt x="1565" y="16808"/>
                    <a:pt x="2191" y="14021"/>
                    <a:pt x="2661" y="10985"/>
                  </a:cubicBezTo>
                  <a:cubicBezTo>
                    <a:pt x="3130" y="7949"/>
                    <a:pt x="3443" y="4664"/>
                    <a:pt x="3757" y="2723"/>
                  </a:cubicBezTo>
                  <a:cubicBezTo>
                    <a:pt x="4070" y="782"/>
                    <a:pt x="4383" y="185"/>
                    <a:pt x="5165" y="35"/>
                  </a:cubicBezTo>
                  <a:cubicBezTo>
                    <a:pt x="5948" y="-114"/>
                    <a:pt x="7200" y="185"/>
                    <a:pt x="10017" y="1329"/>
                  </a:cubicBezTo>
                  <a:cubicBezTo>
                    <a:pt x="12835" y="2474"/>
                    <a:pt x="17217" y="4465"/>
                    <a:pt x="19409" y="5709"/>
                  </a:cubicBezTo>
                  <a:cubicBezTo>
                    <a:pt x="21600" y="6953"/>
                    <a:pt x="21600" y="7451"/>
                    <a:pt x="21130" y="7899"/>
                  </a:cubicBezTo>
                  <a:cubicBezTo>
                    <a:pt x="20661" y="8347"/>
                    <a:pt x="19722" y="8745"/>
                    <a:pt x="17374" y="9093"/>
                  </a:cubicBezTo>
                  <a:cubicBezTo>
                    <a:pt x="15026" y="9442"/>
                    <a:pt x="11270" y="9740"/>
                    <a:pt x="8452" y="9890"/>
                  </a:cubicBezTo>
                  <a:cubicBezTo>
                    <a:pt x="5635" y="10039"/>
                    <a:pt x="3757" y="10039"/>
                    <a:pt x="2504" y="10288"/>
                  </a:cubicBezTo>
                  <a:cubicBezTo>
                    <a:pt x="1252" y="10537"/>
                    <a:pt x="626" y="11034"/>
                    <a:pt x="0" y="1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936110" y="3315804"/>
              <a:ext cx="182035" cy="21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502" y="8259"/>
                  </a:moveTo>
                  <a:cubicBezTo>
                    <a:pt x="251" y="6988"/>
                    <a:pt x="0" y="5718"/>
                    <a:pt x="0" y="4553"/>
                  </a:cubicBezTo>
                  <a:cubicBezTo>
                    <a:pt x="0" y="3388"/>
                    <a:pt x="251" y="2329"/>
                    <a:pt x="1130" y="1800"/>
                  </a:cubicBezTo>
                  <a:cubicBezTo>
                    <a:pt x="2009" y="1271"/>
                    <a:pt x="3516" y="1271"/>
                    <a:pt x="5777" y="3494"/>
                  </a:cubicBezTo>
                  <a:cubicBezTo>
                    <a:pt x="8037" y="5718"/>
                    <a:pt x="11051" y="10165"/>
                    <a:pt x="12558" y="13341"/>
                  </a:cubicBezTo>
                  <a:cubicBezTo>
                    <a:pt x="14065" y="16518"/>
                    <a:pt x="14065" y="18424"/>
                    <a:pt x="13563" y="19694"/>
                  </a:cubicBezTo>
                  <a:cubicBezTo>
                    <a:pt x="13060" y="20965"/>
                    <a:pt x="12056" y="21600"/>
                    <a:pt x="11302" y="21282"/>
                  </a:cubicBezTo>
                  <a:cubicBezTo>
                    <a:pt x="10549" y="20965"/>
                    <a:pt x="10047" y="19694"/>
                    <a:pt x="9795" y="17047"/>
                  </a:cubicBezTo>
                  <a:cubicBezTo>
                    <a:pt x="9544" y="14400"/>
                    <a:pt x="9544" y="10376"/>
                    <a:pt x="11553" y="7306"/>
                  </a:cubicBezTo>
                  <a:cubicBezTo>
                    <a:pt x="13563" y="4235"/>
                    <a:pt x="17581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9284189" y="3141072"/>
              <a:ext cx="119706" cy="35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08" fill="norm" stroke="1" extrusionOk="0">
                  <a:moveTo>
                    <a:pt x="21431" y="2078"/>
                  </a:moveTo>
                  <a:cubicBezTo>
                    <a:pt x="21431" y="1199"/>
                    <a:pt x="21431" y="320"/>
                    <a:pt x="20294" y="69"/>
                  </a:cubicBezTo>
                  <a:cubicBezTo>
                    <a:pt x="19157" y="-182"/>
                    <a:pt x="16884" y="195"/>
                    <a:pt x="13663" y="2141"/>
                  </a:cubicBezTo>
                  <a:cubicBezTo>
                    <a:pt x="10442" y="4088"/>
                    <a:pt x="6273" y="7604"/>
                    <a:pt x="3620" y="10869"/>
                  </a:cubicBezTo>
                  <a:cubicBezTo>
                    <a:pt x="968" y="14134"/>
                    <a:pt x="-169" y="17148"/>
                    <a:pt x="20" y="18969"/>
                  </a:cubicBezTo>
                  <a:cubicBezTo>
                    <a:pt x="210" y="20790"/>
                    <a:pt x="1726" y="21418"/>
                    <a:pt x="4947" y="21292"/>
                  </a:cubicBezTo>
                  <a:cubicBezTo>
                    <a:pt x="8168" y="21167"/>
                    <a:pt x="13094" y="20288"/>
                    <a:pt x="18020" y="19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422944" y="3165149"/>
              <a:ext cx="138704" cy="27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3" fill="norm" stroke="1" extrusionOk="0">
                  <a:moveTo>
                    <a:pt x="9818" y="3881"/>
                  </a:moveTo>
                  <a:cubicBezTo>
                    <a:pt x="8182" y="7397"/>
                    <a:pt x="6545" y="10913"/>
                    <a:pt x="5727" y="13509"/>
                  </a:cubicBezTo>
                  <a:cubicBezTo>
                    <a:pt x="4909" y="16104"/>
                    <a:pt x="4909" y="17778"/>
                    <a:pt x="4909" y="19118"/>
                  </a:cubicBezTo>
                  <a:cubicBezTo>
                    <a:pt x="4909" y="20457"/>
                    <a:pt x="4909" y="21462"/>
                    <a:pt x="5073" y="21378"/>
                  </a:cubicBezTo>
                  <a:cubicBezTo>
                    <a:pt x="5236" y="21295"/>
                    <a:pt x="5564" y="20122"/>
                    <a:pt x="6545" y="17192"/>
                  </a:cubicBezTo>
                  <a:cubicBezTo>
                    <a:pt x="7527" y="14262"/>
                    <a:pt x="9164" y="9574"/>
                    <a:pt x="10309" y="6727"/>
                  </a:cubicBezTo>
                  <a:cubicBezTo>
                    <a:pt x="11455" y="3881"/>
                    <a:pt x="12109" y="2876"/>
                    <a:pt x="12600" y="1955"/>
                  </a:cubicBezTo>
                  <a:cubicBezTo>
                    <a:pt x="13091" y="1034"/>
                    <a:pt x="13418" y="197"/>
                    <a:pt x="14236" y="29"/>
                  </a:cubicBezTo>
                  <a:cubicBezTo>
                    <a:pt x="15055" y="-138"/>
                    <a:pt x="16364" y="364"/>
                    <a:pt x="18000" y="2709"/>
                  </a:cubicBezTo>
                  <a:cubicBezTo>
                    <a:pt x="19636" y="5053"/>
                    <a:pt x="21600" y="9239"/>
                    <a:pt x="21436" y="12504"/>
                  </a:cubicBezTo>
                  <a:cubicBezTo>
                    <a:pt x="21273" y="15769"/>
                    <a:pt x="18982" y="18113"/>
                    <a:pt x="16036" y="19453"/>
                  </a:cubicBezTo>
                  <a:cubicBezTo>
                    <a:pt x="13091" y="20792"/>
                    <a:pt x="9491" y="21127"/>
                    <a:pt x="6709" y="21043"/>
                  </a:cubicBezTo>
                  <a:cubicBezTo>
                    <a:pt x="3927" y="20960"/>
                    <a:pt x="1964" y="20457"/>
                    <a:pt x="0" y="19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0035629" y="3174649"/>
              <a:ext cx="200116" cy="17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50" fill="norm" stroke="1" extrusionOk="0">
                  <a:moveTo>
                    <a:pt x="1715" y="4748"/>
                  </a:moveTo>
                  <a:cubicBezTo>
                    <a:pt x="805" y="2970"/>
                    <a:pt x="-104" y="1191"/>
                    <a:pt x="10" y="428"/>
                  </a:cubicBezTo>
                  <a:cubicBezTo>
                    <a:pt x="123" y="-334"/>
                    <a:pt x="1260" y="-80"/>
                    <a:pt x="2511" y="1191"/>
                  </a:cubicBezTo>
                  <a:cubicBezTo>
                    <a:pt x="3761" y="2461"/>
                    <a:pt x="5125" y="4748"/>
                    <a:pt x="5694" y="7925"/>
                  </a:cubicBezTo>
                  <a:cubicBezTo>
                    <a:pt x="6262" y="11101"/>
                    <a:pt x="6035" y="15167"/>
                    <a:pt x="5125" y="17708"/>
                  </a:cubicBezTo>
                  <a:cubicBezTo>
                    <a:pt x="4216" y="20250"/>
                    <a:pt x="2624" y="21266"/>
                    <a:pt x="1942" y="21139"/>
                  </a:cubicBezTo>
                  <a:cubicBezTo>
                    <a:pt x="1260" y="21012"/>
                    <a:pt x="1488" y="19741"/>
                    <a:pt x="3079" y="17073"/>
                  </a:cubicBezTo>
                  <a:cubicBezTo>
                    <a:pt x="4671" y="14405"/>
                    <a:pt x="7627" y="10339"/>
                    <a:pt x="9559" y="7925"/>
                  </a:cubicBezTo>
                  <a:cubicBezTo>
                    <a:pt x="11492" y="5511"/>
                    <a:pt x="12401" y="4748"/>
                    <a:pt x="12629" y="5130"/>
                  </a:cubicBezTo>
                  <a:cubicBezTo>
                    <a:pt x="12856" y="5511"/>
                    <a:pt x="12401" y="7035"/>
                    <a:pt x="12174" y="8687"/>
                  </a:cubicBezTo>
                  <a:cubicBezTo>
                    <a:pt x="11947" y="10339"/>
                    <a:pt x="11947" y="12118"/>
                    <a:pt x="12060" y="13642"/>
                  </a:cubicBezTo>
                  <a:cubicBezTo>
                    <a:pt x="12174" y="15167"/>
                    <a:pt x="12401" y="16438"/>
                    <a:pt x="13993" y="17073"/>
                  </a:cubicBezTo>
                  <a:cubicBezTo>
                    <a:pt x="15584" y="17708"/>
                    <a:pt x="18540" y="17708"/>
                    <a:pt x="21496" y="17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0280194" y="3080854"/>
              <a:ext cx="8858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13255" y="0"/>
                  </a:moveTo>
                  <a:cubicBezTo>
                    <a:pt x="14727" y="1494"/>
                    <a:pt x="16200" y="2989"/>
                    <a:pt x="17918" y="5570"/>
                  </a:cubicBezTo>
                  <a:cubicBezTo>
                    <a:pt x="19636" y="8151"/>
                    <a:pt x="21600" y="11819"/>
                    <a:pt x="19882" y="14604"/>
                  </a:cubicBezTo>
                  <a:cubicBezTo>
                    <a:pt x="18164" y="17389"/>
                    <a:pt x="12764" y="19291"/>
                    <a:pt x="8836" y="20309"/>
                  </a:cubicBezTo>
                  <a:cubicBezTo>
                    <a:pt x="4909" y="21328"/>
                    <a:pt x="2455" y="214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0597694" y="3271354"/>
              <a:ext cx="17568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5" y="2829"/>
                    <a:pt x="10410" y="5657"/>
                    <a:pt x="13663" y="7329"/>
                  </a:cubicBezTo>
                  <a:cubicBezTo>
                    <a:pt x="16916" y="9000"/>
                    <a:pt x="18217" y="9514"/>
                    <a:pt x="19388" y="10157"/>
                  </a:cubicBezTo>
                  <a:cubicBezTo>
                    <a:pt x="20559" y="10800"/>
                    <a:pt x="21600" y="11571"/>
                    <a:pt x="21600" y="12343"/>
                  </a:cubicBezTo>
                  <a:cubicBezTo>
                    <a:pt x="21600" y="13114"/>
                    <a:pt x="20559" y="13886"/>
                    <a:pt x="17827" y="14914"/>
                  </a:cubicBezTo>
                  <a:cubicBezTo>
                    <a:pt x="15094" y="15943"/>
                    <a:pt x="10670" y="17229"/>
                    <a:pt x="8067" y="18386"/>
                  </a:cubicBezTo>
                  <a:cubicBezTo>
                    <a:pt x="5465" y="19543"/>
                    <a:pt x="4684" y="20571"/>
                    <a:pt x="39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0661194" y="3455504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964"/>
                    <a:pt x="13371" y="3927"/>
                    <a:pt x="9771" y="7527"/>
                  </a:cubicBezTo>
                  <a:cubicBezTo>
                    <a:pt x="6171" y="11127"/>
                    <a:pt x="3086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1110821" y="3119440"/>
              <a:ext cx="21496" cy="23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0" h="21363" fill="norm" stroke="1" extrusionOk="0">
                  <a:moveTo>
                    <a:pt x="7026" y="1692"/>
                  </a:moveTo>
                  <a:cubicBezTo>
                    <a:pt x="12916" y="727"/>
                    <a:pt x="18807" y="-237"/>
                    <a:pt x="19789" y="52"/>
                  </a:cubicBezTo>
                  <a:cubicBezTo>
                    <a:pt x="20771" y="342"/>
                    <a:pt x="16844" y="1884"/>
                    <a:pt x="11935" y="5067"/>
                  </a:cubicBezTo>
                  <a:cubicBezTo>
                    <a:pt x="7026" y="8249"/>
                    <a:pt x="1135" y="13070"/>
                    <a:pt x="153" y="16059"/>
                  </a:cubicBezTo>
                  <a:cubicBezTo>
                    <a:pt x="-829" y="19049"/>
                    <a:pt x="3098" y="20206"/>
                    <a:pt x="7026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1080444" y="3177920"/>
              <a:ext cx="164951" cy="19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01" fill="norm" stroke="1" extrusionOk="0">
                  <a:moveTo>
                    <a:pt x="21307" y="3285"/>
                  </a:moveTo>
                  <a:cubicBezTo>
                    <a:pt x="21307" y="2124"/>
                    <a:pt x="21307" y="962"/>
                    <a:pt x="20623" y="382"/>
                  </a:cubicBezTo>
                  <a:cubicBezTo>
                    <a:pt x="19940" y="-199"/>
                    <a:pt x="18573" y="-199"/>
                    <a:pt x="15565" y="962"/>
                  </a:cubicBezTo>
                  <a:cubicBezTo>
                    <a:pt x="12558" y="2124"/>
                    <a:pt x="7910" y="4446"/>
                    <a:pt x="4902" y="5956"/>
                  </a:cubicBezTo>
                  <a:cubicBezTo>
                    <a:pt x="1894" y="7466"/>
                    <a:pt x="527" y="8162"/>
                    <a:pt x="117" y="9324"/>
                  </a:cubicBezTo>
                  <a:cubicBezTo>
                    <a:pt x="-293" y="10485"/>
                    <a:pt x="254" y="12111"/>
                    <a:pt x="3672" y="14201"/>
                  </a:cubicBezTo>
                  <a:cubicBezTo>
                    <a:pt x="7089" y="16291"/>
                    <a:pt x="13378" y="18846"/>
                    <a:pt x="19666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1016794" y="3474554"/>
              <a:ext cx="323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946944" y="3588854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00"/>
                    <a:pt x="5760" y="9000"/>
                    <a:pt x="9360" y="12600"/>
                  </a:cubicBezTo>
                  <a:cubicBezTo>
                    <a:pt x="12960" y="16200"/>
                    <a:pt x="1728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1055399" y="3562934"/>
              <a:ext cx="93222" cy="13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15" fill="norm" stroke="1" extrusionOk="0">
                  <a:moveTo>
                    <a:pt x="17165" y="8182"/>
                  </a:moveTo>
                  <a:cubicBezTo>
                    <a:pt x="17645" y="6495"/>
                    <a:pt x="18125" y="4807"/>
                    <a:pt x="17645" y="3289"/>
                  </a:cubicBezTo>
                  <a:cubicBezTo>
                    <a:pt x="17165" y="1770"/>
                    <a:pt x="15725" y="420"/>
                    <a:pt x="13805" y="82"/>
                  </a:cubicBezTo>
                  <a:cubicBezTo>
                    <a:pt x="11885" y="-255"/>
                    <a:pt x="9485" y="420"/>
                    <a:pt x="7085" y="2445"/>
                  </a:cubicBezTo>
                  <a:cubicBezTo>
                    <a:pt x="4685" y="4470"/>
                    <a:pt x="2285" y="7845"/>
                    <a:pt x="1085" y="10376"/>
                  </a:cubicBezTo>
                  <a:cubicBezTo>
                    <a:pt x="-115" y="12907"/>
                    <a:pt x="-115" y="14595"/>
                    <a:pt x="125" y="16283"/>
                  </a:cubicBezTo>
                  <a:cubicBezTo>
                    <a:pt x="365" y="17970"/>
                    <a:pt x="845" y="19657"/>
                    <a:pt x="2285" y="20501"/>
                  </a:cubicBezTo>
                  <a:cubicBezTo>
                    <a:pt x="3725" y="21345"/>
                    <a:pt x="6125" y="21345"/>
                    <a:pt x="9485" y="20333"/>
                  </a:cubicBezTo>
                  <a:cubicBezTo>
                    <a:pt x="12845" y="19320"/>
                    <a:pt x="17165" y="17295"/>
                    <a:pt x="19325" y="14932"/>
                  </a:cubicBezTo>
                  <a:cubicBezTo>
                    <a:pt x="21485" y="12570"/>
                    <a:pt x="21485" y="9870"/>
                    <a:pt x="20525" y="8014"/>
                  </a:cubicBezTo>
                  <a:cubicBezTo>
                    <a:pt x="19565" y="6157"/>
                    <a:pt x="17645" y="5145"/>
                    <a:pt x="16205" y="5482"/>
                  </a:cubicBezTo>
                  <a:cubicBezTo>
                    <a:pt x="14765" y="5820"/>
                    <a:pt x="13805" y="7507"/>
                    <a:pt x="12845" y="9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1157502" y="3601554"/>
              <a:ext cx="87901" cy="12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58" fill="norm" stroke="1" extrusionOk="0">
                  <a:moveTo>
                    <a:pt x="11817" y="5492"/>
                  </a:moveTo>
                  <a:cubicBezTo>
                    <a:pt x="11817" y="3661"/>
                    <a:pt x="11817" y="1831"/>
                    <a:pt x="10561" y="1464"/>
                  </a:cubicBezTo>
                  <a:cubicBezTo>
                    <a:pt x="9305" y="1098"/>
                    <a:pt x="6794" y="2197"/>
                    <a:pt x="4784" y="4576"/>
                  </a:cubicBezTo>
                  <a:cubicBezTo>
                    <a:pt x="2775" y="6956"/>
                    <a:pt x="1268" y="10617"/>
                    <a:pt x="514" y="13363"/>
                  </a:cubicBezTo>
                  <a:cubicBezTo>
                    <a:pt x="-239" y="16108"/>
                    <a:pt x="-239" y="17939"/>
                    <a:pt x="1017" y="19220"/>
                  </a:cubicBezTo>
                  <a:cubicBezTo>
                    <a:pt x="2273" y="20502"/>
                    <a:pt x="4784" y="21234"/>
                    <a:pt x="7296" y="21417"/>
                  </a:cubicBezTo>
                  <a:cubicBezTo>
                    <a:pt x="9808" y="21600"/>
                    <a:pt x="12319" y="21234"/>
                    <a:pt x="14831" y="18854"/>
                  </a:cubicBezTo>
                  <a:cubicBezTo>
                    <a:pt x="17342" y="16475"/>
                    <a:pt x="19854" y="12081"/>
                    <a:pt x="20608" y="8786"/>
                  </a:cubicBezTo>
                  <a:cubicBezTo>
                    <a:pt x="21361" y="5492"/>
                    <a:pt x="20356" y="3295"/>
                    <a:pt x="18598" y="2014"/>
                  </a:cubicBezTo>
                  <a:cubicBezTo>
                    <a:pt x="16840" y="732"/>
                    <a:pt x="14328" y="366"/>
                    <a:pt x="118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1531144" y="349995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87234" y="3760304"/>
              <a:ext cx="981161" cy="149508"/>
            </a:xfrm>
            <a:prstGeom prst="rect">
              <a:avLst/>
            </a:prstGeom>
            <a:effectLst/>
          </p:spPr>
        </p:pic>
        <p:pic>
          <p:nvPicPr>
            <p:cNvPr id="23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409143" y="3532346"/>
              <a:ext cx="883751" cy="158109"/>
            </a:xfrm>
            <a:prstGeom prst="rect">
              <a:avLst/>
            </a:prstGeom>
            <a:effectLst/>
          </p:spPr>
        </p:pic>
        <p:pic>
          <p:nvPicPr>
            <p:cNvPr id="23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320571" y="3766654"/>
              <a:ext cx="489224" cy="114301"/>
            </a:xfrm>
            <a:prstGeom prst="rect">
              <a:avLst/>
            </a:prstGeom>
            <a:effectLst/>
          </p:spPr>
        </p:pic>
        <p:pic>
          <p:nvPicPr>
            <p:cNvPr id="23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401842" y="3652354"/>
              <a:ext cx="392703" cy="139701"/>
            </a:xfrm>
            <a:prstGeom prst="rect">
              <a:avLst/>
            </a:prstGeom>
            <a:effectLst/>
          </p:spPr>
        </p:pic>
        <p:sp>
          <p:nvSpPr>
            <p:cNvPr id="239" name="Line"/>
            <p:cNvSpPr/>
            <p:nvPr/>
          </p:nvSpPr>
          <p:spPr>
            <a:xfrm>
              <a:off x="704394" y="4211154"/>
              <a:ext cx="10769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88"/>
                  </a:moveTo>
                  <a:cubicBezTo>
                    <a:pt x="187" y="10024"/>
                    <a:pt x="374" y="9459"/>
                    <a:pt x="529" y="9035"/>
                  </a:cubicBezTo>
                  <a:cubicBezTo>
                    <a:pt x="683" y="8612"/>
                    <a:pt x="807" y="8329"/>
                    <a:pt x="989" y="7976"/>
                  </a:cubicBezTo>
                  <a:cubicBezTo>
                    <a:pt x="1172" y="7624"/>
                    <a:pt x="1414" y="7200"/>
                    <a:pt x="1626" y="6776"/>
                  </a:cubicBezTo>
                  <a:cubicBezTo>
                    <a:pt x="1838" y="6353"/>
                    <a:pt x="2021" y="5929"/>
                    <a:pt x="2165" y="5576"/>
                  </a:cubicBezTo>
                  <a:cubicBezTo>
                    <a:pt x="2309" y="5224"/>
                    <a:pt x="2416" y="4941"/>
                    <a:pt x="2520" y="4729"/>
                  </a:cubicBezTo>
                  <a:cubicBezTo>
                    <a:pt x="2624" y="4518"/>
                    <a:pt x="2725" y="4376"/>
                    <a:pt x="2838" y="4165"/>
                  </a:cubicBezTo>
                  <a:cubicBezTo>
                    <a:pt x="2950" y="3953"/>
                    <a:pt x="3074" y="3671"/>
                    <a:pt x="3180" y="3459"/>
                  </a:cubicBezTo>
                  <a:cubicBezTo>
                    <a:pt x="3286" y="3247"/>
                    <a:pt x="3375" y="3106"/>
                    <a:pt x="3487" y="2894"/>
                  </a:cubicBezTo>
                  <a:cubicBezTo>
                    <a:pt x="3600" y="2682"/>
                    <a:pt x="3736" y="2400"/>
                    <a:pt x="3923" y="2118"/>
                  </a:cubicBezTo>
                  <a:cubicBezTo>
                    <a:pt x="4109" y="1835"/>
                    <a:pt x="4347" y="1553"/>
                    <a:pt x="4532" y="1341"/>
                  </a:cubicBezTo>
                  <a:cubicBezTo>
                    <a:pt x="4717" y="1129"/>
                    <a:pt x="4848" y="988"/>
                    <a:pt x="4984" y="847"/>
                  </a:cubicBezTo>
                  <a:cubicBezTo>
                    <a:pt x="5120" y="706"/>
                    <a:pt x="5260" y="565"/>
                    <a:pt x="5398" y="494"/>
                  </a:cubicBezTo>
                  <a:cubicBezTo>
                    <a:pt x="5536" y="424"/>
                    <a:pt x="5672" y="424"/>
                    <a:pt x="5812" y="353"/>
                  </a:cubicBezTo>
                  <a:cubicBezTo>
                    <a:pt x="5952" y="282"/>
                    <a:pt x="6096" y="141"/>
                    <a:pt x="6234" y="71"/>
                  </a:cubicBezTo>
                  <a:cubicBezTo>
                    <a:pt x="6372" y="0"/>
                    <a:pt x="6504" y="0"/>
                    <a:pt x="6648" y="0"/>
                  </a:cubicBezTo>
                  <a:cubicBezTo>
                    <a:pt x="6792" y="0"/>
                    <a:pt x="6950" y="0"/>
                    <a:pt x="7102" y="0"/>
                  </a:cubicBezTo>
                  <a:cubicBezTo>
                    <a:pt x="7255" y="0"/>
                    <a:pt x="7404" y="0"/>
                    <a:pt x="7557" y="0"/>
                  </a:cubicBezTo>
                  <a:cubicBezTo>
                    <a:pt x="7709" y="0"/>
                    <a:pt x="7867" y="0"/>
                    <a:pt x="8017" y="0"/>
                  </a:cubicBezTo>
                  <a:cubicBezTo>
                    <a:pt x="8168" y="0"/>
                    <a:pt x="8312" y="0"/>
                    <a:pt x="8469" y="0"/>
                  </a:cubicBezTo>
                  <a:cubicBezTo>
                    <a:pt x="8626" y="0"/>
                    <a:pt x="8796" y="0"/>
                    <a:pt x="8962" y="0"/>
                  </a:cubicBezTo>
                  <a:cubicBezTo>
                    <a:pt x="9127" y="0"/>
                    <a:pt x="9289" y="0"/>
                    <a:pt x="9452" y="71"/>
                  </a:cubicBezTo>
                  <a:cubicBezTo>
                    <a:pt x="9616" y="141"/>
                    <a:pt x="9781" y="282"/>
                    <a:pt x="9940" y="424"/>
                  </a:cubicBezTo>
                  <a:cubicBezTo>
                    <a:pt x="10100" y="565"/>
                    <a:pt x="10252" y="706"/>
                    <a:pt x="10416" y="847"/>
                  </a:cubicBezTo>
                  <a:cubicBezTo>
                    <a:pt x="10579" y="988"/>
                    <a:pt x="10753" y="1129"/>
                    <a:pt x="10923" y="1271"/>
                  </a:cubicBezTo>
                  <a:cubicBezTo>
                    <a:pt x="11093" y="1412"/>
                    <a:pt x="11258" y="1553"/>
                    <a:pt x="11426" y="1694"/>
                  </a:cubicBezTo>
                  <a:cubicBezTo>
                    <a:pt x="11594" y="1835"/>
                    <a:pt x="11764" y="1976"/>
                    <a:pt x="11925" y="2118"/>
                  </a:cubicBezTo>
                  <a:cubicBezTo>
                    <a:pt x="12086" y="2259"/>
                    <a:pt x="12239" y="2400"/>
                    <a:pt x="12405" y="2541"/>
                  </a:cubicBezTo>
                  <a:cubicBezTo>
                    <a:pt x="12570" y="2682"/>
                    <a:pt x="12749" y="2824"/>
                    <a:pt x="12921" y="3035"/>
                  </a:cubicBezTo>
                  <a:cubicBezTo>
                    <a:pt x="13092" y="3247"/>
                    <a:pt x="13258" y="3529"/>
                    <a:pt x="13426" y="3741"/>
                  </a:cubicBezTo>
                  <a:cubicBezTo>
                    <a:pt x="13593" y="3953"/>
                    <a:pt x="13763" y="4094"/>
                    <a:pt x="13925" y="4306"/>
                  </a:cubicBezTo>
                  <a:cubicBezTo>
                    <a:pt x="14086" y="4518"/>
                    <a:pt x="14239" y="4800"/>
                    <a:pt x="14404" y="5012"/>
                  </a:cubicBezTo>
                  <a:cubicBezTo>
                    <a:pt x="14570" y="5224"/>
                    <a:pt x="14748" y="5365"/>
                    <a:pt x="14920" y="5576"/>
                  </a:cubicBezTo>
                  <a:cubicBezTo>
                    <a:pt x="15092" y="5788"/>
                    <a:pt x="15258" y="6071"/>
                    <a:pt x="15425" y="6353"/>
                  </a:cubicBezTo>
                  <a:cubicBezTo>
                    <a:pt x="15593" y="6635"/>
                    <a:pt x="15763" y="6918"/>
                    <a:pt x="15922" y="7200"/>
                  </a:cubicBezTo>
                  <a:cubicBezTo>
                    <a:pt x="16081" y="7482"/>
                    <a:pt x="16230" y="7765"/>
                    <a:pt x="16391" y="8047"/>
                  </a:cubicBezTo>
                  <a:cubicBezTo>
                    <a:pt x="16552" y="8329"/>
                    <a:pt x="16726" y="8612"/>
                    <a:pt x="16894" y="8965"/>
                  </a:cubicBezTo>
                  <a:cubicBezTo>
                    <a:pt x="17062" y="9318"/>
                    <a:pt x="17223" y="9741"/>
                    <a:pt x="17384" y="10094"/>
                  </a:cubicBezTo>
                  <a:cubicBezTo>
                    <a:pt x="17546" y="10447"/>
                    <a:pt x="17707" y="10729"/>
                    <a:pt x="17860" y="11082"/>
                  </a:cubicBezTo>
                  <a:cubicBezTo>
                    <a:pt x="18013" y="11435"/>
                    <a:pt x="18157" y="11859"/>
                    <a:pt x="18380" y="12424"/>
                  </a:cubicBezTo>
                  <a:cubicBezTo>
                    <a:pt x="18603" y="12988"/>
                    <a:pt x="18904" y="13694"/>
                    <a:pt x="19125" y="14259"/>
                  </a:cubicBezTo>
                  <a:cubicBezTo>
                    <a:pt x="19346" y="14824"/>
                    <a:pt x="19486" y="15247"/>
                    <a:pt x="19683" y="15812"/>
                  </a:cubicBezTo>
                  <a:cubicBezTo>
                    <a:pt x="19881" y="16376"/>
                    <a:pt x="20135" y="17082"/>
                    <a:pt x="20369" y="17718"/>
                  </a:cubicBezTo>
                  <a:cubicBezTo>
                    <a:pt x="20602" y="18353"/>
                    <a:pt x="20815" y="18918"/>
                    <a:pt x="21016" y="19553"/>
                  </a:cubicBezTo>
                  <a:cubicBezTo>
                    <a:pt x="21218" y="20188"/>
                    <a:pt x="21409" y="208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0" y="4590322"/>
              <a:ext cx="285295" cy="37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1" fill="norm" stroke="1" extrusionOk="0">
                  <a:moveTo>
                    <a:pt x="5683" y="6658"/>
                  </a:moveTo>
                  <a:cubicBezTo>
                    <a:pt x="4889" y="6658"/>
                    <a:pt x="4095" y="6658"/>
                    <a:pt x="4254" y="6597"/>
                  </a:cubicBezTo>
                  <a:cubicBezTo>
                    <a:pt x="4413" y="6536"/>
                    <a:pt x="5525" y="6415"/>
                    <a:pt x="7907" y="5808"/>
                  </a:cubicBezTo>
                  <a:cubicBezTo>
                    <a:pt x="10289" y="5201"/>
                    <a:pt x="13942" y="4109"/>
                    <a:pt x="16166" y="3320"/>
                  </a:cubicBezTo>
                  <a:cubicBezTo>
                    <a:pt x="18389" y="2532"/>
                    <a:pt x="19183" y="2046"/>
                    <a:pt x="19819" y="1500"/>
                  </a:cubicBezTo>
                  <a:cubicBezTo>
                    <a:pt x="20454" y="954"/>
                    <a:pt x="20931" y="347"/>
                    <a:pt x="20772" y="105"/>
                  </a:cubicBezTo>
                  <a:cubicBezTo>
                    <a:pt x="20613" y="-138"/>
                    <a:pt x="19819" y="-17"/>
                    <a:pt x="17516" y="1075"/>
                  </a:cubicBezTo>
                  <a:cubicBezTo>
                    <a:pt x="15213" y="2168"/>
                    <a:pt x="11401" y="4231"/>
                    <a:pt x="9257" y="5505"/>
                  </a:cubicBezTo>
                  <a:cubicBezTo>
                    <a:pt x="7113" y="6779"/>
                    <a:pt x="6636" y="7264"/>
                    <a:pt x="6160" y="7750"/>
                  </a:cubicBezTo>
                  <a:cubicBezTo>
                    <a:pt x="5683" y="8235"/>
                    <a:pt x="5207" y="8720"/>
                    <a:pt x="5683" y="9266"/>
                  </a:cubicBezTo>
                  <a:cubicBezTo>
                    <a:pt x="6160" y="9813"/>
                    <a:pt x="7589" y="10419"/>
                    <a:pt x="8701" y="10723"/>
                  </a:cubicBezTo>
                  <a:cubicBezTo>
                    <a:pt x="9813" y="11026"/>
                    <a:pt x="10607" y="11026"/>
                    <a:pt x="11401" y="11087"/>
                  </a:cubicBezTo>
                  <a:cubicBezTo>
                    <a:pt x="12195" y="11147"/>
                    <a:pt x="12989" y="11269"/>
                    <a:pt x="13069" y="11633"/>
                  </a:cubicBezTo>
                  <a:cubicBezTo>
                    <a:pt x="13148" y="11997"/>
                    <a:pt x="12513" y="12604"/>
                    <a:pt x="10766" y="13574"/>
                  </a:cubicBezTo>
                  <a:cubicBezTo>
                    <a:pt x="9019" y="14545"/>
                    <a:pt x="6160" y="15880"/>
                    <a:pt x="4254" y="16911"/>
                  </a:cubicBezTo>
                  <a:cubicBezTo>
                    <a:pt x="2348" y="17943"/>
                    <a:pt x="1395" y="18671"/>
                    <a:pt x="760" y="19338"/>
                  </a:cubicBezTo>
                  <a:cubicBezTo>
                    <a:pt x="125" y="20006"/>
                    <a:pt x="-193" y="20613"/>
                    <a:pt x="125" y="20977"/>
                  </a:cubicBezTo>
                  <a:cubicBezTo>
                    <a:pt x="442" y="21341"/>
                    <a:pt x="1395" y="21462"/>
                    <a:pt x="4016" y="21159"/>
                  </a:cubicBezTo>
                  <a:cubicBezTo>
                    <a:pt x="6636" y="20855"/>
                    <a:pt x="10925" y="20127"/>
                    <a:pt x="14101" y="19460"/>
                  </a:cubicBezTo>
                  <a:cubicBezTo>
                    <a:pt x="17278" y="18792"/>
                    <a:pt x="19342" y="18186"/>
                    <a:pt x="21407" y="17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95877" y="4758842"/>
              <a:ext cx="275168" cy="13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1662" y="5646"/>
                  </a:moveTo>
                  <a:cubicBezTo>
                    <a:pt x="831" y="3682"/>
                    <a:pt x="0" y="1719"/>
                    <a:pt x="0" y="737"/>
                  </a:cubicBezTo>
                  <a:cubicBezTo>
                    <a:pt x="0" y="-245"/>
                    <a:pt x="831" y="-245"/>
                    <a:pt x="2160" y="737"/>
                  </a:cubicBezTo>
                  <a:cubicBezTo>
                    <a:pt x="3489" y="1719"/>
                    <a:pt x="5317" y="3682"/>
                    <a:pt x="6231" y="6300"/>
                  </a:cubicBezTo>
                  <a:cubicBezTo>
                    <a:pt x="7145" y="8919"/>
                    <a:pt x="7145" y="12191"/>
                    <a:pt x="6895" y="14482"/>
                  </a:cubicBezTo>
                  <a:cubicBezTo>
                    <a:pt x="6646" y="16773"/>
                    <a:pt x="6148" y="18082"/>
                    <a:pt x="5566" y="19228"/>
                  </a:cubicBezTo>
                  <a:cubicBezTo>
                    <a:pt x="4985" y="20373"/>
                    <a:pt x="4320" y="21355"/>
                    <a:pt x="4154" y="21028"/>
                  </a:cubicBezTo>
                  <a:cubicBezTo>
                    <a:pt x="3988" y="20700"/>
                    <a:pt x="4320" y="19064"/>
                    <a:pt x="5732" y="15955"/>
                  </a:cubicBezTo>
                  <a:cubicBezTo>
                    <a:pt x="7145" y="12846"/>
                    <a:pt x="9637" y="8264"/>
                    <a:pt x="11215" y="5482"/>
                  </a:cubicBezTo>
                  <a:cubicBezTo>
                    <a:pt x="12794" y="2700"/>
                    <a:pt x="13458" y="1719"/>
                    <a:pt x="13458" y="1719"/>
                  </a:cubicBezTo>
                  <a:cubicBezTo>
                    <a:pt x="13458" y="1719"/>
                    <a:pt x="12794" y="2700"/>
                    <a:pt x="12378" y="4500"/>
                  </a:cubicBezTo>
                  <a:cubicBezTo>
                    <a:pt x="11963" y="6300"/>
                    <a:pt x="11797" y="8919"/>
                    <a:pt x="12628" y="11210"/>
                  </a:cubicBezTo>
                  <a:cubicBezTo>
                    <a:pt x="13458" y="13500"/>
                    <a:pt x="15286" y="15464"/>
                    <a:pt x="16948" y="16610"/>
                  </a:cubicBezTo>
                  <a:cubicBezTo>
                    <a:pt x="18609" y="17755"/>
                    <a:pt x="20105" y="18082"/>
                    <a:pt x="21600" y="18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94794" y="4985854"/>
              <a:ext cx="381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7280"/>
                    <a:pt x="6720" y="12960"/>
                    <a:pt x="10320" y="9360"/>
                  </a:cubicBezTo>
                  <a:cubicBezTo>
                    <a:pt x="13920" y="5760"/>
                    <a:pt x="1776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07962" y="5017604"/>
              <a:ext cx="293233" cy="7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64" fill="norm" stroke="1" extrusionOk="0">
                  <a:moveTo>
                    <a:pt x="1482" y="18514"/>
                  </a:moveTo>
                  <a:cubicBezTo>
                    <a:pt x="705" y="19749"/>
                    <a:pt x="-72" y="20983"/>
                    <a:pt x="6" y="21291"/>
                  </a:cubicBezTo>
                  <a:cubicBezTo>
                    <a:pt x="83" y="21600"/>
                    <a:pt x="1016" y="20983"/>
                    <a:pt x="4046" y="18206"/>
                  </a:cubicBezTo>
                  <a:cubicBezTo>
                    <a:pt x="7076" y="15429"/>
                    <a:pt x="12204" y="10491"/>
                    <a:pt x="15468" y="7097"/>
                  </a:cubicBezTo>
                  <a:cubicBezTo>
                    <a:pt x="18731" y="3703"/>
                    <a:pt x="20129" y="1851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729794" y="471280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774244" y="4833454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186994" y="4529243"/>
              <a:ext cx="174890" cy="39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48" fill="norm" stroke="1" extrusionOk="0">
                  <a:moveTo>
                    <a:pt x="0" y="9034"/>
                  </a:moveTo>
                  <a:cubicBezTo>
                    <a:pt x="0" y="8474"/>
                    <a:pt x="0" y="7915"/>
                    <a:pt x="0" y="7915"/>
                  </a:cubicBezTo>
                  <a:cubicBezTo>
                    <a:pt x="0" y="7915"/>
                    <a:pt x="0" y="8474"/>
                    <a:pt x="514" y="10265"/>
                  </a:cubicBezTo>
                  <a:cubicBezTo>
                    <a:pt x="1029" y="12056"/>
                    <a:pt x="2057" y="15078"/>
                    <a:pt x="2571" y="16980"/>
                  </a:cubicBezTo>
                  <a:cubicBezTo>
                    <a:pt x="3086" y="18883"/>
                    <a:pt x="3086" y="19666"/>
                    <a:pt x="2957" y="19554"/>
                  </a:cubicBezTo>
                  <a:cubicBezTo>
                    <a:pt x="2829" y="19442"/>
                    <a:pt x="2571" y="18435"/>
                    <a:pt x="2314" y="15973"/>
                  </a:cubicBezTo>
                  <a:cubicBezTo>
                    <a:pt x="2057" y="13511"/>
                    <a:pt x="1800" y="9594"/>
                    <a:pt x="2186" y="6740"/>
                  </a:cubicBezTo>
                  <a:cubicBezTo>
                    <a:pt x="2571" y="3886"/>
                    <a:pt x="3600" y="2095"/>
                    <a:pt x="5529" y="1032"/>
                  </a:cubicBezTo>
                  <a:cubicBezTo>
                    <a:pt x="7457" y="-31"/>
                    <a:pt x="10286" y="-367"/>
                    <a:pt x="13114" y="472"/>
                  </a:cubicBezTo>
                  <a:cubicBezTo>
                    <a:pt x="15943" y="1312"/>
                    <a:pt x="18771" y="3326"/>
                    <a:pt x="20186" y="6124"/>
                  </a:cubicBezTo>
                  <a:cubicBezTo>
                    <a:pt x="21600" y="8922"/>
                    <a:pt x="21600" y="12503"/>
                    <a:pt x="20186" y="15078"/>
                  </a:cubicBezTo>
                  <a:cubicBezTo>
                    <a:pt x="18771" y="17652"/>
                    <a:pt x="15943" y="19218"/>
                    <a:pt x="12729" y="20114"/>
                  </a:cubicBezTo>
                  <a:cubicBezTo>
                    <a:pt x="9514" y="21009"/>
                    <a:pt x="5914" y="21233"/>
                    <a:pt x="3729" y="21121"/>
                  </a:cubicBezTo>
                  <a:cubicBezTo>
                    <a:pt x="1543" y="21009"/>
                    <a:pt x="771" y="20561"/>
                    <a:pt x="514" y="20058"/>
                  </a:cubicBezTo>
                  <a:cubicBezTo>
                    <a:pt x="257" y="19554"/>
                    <a:pt x="514" y="18995"/>
                    <a:pt x="771" y="18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606094" y="4731854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644194" y="4890604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200"/>
                    <a:pt x="8727" y="10800"/>
                    <a:pt x="12327" y="7200"/>
                  </a:cubicBezTo>
                  <a:cubicBezTo>
                    <a:pt x="15927" y="3600"/>
                    <a:pt x="1876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001498" y="4524006"/>
              <a:ext cx="201497" cy="41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71" fill="norm" stroke="1" extrusionOk="0">
                  <a:moveTo>
                    <a:pt x="21419" y="570"/>
                  </a:moveTo>
                  <a:cubicBezTo>
                    <a:pt x="20519" y="241"/>
                    <a:pt x="19619" y="-88"/>
                    <a:pt x="17031" y="22"/>
                  </a:cubicBezTo>
                  <a:cubicBezTo>
                    <a:pt x="14444" y="131"/>
                    <a:pt x="10169" y="680"/>
                    <a:pt x="7469" y="1228"/>
                  </a:cubicBezTo>
                  <a:cubicBezTo>
                    <a:pt x="4769" y="1776"/>
                    <a:pt x="3644" y="2324"/>
                    <a:pt x="3194" y="2872"/>
                  </a:cubicBezTo>
                  <a:cubicBezTo>
                    <a:pt x="2744" y="3421"/>
                    <a:pt x="2969" y="3969"/>
                    <a:pt x="3644" y="4791"/>
                  </a:cubicBezTo>
                  <a:cubicBezTo>
                    <a:pt x="4319" y="5614"/>
                    <a:pt x="5444" y="6710"/>
                    <a:pt x="6232" y="7532"/>
                  </a:cubicBezTo>
                  <a:cubicBezTo>
                    <a:pt x="7019" y="8355"/>
                    <a:pt x="7469" y="8903"/>
                    <a:pt x="7244" y="9396"/>
                  </a:cubicBezTo>
                  <a:cubicBezTo>
                    <a:pt x="7019" y="9890"/>
                    <a:pt x="6119" y="10328"/>
                    <a:pt x="5107" y="10602"/>
                  </a:cubicBezTo>
                  <a:cubicBezTo>
                    <a:pt x="4094" y="10876"/>
                    <a:pt x="2969" y="10986"/>
                    <a:pt x="2969" y="11041"/>
                  </a:cubicBezTo>
                  <a:cubicBezTo>
                    <a:pt x="2969" y="11096"/>
                    <a:pt x="4094" y="11096"/>
                    <a:pt x="4769" y="11370"/>
                  </a:cubicBezTo>
                  <a:cubicBezTo>
                    <a:pt x="5444" y="11644"/>
                    <a:pt x="5669" y="12192"/>
                    <a:pt x="5444" y="13398"/>
                  </a:cubicBezTo>
                  <a:cubicBezTo>
                    <a:pt x="5219" y="14604"/>
                    <a:pt x="4544" y="16468"/>
                    <a:pt x="3757" y="17674"/>
                  </a:cubicBezTo>
                  <a:cubicBezTo>
                    <a:pt x="2969" y="18881"/>
                    <a:pt x="2069" y="19429"/>
                    <a:pt x="1282" y="19922"/>
                  </a:cubicBezTo>
                  <a:cubicBezTo>
                    <a:pt x="494" y="20416"/>
                    <a:pt x="-181" y="20854"/>
                    <a:pt x="44" y="21128"/>
                  </a:cubicBezTo>
                  <a:cubicBezTo>
                    <a:pt x="269" y="21402"/>
                    <a:pt x="1394" y="21512"/>
                    <a:pt x="3757" y="21457"/>
                  </a:cubicBezTo>
                  <a:cubicBezTo>
                    <a:pt x="6119" y="21402"/>
                    <a:pt x="9719" y="21183"/>
                    <a:pt x="13319" y="20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349044" y="4597948"/>
              <a:ext cx="165101" cy="29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236"/>
                  </a:moveTo>
                  <a:cubicBezTo>
                    <a:pt x="277" y="3459"/>
                    <a:pt x="554" y="2682"/>
                    <a:pt x="2354" y="2061"/>
                  </a:cubicBezTo>
                  <a:cubicBezTo>
                    <a:pt x="4154" y="1439"/>
                    <a:pt x="7477" y="973"/>
                    <a:pt x="10662" y="584"/>
                  </a:cubicBezTo>
                  <a:cubicBezTo>
                    <a:pt x="13846" y="196"/>
                    <a:pt x="16892" y="-115"/>
                    <a:pt x="18831" y="40"/>
                  </a:cubicBezTo>
                  <a:cubicBezTo>
                    <a:pt x="20769" y="196"/>
                    <a:pt x="21600" y="817"/>
                    <a:pt x="21600" y="2449"/>
                  </a:cubicBezTo>
                  <a:cubicBezTo>
                    <a:pt x="21600" y="4081"/>
                    <a:pt x="20769" y="6722"/>
                    <a:pt x="19523" y="9753"/>
                  </a:cubicBezTo>
                  <a:cubicBezTo>
                    <a:pt x="18277" y="12783"/>
                    <a:pt x="16615" y="16202"/>
                    <a:pt x="15508" y="18222"/>
                  </a:cubicBezTo>
                  <a:cubicBezTo>
                    <a:pt x="14400" y="20242"/>
                    <a:pt x="13846" y="20863"/>
                    <a:pt x="13292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380794" y="4763604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590344" y="4820754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877"/>
                    <a:pt x="8509" y="7754"/>
                    <a:pt x="4909" y="11354"/>
                  </a:cubicBezTo>
                  <a:cubicBezTo>
                    <a:pt x="1309" y="14954"/>
                    <a:pt x="655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828764" y="4533653"/>
              <a:ext cx="167981" cy="33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7" fill="norm" stroke="1" extrusionOk="0">
                  <a:moveTo>
                    <a:pt x="18997" y="4513"/>
                  </a:moveTo>
                  <a:cubicBezTo>
                    <a:pt x="17377" y="3037"/>
                    <a:pt x="15757" y="1561"/>
                    <a:pt x="13597" y="756"/>
                  </a:cubicBezTo>
                  <a:cubicBezTo>
                    <a:pt x="11437" y="-49"/>
                    <a:pt x="8737" y="-183"/>
                    <a:pt x="6442" y="219"/>
                  </a:cubicBezTo>
                  <a:cubicBezTo>
                    <a:pt x="4147" y="622"/>
                    <a:pt x="2257" y="1561"/>
                    <a:pt x="1177" y="2366"/>
                  </a:cubicBezTo>
                  <a:cubicBezTo>
                    <a:pt x="97" y="3171"/>
                    <a:pt x="-173" y="3842"/>
                    <a:pt x="97" y="4446"/>
                  </a:cubicBezTo>
                  <a:cubicBezTo>
                    <a:pt x="367" y="5049"/>
                    <a:pt x="1177" y="5586"/>
                    <a:pt x="4147" y="5318"/>
                  </a:cubicBezTo>
                  <a:cubicBezTo>
                    <a:pt x="7117" y="5049"/>
                    <a:pt x="12247" y="3976"/>
                    <a:pt x="15217" y="3104"/>
                  </a:cubicBezTo>
                  <a:cubicBezTo>
                    <a:pt x="18187" y="2232"/>
                    <a:pt x="18997" y="1561"/>
                    <a:pt x="19402" y="1561"/>
                  </a:cubicBezTo>
                  <a:cubicBezTo>
                    <a:pt x="19807" y="1561"/>
                    <a:pt x="19807" y="2232"/>
                    <a:pt x="19672" y="4781"/>
                  </a:cubicBezTo>
                  <a:cubicBezTo>
                    <a:pt x="19537" y="7330"/>
                    <a:pt x="19267" y="11757"/>
                    <a:pt x="19267" y="14709"/>
                  </a:cubicBezTo>
                  <a:cubicBezTo>
                    <a:pt x="19267" y="17660"/>
                    <a:pt x="19537" y="19136"/>
                    <a:pt x="19942" y="20008"/>
                  </a:cubicBezTo>
                  <a:cubicBezTo>
                    <a:pt x="20347" y="20880"/>
                    <a:pt x="20887" y="21149"/>
                    <a:pt x="21427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028494" y="4827104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542844" y="4541840"/>
              <a:ext cx="31751" cy="26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492"/>
                  </a:moveTo>
                  <a:cubicBezTo>
                    <a:pt x="1440" y="641"/>
                    <a:pt x="2880" y="-209"/>
                    <a:pt x="5040" y="46"/>
                  </a:cubicBezTo>
                  <a:cubicBezTo>
                    <a:pt x="7200" y="301"/>
                    <a:pt x="10080" y="1662"/>
                    <a:pt x="11520" y="4978"/>
                  </a:cubicBezTo>
                  <a:cubicBezTo>
                    <a:pt x="12960" y="8295"/>
                    <a:pt x="12960" y="13567"/>
                    <a:pt x="14400" y="16629"/>
                  </a:cubicBezTo>
                  <a:cubicBezTo>
                    <a:pt x="15840" y="19690"/>
                    <a:pt x="18720" y="20541"/>
                    <a:pt x="2160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593644" y="4789004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950"/>
                    <a:pt x="9741" y="9900"/>
                    <a:pt x="6141" y="13500"/>
                  </a:cubicBezTo>
                  <a:cubicBezTo>
                    <a:pt x="2541" y="17100"/>
                    <a:pt x="1271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868248" y="4480812"/>
              <a:ext cx="188947" cy="33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6" fill="norm" stroke="1" extrusionOk="0">
                  <a:moveTo>
                    <a:pt x="21424" y="618"/>
                  </a:moveTo>
                  <a:cubicBezTo>
                    <a:pt x="20224" y="349"/>
                    <a:pt x="19024" y="81"/>
                    <a:pt x="17824" y="14"/>
                  </a:cubicBezTo>
                  <a:cubicBezTo>
                    <a:pt x="16624" y="-53"/>
                    <a:pt x="15424" y="81"/>
                    <a:pt x="13264" y="1423"/>
                  </a:cubicBezTo>
                  <a:cubicBezTo>
                    <a:pt x="11104" y="2764"/>
                    <a:pt x="7984" y="5313"/>
                    <a:pt x="5584" y="7997"/>
                  </a:cubicBezTo>
                  <a:cubicBezTo>
                    <a:pt x="3184" y="10680"/>
                    <a:pt x="1504" y="13497"/>
                    <a:pt x="664" y="15577"/>
                  </a:cubicBezTo>
                  <a:cubicBezTo>
                    <a:pt x="-176" y="17656"/>
                    <a:pt x="-176" y="18998"/>
                    <a:pt x="424" y="19870"/>
                  </a:cubicBezTo>
                  <a:cubicBezTo>
                    <a:pt x="1024" y="20742"/>
                    <a:pt x="2224" y="21145"/>
                    <a:pt x="3544" y="21346"/>
                  </a:cubicBezTo>
                  <a:cubicBezTo>
                    <a:pt x="4864" y="21547"/>
                    <a:pt x="6304" y="21547"/>
                    <a:pt x="7504" y="21346"/>
                  </a:cubicBezTo>
                  <a:cubicBezTo>
                    <a:pt x="8704" y="21145"/>
                    <a:pt x="9664" y="20742"/>
                    <a:pt x="10144" y="20205"/>
                  </a:cubicBezTo>
                  <a:cubicBezTo>
                    <a:pt x="10624" y="19669"/>
                    <a:pt x="10624" y="18998"/>
                    <a:pt x="10024" y="18327"/>
                  </a:cubicBezTo>
                  <a:cubicBezTo>
                    <a:pt x="9424" y="17656"/>
                    <a:pt x="8224" y="16986"/>
                    <a:pt x="6904" y="16650"/>
                  </a:cubicBezTo>
                  <a:cubicBezTo>
                    <a:pt x="5584" y="16315"/>
                    <a:pt x="4144" y="16315"/>
                    <a:pt x="2704" y="16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019094" y="4808054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280097" y="4505431"/>
              <a:ext cx="196198" cy="28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35" fill="norm" stroke="1" extrusionOk="0">
                  <a:moveTo>
                    <a:pt x="3376" y="4635"/>
                  </a:moveTo>
                  <a:cubicBezTo>
                    <a:pt x="2686" y="3835"/>
                    <a:pt x="1997" y="3035"/>
                    <a:pt x="2227" y="2235"/>
                  </a:cubicBezTo>
                  <a:cubicBezTo>
                    <a:pt x="2456" y="1435"/>
                    <a:pt x="3605" y="635"/>
                    <a:pt x="4984" y="235"/>
                  </a:cubicBezTo>
                  <a:cubicBezTo>
                    <a:pt x="6363" y="-165"/>
                    <a:pt x="7971" y="-165"/>
                    <a:pt x="9465" y="1115"/>
                  </a:cubicBezTo>
                  <a:cubicBezTo>
                    <a:pt x="10959" y="2395"/>
                    <a:pt x="12337" y="4955"/>
                    <a:pt x="10844" y="7995"/>
                  </a:cubicBezTo>
                  <a:cubicBezTo>
                    <a:pt x="9350" y="11035"/>
                    <a:pt x="4984" y="14555"/>
                    <a:pt x="2571" y="16795"/>
                  </a:cubicBezTo>
                  <a:cubicBezTo>
                    <a:pt x="159" y="19035"/>
                    <a:pt x="-301" y="19995"/>
                    <a:pt x="159" y="20475"/>
                  </a:cubicBezTo>
                  <a:cubicBezTo>
                    <a:pt x="618" y="20955"/>
                    <a:pt x="1997" y="20955"/>
                    <a:pt x="5673" y="21035"/>
                  </a:cubicBezTo>
                  <a:cubicBezTo>
                    <a:pt x="9350" y="21115"/>
                    <a:pt x="15325" y="21275"/>
                    <a:pt x="21299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488994" y="4814404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788085" y="4560404"/>
              <a:ext cx="3111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8284" y="3429"/>
                    <a:pt x="15404" y="6857"/>
                    <a:pt x="11804" y="9943"/>
                  </a:cubicBezTo>
                  <a:cubicBezTo>
                    <a:pt x="8204" y="13029"/>
                    <a:pt x="3884" y="15771"/>
                    <a:pt x="1724" y="17571"/>
                  </a:cubicBezTo>
                  <a:cubicBezTo>
                    <a:pt x="-436" y="19371"/>
                    <a:pt x="-436" y="20229"/>
                    <a:pt x="1004" y="20743"/>
                  </a:cubicBezTo>
                  <a:cubicBezTo>
                    <a:pt x="2444" y="21257"/>
                    <a:pt x="5324" y="21429"/>
                    <a:pt x="8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915137" y="4566754"/>
              <a:ext cx="148586" cy="20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84" fill="norm" stroke="1" extrusionOk="0">
                  <a:moveTo>
                    <a:pt x="16328" y="4725"/>
                  </a:moveTo>
                  <a:cubicBezTo>
                    <a:pt x="15720" y="3150"/>
                    <a:pt x="15111" y="1575"/>
                    <a:pt x="14046" y="1125"/>
                  </a:cubicBezTo>
                  <a:cubicBezTo>
                    <a:pt x="12982" y="675"/>
                    <a:pt x="11461" y="1350"/>
                    <a:pt x="9179" y="3600"/>
                  </a:cubicBezTo>
                  <a:cubicBezTo>
                    <a:pt x="6897" y="5850"/>
                    <a:pt x="3855" y="9675"/>
                    <a:pt x="2182" y="12262"/>
                  </a:cubicBezTo>
                  <a:cubicBezTo>
                    <a:pt x="508" y="14850"/>
                    <a:pt x="204" y="16200"/>
                    <a:pt x="52" y="17662"/>
                  </a:cubicBezTo>
                  <a:cubicBezTo>
                    <a:pt x="-100" y="19125"/>
                    <a:pt x="-100" y="20700"/>
                    <a:pt x="2638" y="21150"/>
                  </a:cubicBezTo>
                  <a:cubicBezTo>
                    <a:pt x="5376" y="21600"/>
                    <a:pt x="10852" y="20925"/>
                    <a:pt x="14807" y="19012"/>
                  </a:cubicBezTo>
                  <a:cubicBezTo>
                    <a:pt x="18762" y="17100"/>
                    <a:pt x="21196" y="13950"/>
                    <a:pt x="21348" y="10800"/>
                  </a:cubicBezTo>
                  <a:cubicBezTo>
                    <a:pt x="21500" y="7650"/>
                    <a:pt x="19370" y="4500"/>
                    <a:pt x="17545" y="2700"/>
                  </a:cubicBezTo>
                  <a:cubicBezTo>
                    <a:pt x="15720" y="900"/>
                    <a:pt x="14199" y="450"/>
                    <a:pt x="126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111294" y="4397102"/>
              <a:ext cx="168329" cy="50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24" fill="norm" stroke="1" extrusionOk="0">
                  <a:moveTo>
                    <a:pt x="10530" y="1004"/>
                  </a:moveTo>
                  <a:cubicBezTo>
                    <a:pt x="11340" y="644"/>
                    <a:pt x="12150" y="284"/>
                    <a:pt x="13230" y="104"/>
                  </a:cubicBezTo>
                  <a:cubicBezTo>
                    <a:pt x="14310" y="-76"/>
                    <a:pt x="15660" y="-76"/>
                    <a:pt x="17415" y="554"/>
                  </a:cubicBezTo>
                  <a:cubicBezTo>
                    <a:pt x="19170" y="1184"/>
                    <a:pt x="21330" y="2444"/>
                    <a:pt x="21465" y="3704"/>
                  </a:cubicBezTo>
                  <a:cubicBezTo>
                    <a:pt x="21600" y="4964"/>
                    <a:pt x="19710" y="6224"/>
                    <a:pt x="17550" y="7304"/>
                  </a:cubicBezTo>
                  <a:cubicBezTo>
                    <a:pt x="15390" y="8384"/>
                    <a:pt x="12960" y="9284"/>
                    <a:pt x="12150" y="10364"/>
                  </a:cubicBezTo>
                  <a:cubicBezTo>
                    <a:pt x="11340" y="11444"/>
                    <a:pt x="12150" y="12704"/>
                    <a:pt x="12825" y="13829"/>
                  </a:cubicBezTo>
                  <a:cubicBezTo>
                    <a:pt x="13500" y="14954"/>
                    <a:pt x="14040" y="15944"/>
                    <a:pt x="11880" y="17204"/>
                  </a:cubicBezTo>
                  <a:cubicBezTo>
                    <a:pt x="9720" y="18464"/>
                    <a:pt x="4860" y="19994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428794" y="490330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486615" y="4515954"/>
              <a:ext cx="2168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14221" y="0"/>
                  </a:moveTo>
                  <a:cubicBezTo>
                    <a:pt x="10294" y="3333"/>
                    <a:pt x="6367" y="6667"/>
                    <a:pt x="3421" y="9533"/>
                  </a:cubicBezTo>
                  <a:cubicBezTo>
                    <a:pt x="476" y="12400"/>
                    <a:pt x="-1488" y="14800"/>
                    <a:pt x="1457" y="16733"/>
                  </a:cubicBezTo>
                  <a:cubicBezTo>
                    <a:pt x="4403" y="18667"/>
                    <a:pt x="12257" y="20133"/>
                    <a:pt x="201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485831" y="4566754"/>
              <a:ext cx="17486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21243" y="0"/>
                  </a:moveTo>
                  <a:cubicBezTo>
                    <a:pt x="18929" y="735"/>
                    <a:pt x="16614" y="1469"/>
                    <a:pt x="13786" y="2865"/>
                  </a:cubicBezTo>
                  <a:cubicBezTo>
                    <a:pt x="10957" y="4261"/>
                    <a:pt x="7614" y="6318"/>
                    <a:pt x="5043" y="7641"/>
                  </a:cubicBezTo>
                  <a:cubicBezTo>
                    <a:pt x="2472" y="8963"/>
                    <a:pt x="672" y="9551"/>
                    <a:pt x="157" y="10139"/>
                  </a:cubicBezTo>
                  <a:cubicBezTo>
                    <a:pt x="-357" y="10727"/>
                    <a:pt x="414" y="11314"/>
                    <a:pt x="2086" y="12416"/>
                  </a:cubicBezTo>
                  <a:cubicBezTo>
                    <a:pt x="3757" y="13518"/>
                    <a:pt x="6329" y="15135"/>
                    <a:pt x="8129" y="16751"/>
                  </a:cubicBezTo>
                  <a:cubicBezTo>
                    <a:pt x="9929" y="18367"/>
                    <a:pt x="10957" y="19984"/>
                    <a:pt x="119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762294" y="468105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794044" y="4763604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160391" y="4503254"/>
              <a:ext cx="9508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7337" y="0"/>
                  </a:moveTo>
                  <a:cubicBezTo>
                    <a:pt x="11703" y="2314"/>
                    <a:pt x="6068" y="4629"/>
                    <a:pt x="3016" y="6493"/>
                  </a:cubicBezTo>
                  <a:cubicBezTo>
                    <a:pt x="-36" y="8357"/>
                    <a:pt x="-506" y="9771"/>
                    <a:pt x="433" y="10479"/>
                  </a:cubicBezTo>
                  <a:cubicBezTo>
                    <a:pt x="1372" y="11186"/>
                    <a:pt x="3720" y="11186"/>
                    <a:pt x="6068" y="10993"/>
                  </a:cubicBezTo>
                  <a:cubicBezTo>
                    <a:pt x="8416" y="10800"/>
                    <a:pt x="10764" y="10414"/>
                    <a:pt x="13111" y="10093"/>
                  </a:cubicBezTo>
                  <a:cubicBezTo>
                    <a:pt x="15459" y="9771"/>
                    <a:pt x="17807" y="9514"/>
                    <a:pt x="19216" y="9707"/>
                  </a:cubicBezTo>
                  <a:cubicBezTo>
                    <a:pt x="20624" y="9900"/>
                    <a:pt x="21094" y="10543"/>
                    <a:pt x="21094" y="12600"/>
                  </a:cubicBezTo>
                  <a:cubicBezTo>
                    <a:pt x="21094" y="14657"/>
                    <a:pt x="20624" y="18129"/>
                    <a:pt x="20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393854" y="4602928"/>
              <a:ext cx="156560" cy="23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19" fill="norm" stroke="1" extrusionOk="0">
                  <a:moveTo>
                    <a:pt x="18367" y="2425"/>
                  </a:moveTo>
                  <a:cubicBezTo>
                    <a:pt x="17514" y="1485"/>
                    <a:pt x="16661" y="546"/>
                    <a:pt x="15525" y="171"/>
                  </a:cubicBezTo>
                  <a:cubicBezTo>
                    <a:pt x="14388" y="-205"/>
                    <a:pt x="12967" y="-17"/>
                    <a:pt x="10551" y="1298"/>
                  </a:cubicBezTo>
                  <a:cubicBezTo>
                    <a:pt x="8135" y="2612"/>
                    <a:pt x="4725" y="5054"/>
                    <a:pt x="2735" y="7496"/>
                  </a:cubicBezTo>
                  <a:cubicBezTo>
                    <a:pt x="746" y="9938"/>
                    <a:pt x="177" y="12379"/>
                    <a:pt x="35" y="14352"/>
                  </a:cubicBezTo>
                  <a:cubicBezTo>
                    <a:pt x="-107" y="16324"/>
                    <a:pt x="177" y="17826"/>
                    <a:pt x="888" y="18953"/>
                  </a:cubicBezTo>
                  <a:cubicBezTo>
                    <a:pt x="1598" y="20080"/>
                    <a:pt x="2735" y="20832"/>
                    <a:pt x="4298" y="21113"/>
                  </a:cubicBezTo>
                  <a:cubicBezTo>
                    <a:pt x="5861" y="21395"/>
                    <a:pt x="7851" y="21207"/>
                    <a:pt x="10693" y="19329"/>
                  </a:cubicBezTo>
                  <a:cubicBezTo>
                    <a:pt x="13535" y="17451"/>
                    <a:pt x="17230" y="13882"/>
                    <a:pt x="19219" y="11065"/>
                  </a:cubicBezTo>
                  <a:cubicBezTo>
                    <a:pt x="21209" y="8247"/>
                    <a:pt x="21493" y="6181"/>
                    <a:pt x="20356" y="4678"/>
                  </a:cubicBezTo>
                  <a:cubicBezTo>
                    <a:pt x="19219" y="3176"/>
                    <a:pt x="16661" y="2237"/>
                    <a:pt x="14814" y="2049"/>
                  </a:cubicBezTo>
                  <a:cubicBezTo>
                    <a:pt x="12967" y="1861"/>
                    <a:pt x="11830" y="2425"/>
                    <a:pt x="10693" y="2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689394" y="475090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192042" y="4733971"/>
              <a:ext cx="380003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1743" y="5400"/>
                  </a:moveTo>
                  <a:cubicBezTo>
                    <a:pt x="903" y="2700"/>
                    <a:pt x="63" y="0"/>
                    <a:pt x="3" y="0"/>
                  </a:cubicBezTo>
                  <a:cubicBezTo>
                    <a:pt x="-57" y="0"/>
                    <a:pt x="663" y="2700"/>
                    <a:pt x="3483" y="4050"/>
                  </a:cubicBezTo>
                  <a:cubicBezTo>
                    <a:pt x="6303" y="5400"/>
                    <a:pt x="11223" y="5400"/>
                    <a:pt x="14583" y="8100"/>
                  </a:cubicBezTo>
                  <a:cubicBezTo>
                    <a:pt x="17943" y="10800"/>
                    <a:pt x="19743" y="16200"/>
                    <a:pt x="21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252224" y="4801704"/>
              <a:ext cx="383321" cy="5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25" fill="norm" stroke="1" extrusionOk="0">
                  <a:moveTo>
                    <a:pt x="3691" y="14400"/>
                  </a:moveTo>
                  <a:cubicBezTo>
                    <a:pt x="2979" y="15200"/>
                    <a:pt x="2267" y="16000"/>
                    <a:pt x="1495" y="17200"/>
                  </a:cubicBezTo>
                  <a:cubicBezTo>
                    <a:pt x="724" y="18400"/>
                    <a:pt x="-107" y="20000"/>
                    <a:pt x="12" y="20800"/>
                  </a:cubicBezTo>
                  <a:cubicBezTo>
                    <a:pt x="130" y="21600"/>
                    <a:pt x="1198" y="21600"/>
                    <a:pt x="3750" y="20000"/>
                  </a:cubicBezTo>
                  <a:cubicBezTo>
                    <a:pt x="6302" y="18400"/>
                    <a:pt x="10337" y="15200"/>
                    <a:pt x="13541" y="11600"/>
                  </a:cubicBezTo>
                  <a:cubicBezTo>
                    <a:pt x="16746" y="8000"/>
                    <a:pt x="19119" y="4000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509974" y="4662004"/>
              <a:ext cx="120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7440" y="0"/>
                  </a:moveTo>
                  <a:cubicBezTo>
                    <a:pt x="4511" y="335"/>
                    <a:pt x="1583" y="670"/>
                    <a:pt x="484" y="1256"/>
                  </a:cubicBezTo>
                  <a:cubicBezTo>
                    <a:pt x="-614" y="1842"/>
                    <a:pt x="118" y="2679"/>
                    <a:pt x="3047" y="3767"/>
                  </a:cubicBezTo>
                  <a:cubicBezTo>
                    <a:pt x="5976" y="4856"/>
                    <a:pt x="11101" y="6195"/>
                    <a:pt x="14762" y="7619"/>
                  </a:cubicBezTo>
                  <a:cubicBezTo>
                    <a:pt x="18423" y="9042"/>
                    <a:pt x="20620" y="10549"/>
                    <a:pt x="20803" y="12391"/>
                  </a:cubicBezTo>
                  <a:cubicBezTo>
                    <a:pt x="20986" y="14233"/>
                    <a:pt x="19155" y="16409"/>
                    <a:pt x="15861" y="18000"/>
                  </a:cubicBezTo>
                  <a:cubicBezTo>
                    <a:pt x="12566" y="19591"/>
                    <a:pt x="7806" y="20595"/>
                    <a:pt x="30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149894" y="4547704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71"/>
                    <a:pt x="12000" y="9741"/>
                    <a:pt x="8400" y="13341"/>
                  </a:cubicBezTo>
                  <a:cubicBezTo>
                    <a:pt x="4800" y="16941"/>
                    <a:pt x="240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116456" y="4598504"/>
              <a:ext cx="17313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19726" y="0"/>
                  </a:moveTo>
                  <a:cubicBezTo>
                    <a:pt x="13740" y="3857"/>
                    <a:pt x="7754" y="7714"/>
                    <a:pt x="4241" y="10157"/>
                  </a:cubicBezTo>
                  <a:cubicBezTo>
                    <a:pt x="728" y="12600"/>
                    <a:pt x="-313" y="13629"/>
                    <a:pt x="77" y="14400"/>
                  </a:cubicBezTo>
                  <a:cubicBezTo>
                    <a:pt x="468" y="15171"/>
                    <a:pt x="2289" y="15686"/>
                    <a:pt x="6063" y="16843"/>
                  </a:cubicBezTo>
                  <a:cubicBezTo>
                    <a:pt x="9836" y="18000"/>
                    <a:pt x="15562" y="19800"/>
                    <a:pt x="212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972094" y="4869438"/>
              <a:ext cx="2794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0800"/>
                    <a:pt x="10145" y="0"/>
                    <a:pt x="13745" y="0"/>
                  </a:cubicBezTo>
                  <a:cubicBezTo>
                    <a:pt x="17345" y="0"/>
                    <a:pt x="1947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054371" y="4909654"/>
              <a:ext cx="320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0"/>
                  </a:moveTo>
                  <a:cubicBezTo>
                    <a:pt x="10974" y="3168"/>
                    <a:pt x="1524" y="6336"/>
                    <a:pt x="174" y="9936"/>
                  </a:cubicBezTo>
                  <a:cubicBezTo>
                    <a:pt x="-1176" y="13536"/>
                    <a:pt x="5574" y="17568"/>
                    <a:pt x="123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9090502" y="4941404"/>
              <a:ext cx="124684" cy="10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238" fill="norm" stroke="1" extrusionOk="0">
                  <a:moveTo>
                    <a:pt x="14185" y="6231"/>
                  </a:moveTo>
                  <a:cubicBezTo>
                    <a:pt x="10644" y="7062"/>
                    <a:pt x="7103" y="7892"/>
                    <a:pt x="4624" y="9346"/>
                  </a:cubicBezTo>
                  <a:cubicBezTo>
                    <a:pt x="2146" y="10800"/>
                    <a:pt x="729" y="12877"/>
                    <a:pt x="198" y="15369"/>
                  </a:cubicBezTo>
                  <a:cubicBezTo>
                    <a:pt x="-333" y="17862"/>
                    <a:pt x="21" y="20769"/>
                    <a:pt x="3562" y="21185"/>
                  </a:cubicBezTo>
                  <a:cubicBezTo>
                    <a:pt x="7103" y="21600"/>
                    <a:pt x="13831" y="19523"/>
                    <a:pt x="17372" y="17238"/>
                  </a:cubicBezTo>
                  <a:cubicBezTo>
                    <a:pt x="20913" y="14954"/>
                    <a:pt x="21267" y="12462"/>
                    <a:pt x="20559" y="9554"/>
                  </a:cubicBezTo>
                  <a:cubicBezTo>
                    <a:pt x="19851" y="6646"/>
                    <a:pt x="18080" y="3323"/>
                    <a:pt x="163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9262367" y="4947754"/>
              <a:ext cx="109778" cy="8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30" fill="norm" stroke="1" extrusionOk="0">
                  <a:moveTo>
                    <a:pt x="21137" y="11631"/>
                  </a:moveTo>
                  <a:cubicBezTo>
                    <a:pt x="20729" y="8862"/>
                    <a:pt x="20322" y="6092"/>
                    <a:pt x="18284" y="4431"/>
                  </a:cubicBezTo>
                  <a:cubicBezTo>
                    <a:pt x="16246" y="2769"/>
                    <a:pt x="12579" y="2215"/>
                    <a:pt x="9318" y="3600"/>
                  </a:cubicBezTo>
                  <a:cubicBezTo>
                    <a:pt x="6058" y="4985"/>
                    <a:pt x="3205" y="8308"/>
                    <a:pt x="1575" y="11354"/>
                  </a:cubicBezTo>
                  <a:cubicBezTo>
                    <a:pt x="-55" y="14400"/>
                    <a:pt x="-463" y="17169"/>
                    <a:pt x="556" y="18831"/>
                  </a:cubicBezTo>
                  <a:cubicBezTo>
                    <a:pt x="1575" y="20492"/>
                    <a:pt x="4020" y="21046"/>
                    <a:pt x="6262" y="21323"/>
                  </a:cubicBezTo>
                  <a:cubicBezTo>
                    <a:pt x="8503" y="21600"/>
                    <a:pt x="10541" y="21600"/>
                    <a:pt x="12782" y="18000"/>
                  </a:cubicBezTo>
                  <a:cubicBezTo>
                    <a:pt x="15024" y="14400"/>
                    <a:pt x="17469" y="7200"/>
                    <a:pt x="199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9582180" y="4830507"/>
              <a:ext cx="75715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407" fill="norm" stroke="1" extrusionOk="0">
                  <a:moveTo>
                    <a:pt x="5120" y="14516"/>
                  </a:moveTo>
                  <a:cubicBezTo>
                    <a:pt x="2201" y="8625"/>
                    <a:pt x="-718" y="2734"/>
                    <a:pt x="158" y="771"/>
                  </a:cubicBezTo>
                  <a:cubicBezTo>
                    <a:pt x="1033" y="-1193"/>
                    <a:pt x="5704" y="771"/>
                    <a:pt x="9790" y="4698"/>
                  </a:cubicBezTo>
                  <a:cubicBezTo>
                    <a:pt x="13877" y="8625"/>
                    <a:pt x="17379" y="14516"/>
                    <a:pt x="20882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549944" y="4928704"/>
              <a:ext cx="304801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18514"/>
                  </a:moveTo>
                  <a:cubicBezTo>
                    <a:pt x="900" y="20057"/>
                    <a:pt x="0" y="21600"/>
                    <a:pt x="0" y="21600"/>
                  </a:cubicBezTo>
                  <a:cubicBezTo>
                    <a:pt x="0" y="21600"/>
                    <a:pt x="900" y="20057"/>
                    <a:pt x="4650" y="16200"/>
                  </a:cubicBezTo>
                  <a:cubicBezTo>
                    <a:pt x="8400" y="12343"/>
                    <a:pt x="15000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834485" y="4814404"/>
              <a:ext cx="153610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2" fill="norm" stroke="1" extrusionOk="0">
                  <a:moveTo>
                    <a:pt x="21473" y="8400"/>
                  </a:moveTo>
                  <a:cubicBezTo>
                    <a:pt x="17922" y="6000"/>
                    <a:pt x="14372" y="3600"/>
                    <a:pt x="11117" y="3000"/>
                  </a:cubicBezTo>
                  <a:cubicBezTo>
                    <a:pt x="7862" y="2400"/>
                    <a:pt x="4903" y="3600"/>
                    <a:pt x="2980" y="6000"/>
                  </a:cubicBezTo>
                  <a:cubicBezTo>
                    <a:pt x="1057" y="8400"/>
                    <a:pt x="169" y="12000"/>
                    <a:pt x="21" y="14800"/>
                  </a:cubicBezTo>
                  <a:cubicBezTo>
                    <a:pt x="-127" y="17600"/>
                    <a:pt x="465" y="19600"/>
                    <a:pt x="3128" y="20600"/>
                  </a:cubicBezTo>
                  <a:cubicBezTo>
                    <a:pt x="5791" y="21600"/>
                    <a:pt x="10525" y="21600"/>
                    <a:pt x="14076" y="19800"/>
                  </a:cubicBezTo>
                  <a:cubicBezTo>
                    <a:pt x="17626" y="18000"/>
                    <a:pt x="19994" y="14400"/>
                    <a:pt x="20733" y="10800"/>
                  </a:cubicBezTo>
                  <a:cubicBezTo>
                    <a:pt x="21473" y="7200"/>
                    <a:pt x="20585" y="3600"/>
                    <a:pt x="19106" y="1800"/>
                  </a:cubicBezTo>
                  <a:cubicBezTo>
                    <a:pt x="17626" y="0"/>
                    <a:pt x="15555" y="0"/>
                    <a:pt x="134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0083344" y="490330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220886" y="4744554"/>
              <a:ext cx="11156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15717" y="0"/>
                  </a:moveTo>
                  <a:cubicBezTo>
                    <a:pt x="12182" y="960"/>
                    <a:pt x="8648" y="1920"/>
                    <a:pt x="5899" y="3280"/>
                  </a:cubicBezTo>
                  <a:cubicBezTo>
                    <a:pt x="3150" y="4640"/>
                    <a:pt x="1186" y="6400"/>
                    <a:pt x="400" y="7680"/>
                  </a:cubicBezTo>
                  <a:cubicBezTo>
                    <a:pt x="-385" y="8960"/>
                    <a:pt x="8" y="9760"/>
                    <a:pt x="1382" y="10240"/>
                  </a:cubicBezTo>
                  <a:cubicBezTo>
                    <a:pt x="2757" y="10720"/>
                    <a:pt x="5113" y="10880"/>
                    <a:pt x="7273" y="10800"/>
                  </a:cubicBezTo>
                  <a:cubicBezTo>
                    <a:pt x="9433" y="10720"/>
                    <a:pt x="11397" y="10400"/>
                    <a:pt x="13753" y="10160"/>
                  </a:cubicBezTo>
                  <a:cubicBezTo>
                    <a:pt x="16110" y="9920"/>
                    <a:pt x="18859" y="9760"/>
                    <a:pt x="20037" y="10080"/>
                  </a:cubicBezTo>
                  <a:cubicBezTo>
                    <a:pt x="21215" y="10400"/>
                    <a:pt x="20822" y="11200"/>
                    <a:pt x="18859" y="13200"/>
                  </a:cubicBezTo>
                  <a:cubicBezTo>
                    <a:pt x="16895" y="15200"/>
                    <a:pt x="13360" y="18400"/>
                    <a:pt x="98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9592277" y="4835571"/>
              <a:ext cx="173568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15429"/>
                    <a:pt x="0" y="9257"/>
                    <a:pt x="0" y="5400"/>
                  </a:cubicBezTo>
                  <a:cubicBezTo>
                    <a:pt x="0" y="1543"/>
                    <a:pt x="1317" y="0"/>
                    <a:pt x="5137" y="0"/>
                  </a:cubicBezTo>
                  <a:cubicBezTo>
                    <a:pt x="8956" y="0"/>
                    <a:pt x="15278" y="1543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313994" y="5030569"/>
              <a:ext cx="3740151" cy="21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452" y="19456"/>
                    <a:pt x="905" y="17339"/>
                    <a:pt x="1369" y="16174"/>
                  </a:cubicBezTo>
                  <a:cubicBezTo>
                    <a:pt x="1834" y="15009"/>
                    <a:pt x="2310" y="14798"/>
                    <a:pt x="2775" y="14586"/>
                  </a:cubicBezTo>
                  <a:cubicBezTo>
                    <a:pt x="3239" y="14374"/>
                    <a:pt x="3692" y="14162"/>
                    <a:pt x="4181" y="13950"/>
                  </a:cubicBezTo>
                  <a:cubicBezTo>
                    <a:pt x="4670" y="13739"/>
                    <a:pt x="5195" y="13527"/>
                    <a:pt x="5648" y="13315"/>
                  </a:cubicBezTo>
                  <a:cubicBezTo>
                    <a:pt x="6100" y="13103"/>
                    <a:pt x="6479" y="12892"/>
                    <a:pt x="6876" y="12680"/>
                  </a:cubicBezTo>
                  <a:cubicBezTo>
                    <a:pt x="7273" y="12468"/>
                    <a:pt x="7689" y="12256"/>
                    <a:pt x="8129" y="11939"/>
                  </a:cubicBezTo>
                  <a:cubicBezTo>
                    <a:pt x="8569" y="11621"/>
                    <a:pt x="9034" y="11198"/>
                    <a:pt x="9504" y="10774"/>
                  </a:cubicBezTo>
                  <a:cubicBezTo>
                    <a:pt x="9975" y="10350"/>
                    <a:pt x="10452" y="9927"/>
                    <a:pt x="10922" y="9398"/>
                  </a:cubicBezTo>
                  <a:cubicBezTo>
                    <a:pt x="11393" y="8868"/>
                    <a:pt x="11857" y="8233"/>
                    <a:pt x="12328" y="7598"/>
                  </a:cubicBezTo>
                  <a:cubicBezTo>
                    <a:pt x="12799" y="6962"/>
                    <a:pt x="13275" y="6327"/>
                    <a:pt x="13728" y="5692"/>
                  </a:cubicBezTo>
                  <a:cubicBezTo>
                    <a:pt x="14180" y="5056"/>
                    <a:pt x="14608" y="4421"/>
                    <a:pt x="15042" y="3786"/>
                  </a:cubicBezTo>
                  <a:cubicBezTo>
                    <a:pt x="15476" y="3150"/>
                    <a:pt x="15916" y="2515"/>
                    <a:pt x="16338" y="1986"/>
                  </a:cubicBezTo>
                  <a:cubicBezTo>
                    <a:pt x="16759" y="1456"/>
                    <a:pt x="17163" y="1033"/>
                    <a:pt x="17621" y="715"/>
                  </a:cubicBezTo>
                  <a:cubicBezTo>
                    <a:pt x="18079" y="398"/>
                    <a:pt x="18593" y="186"/>
                    <a:pt x="19106" y="80"/>
                  </a:cubicBezTo>
                  <a:cubicBezTo>
                    <a:pt x="19620" y="-26"/>
                    <a:pt x="20133" y="-26"/>
                    <a:pt x="20549" y="80"/>
                  </a:cubicBezTo>
                  <a:cubicBezTo>
                    <a:pt x="20964" y="186"/>
                    <a:pt x="21282" y="398"/>
                    <a:pt x="21600" y="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749715" y="5246204"/>
              <a:ext cx="2739280" cy="1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62" fill="norm" stroke="1" extrusionOk="0">
                  <a:moveTo>
                    <a:pt x="1070" y="21130"/>
                  </a:moveTo>
                  <a:cubicBezTo>
                    <a:pt x="753" y="21365"/>
                    <a:pt x="436" y="21600"/>
                    <a:pt x="245" y="21365"/>
                  </a:cubicBezTo>
                  <a:cubicBezTo>
                    <a:pt x="53" y="21130"/>
                    <a:pt x="-14" y="20426"/>
                    <a:pt x="3" y="19722"/>
                  </a:cubicBezTo>
                  <a:cubicBezTo>
                    <a:pt x="19" y="19017"/>
                    <a:pt x="119" y="18313"/>
                    <a:pt x="453" y="17491"/>
                  </a:cubicBezTo>
                  <a:cubicBezTo>
                    <a:pt x="787" y="16670"/>
                    <a:pt x="1354" y="15730"/>
                    <a:pt x="1921" y="14909"/>
                  </a:cubicBezTo>
                  <a:cubicBezTo>
                    <a:pt x="2488" y="14087"/>
                    <a:pt x="3055" y="13383"/>
                    <a:pt x="3664" y="12561"/>
                  </a:cubicBezTo>
                  <a:cubicBezTo>
                    <a:pt x="4273" y="11739"/>
                    <a:pt x="4923" y="10800"/>
                    <a:pt x="5507" y="9978"/>
                  </a:cubicBezTo>
                  <a:cubicBezTo>
                    <a:pt x="6091" y="9157"/>
                    <a:pt x="6608" y="8452"/>
                    <a:pt x="7133" y="7865"/>
                  </a:cubicBezTo>
                  <a:cubicBezTo>
                    <a:pt x="7659" y="7278"/>
                    <a:pt x="8192" y="6809"/>
                    <a:pt x="8751" y="6339"/>
                  </a:cubicBezTo>
                  <a:cubicBezTo>
                    <a:pt x="9310" y="5870"/>
                    <a:pt x="9894" y="5400"/>
                    <a:pt x="10511" y="4813"/>
                  </a:cubicBezTo>
                  <a:cubicBezTo>
                    <a:pt x="11128" y="4226"/>
                    <a:pt x="11778" y="3522"/>
                    <a:pt x="12387" y="3052"/>
                  </a:cubicBezTo>
                  <a:cubicBezTo>
                    <a:pt x="12996" y="2583"/>
                    <a:pt x="13563" y="2348"/>
                    <a:pt x="14289" y="1996"/>
                  </a:cubicBezTo>
                  <a:cubicBezTo>
                    <a:pt x="15014" y="1643"/>
                    <a:pt x="15898" y="1174"/>
                    <a:pt x="16749" y="822"/>
                  </a:cubicBezTo>
                  <a:cubicBezTo>
                    <a:pt x="17600" y="470"/>
                    <a:pt x="18417" y="235"/>
                    <a:pt x="19218" y="117"/>
                  </a:cubicBezTo>
                  <a:cubicBezTo>
                    <a:pt x="20018" y="0"/>
                    <a:pt x="20802" y="0"/>
                    <a:pt x="215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88749" y="5552744"/>
              <a:ext cx="235123" cy="38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56" fill="norm" stroke="1" extrusionOk="0">
                  <a:moveTo>
                    <a:pt x="3638" y="3106"/>
                  </a:moveTo>
                  <a:cubicBezTo>
                    <a:pt x="2511" y="6667"/>
                    <a:pt x="1384" y="10227"/>
                    <a:pt x="726" y="13135"/>
                  </a:cubicBezTo>
                  <a:cubicBezTo>
                    <a:pt x="69" y="16043"/>
                    <a:pt x="-119" y="18298"/>
                    <a:pt x="69" y="17407"/>
                  </a:cubicBezTo>
                  <a:cubicBezTo>
                    <a:pt x="257" y="16517"/>
                    <a:pt x="820" y="12482"/>
                    <a:pt x="1571" y="9159"/>
                  </a:cubicBezTo>
                  <a:cubicBezTo>
                    <a:pt x="2323" y="5836"/>
                    <a:pt x="3262" y="3225"/>
                    <a:pt x="4107" y="1742"/>
                  </a:cubicBezTo>
                  <a:cubicBezTo>
                    <a:pt x="4952" y="258"/>
                    <a:pt x="5704" y="-98"/>
                    <a:pt x="7206" y="21"/>
                  </a:cubicBezTo>
                  <a:cubicBezTo>
                    <a:pt x="8709" y="139"/>
                    <a:pt x="10963" y="733"/>
                    <a:pt x="13592" y="2572"/>
                  </a:cubicBezTo>
                  <a:cubicBezTo>
                    <a:pt x="16222" y="4412"/>
                    <a:pt x="19227" y="7498"/>
                    <a:pt x="20354" y="10109"/>
                  </a:cubicBezTo>
                  <a:cubicBezTo>
                    <a:pt x="21481" y="12720"/>
                    <a:pt x="20730" y="14856"/>
                    <a:pt x="18194" y="16636"/>
                  </a:cubicBezTo>
                  <a:cubicBezTo>
                    <a:pt x="15658" y="18416"/>
                    <a:pt x="11338" y="19840"/>
                    <a:pt x="8521" y="20612"/>
                  </a:cubicBezTo>
                  <a:cubicBezTo>
                    <a:pt x="5704" y="21383"/>
                    <a:pt x="4389" y="21502"/>
                    <a:pt x="3262" y="21443"/>
                  </a:cubicBezTo>
                  <a:cubicBezTo>
                    <a:pt x="2135" y="21383"/>
                    <a:pt x="1196" y="21146"/>
                    <a:pt x="820" y="20671"/>
                  </a:cubicBezTo>
                  <a:cubicBezTo>
                    <a:pt x="444" y="20197"/>
                    <a:pt x="632" y="19484"/>
                    <a:pt x="1384" y="18950"/>
                  </a:cubicBezTo>
                  <a:cubicBezTo>
                    <a:pt x="2135" y="18416"/>
                    <a:pt x="3450" y="18060"/>
                    <a:pt x="4764" y="17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04313" y="5802545"/>
              <a:ext cx="100082" cy="1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15" fill="norm" stroke="1" extrusionOk="0">
                  <a:moveTo>
                    <a:pt x="20843" y="5907"/>
                  </a:moveTo>
                  <a:cubicBezTo>
                    <a:pt x="20843" y="4733"/>
                    <a:pt x="20843" y="3560"/>
                    <a:pt x="20182" y="2503"/>
                  </a:cubicBezTo>
                  <a:cubicBezTo>
                    <a:pt x="19521" y="1446"/>
                    <a:pt x="18198" y="507"/>
                    <a:pt x="16435" y="155"/>
                  </a:cubicBezTo>
                  <a:cubicBezTo>
                    <a:pt x="14672" y="-197"/>
                    <a:pt x="12467" y="38"/>
                    <a:pt x="9823" y="977"/>
                  </a:cubicBezTo>
                  <a:cubicBezTo>
                    <a:pt x="7178" y="1916"/>
                    <a:pt x="4092" y="3560"/>
                    <a:pt x="2108" y="4968"/>
                  </a:cubicBezTo>
                  <a:cubicBezTo>
                    <a:pt x="125" y="6377"/>
                    <a:pt x="-757" y="7551"/>
                    <a:pt x="786" y="8960"/>
                  </a:cubicBezTo>
                  <a:cubicBezTo>
                    <a:pt x="2329" y="10368"/>
                    <a:pt x="6296" y="12012"/>
                    <a:pt x="9161" y="13186"/>
                  </a:cubicBezTo>
                  <a:cubicBezTo>
                    <a:pt x="12027" y="14360"/>
                    <a:pt x="13790" y="15064"/>
                    <a:pt x="14672" y="16120"/>
                  </a:cubicBezTo>
                  <a:cubicBezTo>
                    <a:pt x="15553" y="17177"/>
                    <a:pt x="15553" y="18586"/>
                    <a:pt x="14451" y="19525"/>
                  </a:cubicBezTo>
                  <a:cubicBezTo>
                    <a:pt x="13349" y="20464"/>
                    <a:pt x="11145" y="20933"/>
                    <a:pt x="8941" y="21168"/>
                  </a:cubicBezTo>
                  <a:cubicBezTo>
                    <a:pt x="6737" y="21403"/>
                    <a:pt x="4533" y="21403"/>
                    <a:pt x="3651" y="20816"/>
                  </a:cubicBezTo>
                  <a:cubicBezTo>
                    <a:pt x="2770" y="20229"/>
                    <a:pt x="3210" y="19055"/>
                    <a:pt x="3872" y="18233"/>
                  </a:cubicBezTo>
                  <a:cubicBezTo>
                    <a:pt x="4533" y="17412"/>
                    <a:pt x="5414" y="16942"/>
                    <a:pt x="6296" y="16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40850" y="5845221"/>
              <a:ext cx="103245" cy="11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97" fill="norm" stroke="1" extrusionOk="0">
                  <a:moveTo>
                    <a:pt x="21071" y="3142"/>
                  </a:moveTo>
                  <a:cubicBezTo>
                    <a:pt x="19343" y="1571"/>
                    <a:pt x="17615" y="0"/>
                    <a:pt x="15455" y="0"/>
                  </a:cubicBezTo>
                  <a:cubicBezTo>
                    <a:pt x="13295" y="0"/>
                    <a:pt x="10703" y="1571"/>
                    <a:pt x="8111" y="4320"/>
                  </a:cubicBezTo>
                  <a:cubicBezTo>
                    <a:pt x="5519" y="7069"/>
                    <a:pt x="2927" y="10996"/>
                    <a:pt x="1415" y="13942"/>
                  </a:cubicBezTo>
                  <a:cubicBezTo>
                    <a:pt x="-97" y="16887"/>
                    <a:pt x="-529" y="18851"/>
                    <a:pt x="767" y="20029"/>
                  </a:cubicBezTo>
                  <a:cubicBezTo>
                    <a:pt x="2063" y="21207"/>
                    <a:pt x="5087" y="21600"/>
                    <a:pt x="8111" y="20225"/>
                  </a:cubicBezTo>
                  <a:cubicBezTo>
                    <a:pt x="11135" y="18851"/>
                    <a:pt x="14159" y="15709"/>
                    <a:pt x="15671" y="12764"/>
                  </a:cubicBezTo>
                  <a:cubicBezTo>
                    <a:pt x="17183" y="9818"/>
                    <a:pt x="17183" y="7069"/>
                    <a:pt x="15671" y="6087"/>
                  </a:cubicBezTo>
                  <a:cubicBezTo>
                    <a:pt x="14159" y="5105"/>
                    <a:pt x="11135" y="5891"/>
                    <a:pt x="8111" y="6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25044" y="5798654"/>
              <a:ext cx="158751" cy="15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6912"/>
                  </a:moveTo>
                  <a:cubicBezTo>
                    <a:pt x="864" y="5760"/>
                    <a:pt x="1728" y="4608"/>
                    <a:pt x="2880" y="4176"/>
                  </a:cubicBezTo>
                  <a:cubicBezTo>
                    <a:pt x="4032" y="3744"/>
                    <a:pt x="5472" y="4032"/>
                    <a:pt x="7344" y="5472"/>
                  </a:cubicBezTo>
                  <a:cubicBezTo>
                    <a:pt x="9216" y="6912"/>
                    <a:pt x="11520" y="9504"/>
                    <a:pt x="12960" y="11520"/>
                  </a:cubicBezTo>
                  <a:cubicBezTo>
                    <a:pt x="14400" y="13536"/>
                    <a:pt x="14976" y="14976"/>
                    <a:pt x="14976" y="16560"/>
                  </a:cubicBezTo>
                  <a:cubicBezTo>
                    <a:pt x="14976" y="18144"/>
                    <a:pt x="14400" y="19872"/>
                    <a:pt x="13248" y="20736"/>
                  </a:cubicBezTo>
                  <a:cubicBezTo>
                    <a:pt x="12096" y="21600"/>
                    <a:pt x="10368" y="21600"/>
                    <a:pt x="9360" y="20016"/>
                  </a:cubicBezTo>
                  <a:cubicBezTo>
                    <a:pt x="8352" y="18432"/>
                    <a:pt x="8064" y="15264"/>
                    <a:pt x="10224" y="11664"/>
                  </a:cubicBezTo>
                  <a:cubicBezTo>
                    <a:pt x="12384" y="8064"/>
                    <a:pt x="16992" y="40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081959" y="5671654"/>
              <a:ext cx="85986" cy="34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5" fill="norm" stroke="1" extrusionOk="0">
                  <a:moveTo>
                    <a:pt x="2435" y="0"/>
                  </a:moveTo>
                  <a:cubicBezTo>
                    <a:pt x="2435" y="3880"/>
                    <a:pt x="2435" y="7760"/>
                    <a:pt x="1908" y="10929"/>
                  </a:cubicBezTo>
                  <a:cubicBezTo>
                    <a:pt x="1381" y="14098"/>
                    <a:pt x="328" y="16556"/>
                    <a:pt x="64" y="18172"/>
                  </a:cubicBezTo>
                  <a:cubicBezTo>
                    <a:pt x="-199" y="19789"/>
                    <a:pt x="328" y="20565"/>
                    <a:pt x="1908" y="21018"/>
                  </a:cubicBezTo>
                  <a:cubicBezTo>
                    <a:pt x="3489" y="21471"/>
                    <a:pt x="6123" y="21600"/>
                    <a:pt x="9547" y="20759"/>
                  </a:cubicBezTo>
                  <a:cubicBezTo>
                    <a:pt x="12972" y="19919"/>
                    <a:pt x="17186" y="18108"/>
                    <a:pt x="21401" y="16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059994" y="5830404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400"/>
                    <a:pt x="1029" y="15200"/>
                    <a:pt x="2914" y="12000"/>
                  </a:cubicBezTo>
                  <a:cubicBezTo>
                    <a:pt x="4800" y="8800"/>
                    <a:pt x="8057" y="5600"/>
                    <a:pt x="11400" y="3600"/>
                  </a:cubicBezTo>
                  <a:cubicBezTo>
                    <a:pt x="14743" y="1600"/>
                    <a:pt x="18171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383844" y="5749971"/>
              <a:ext cx="1968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6904"/>
                    <a:pt x="465" y="12209"/>
                    <a:pt x="3252" y="7983"/>
                  </a:cubicBezTo>
                  <a:cubicBezTo>
                    <a:pt x="6039" y="3757"/>
                    <a:pt x="11381" y="0"/>
                    <a:pt x="14865" y="0"/>
                  </a:cubicBezTo>
                  <a:cubicBezTo>
                    <a:pt x="18348" y="0"/>
                    <a:pt x="19974" y="3757"/>
                    <a:pt x="21600" y="7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415594" y="5862154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457"/>
                    <a:pt x="11782" y="11314"/>
                    <a:pt x="15382" y="7714"/>
                  </a:cubicBezTo>
                  <a:cubicBezTo>
                    <a:pt x="18982" y="4114"/>
                    <a:pt x="2029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830587" y="5567537"/>
              <a:ext cx="226358" cy="48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11" fill="norm" stroke="1" extrusionOk="0">
                  <a:moveTo>
                    <a:pt x="10491" y="2942"/>
                  </a:moveTo>
                  <a:cubicBezTo>
                    <a:pt x="10887" y="2471"/>
                    <a:pt x="11284" y="1999"/>
                    <a:pt x="11482" y="1527"/>
                  </a:cubicBezTo>
                  <a:cubicBezTo>
                    <a:pt x="11680" y="1056"/>
                    <a:pt x="11680" y="584"/>
                    <a:pt x="11185" y="301"/>
                  </a:cubicBezTo>
                  <a:cubicBezTo>
                    <a:pt x="10689" y="18"/>
                    <a:pt x="9698" y="-76"/>
                    <a:pt x="8113" y="65"/>
                  </a:cubicBezTo>
                  <a:cubicBezTo>
                    <a:pt x="6528" y="207"/>
                    <a:pt x="4348" y="584"/>
                    <a:pt x="2961" y="962"/>
                  </a:cubicBezTo>
                  <a:cubicBezTo>
                    <a:pt x="1574" y="1339"/>
                    <a:pt x="979" y="1716"/>
                    <a:pt x="484" y="2141"/>
                  </a:cubicBezTo>
                  <a:cubicBezTo>
                    <a:pt x="-12" y="2565"/>
                    <a:pt x="-408" y="3037"/>
                    <a:pt x="781" y="3886"/>
                  </a:cubicBezTo>
                  <a:cubicBezTo>
                    <a:pt x="1970" y="4734"/>
                    <a:pt x="4744" y="5961"/>
                    <a:pt x="6429" y="6998"/>
                  </a:cubicBezTo>
                  <a:cubicBezTo>
                    <a:pt x="8113" y="8036"/>
                    <a:pt x="8708" y="8885"/>
                    <a:pt x="9005" y="9545"/>
                  </a:cubicBezTo>
                  <a:cubicBezTo>
                    <a:pt x="9302" y="10205"/>
                    <a:pt x="9302" y="10677"/>
                    <a:pt x="8906" y="11101"/>
                  </a:cubicBezTo>
                  <a:cubicBezTo>
                    <a:pt x="8509" y="11526"/>
                    <a:pt x="7717" y="11903"/>
                    <a:pt x="6726" y="12139"/>
                  </a:cubicBezTo>
                  <a:cubicBezTo>
                    <a:pt x="5735" y="12375"/>
                    <a:pt x="4546" y="12469"/>
                    <a:pt x="4447" y="12469"/>
                  </a:cubicBezTo>
                  <a:cubicBezTo>
                    <a:pt x="4348" y="12469"/>
                    <a:pt x="5339" y="12375"/>
                    <a:pt x="6330" y="12375"/>
                  </a:cubicBezTo>
                  <a:cubicBezTo>
                    <a:pt x="7320" y="12375"/>
                    <a:pt x="8311" y="12469"/>
                    <a:pt x="9203" y="12658"/>
                  </a:cubicBezTo>
                  <a:cubicBezTo>
                    <a:pt x="10095" y="12846"/>
                    <a:pt x="10887" y="13129"/>
                    <a:pt x="11383" y="13554"/>
                  </a:cubicBezTo>
                  <a:cubicBezTo>
                    <a:pt x="11878" y="13978"/>
                    <a:pt x="12076" y="14544"/>
                    <a:pt x="11185" y="15440"/>
                  </a:cubicBezTo>
                  <a:cubicBezTo>
                    <a:pt x="10293" y="16336"/>
                    <a:pt x="8311" y="17562"/>
                    <a:pt x="6825" y="18364"/>
                  </a:cubicBezTo>
                  <a:cubicBezTo>
                    <a:pt x="5339" y="19166"/>
                    <a:pt x="4348" y="19543"/>
                    <a:pt x="3555" y="19968"/>
                  </a:cubicBezTo>
                  <a:cubicBezTo>
                    <a:pt x="2763" y="20392"/>
                    <a:pt x="2168" y="20864"/>
                    <a:pt x="2465" y="21147"/>
                  </a:cubicBezTo>
                  <a:cubicBezTo>
                    <a:pt x="2763" y="21430"/>
                    <a:pt x="3952" y="21524"/>
                    <a:pt x="7221" y="21241"/>
                  </a:cubicBezTo>
                  <a:cubicBezTo>
                    <a:pt x="10491" y="20958"/>
                    <a:pt x="15842" y="20298"/>
                    <a:pt x="21192" y="19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145844" y="5646254"/>
              <a:ext cx="63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320"/>
                    <a:pt x="5760" y="8640"/>
                    <a:pt x="9360" y="12240"/>
                  </a:cubicBezTo>
                  <a:cubicBezTo>
                    <a:pt x="12960" y="15840"/>
                    <a:pt x="1728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291894" y="5855804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464049" y="5644537"/>
              <a:ext cx="265996" cy="19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44" fill="norm" stroke="1" extrusionOk="0">
                  <a:moveTo>
                    <a:pt x="453" y="3633"/>
                  </a:moveTo>
                  <a:cubicBezTo>
                    <a:pt x="113" y="2484"/>
                    <a:pt x="-227" y="1336"/>
                    <a:pt x="198" y="646"/>
                  </a:cubicBezTo>
                  <a:cubicBezTo>
                    <a:pt x="623" y="-43"/>
                    <a:pt x="1814" y="-273"/>
                    <a:pt x="3940" y="416"/>
                  </a:cubicBezTo>
                  <a:cubicBezTo>
                    <a:pt x="6066" y="1106"/>
                    <a:pt x="9127" y="2714"/>
                    <a:pt x="10913" y="4553"/>
                  </a:cubicBezTo>
                  <a:cubicBezTo>
                    <a:pt x="12699" y="6391"/>
                    <a:pt x="13209" y="8459"/>
                    <a:pt x="12444" y="10872"/>
                  </a:cubicBezTo>
                  <a:cubicBezTo>
                    <a:pt x="11679" y="13284"/>
                    <a:pt x="9638" y="16042"/>
                    <a:pt x="8022" y="17880"/>
                  </a:cubicBezTo>
                  <a:cubicBezTo>
                    <a:pt x="6406" y="19718"/>
                    <a:pt x="5216" y="20638"/>
                    <a:pt x="5216" y="20982"/>
                  </a:cubicBezTo>
                  <a:cubicBezTo>
                    <a:pt x="5216" y="21327"/>
                    <a:pt x="6406" y="21097"/>
                    <a:pt x="9297" y="20523"/>
                  </a:cubicBezTo>
                  <a:cubicBezTo>
                    <a:pt x="12189" y="19948"/>
                    <a:pt x="16781" y="19029"/>
                    <a:pt x="21373" y="18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768144" y="5853809"/>
              <a:ext cx="101601" cy="7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21600" y="582"/>
                  </a:moveTo>
                  <a:cubicBezTo>
                    <a:pt x="19350" y="-35"/>
                    <a:pt x="17100" y="-652"/>
                    <a:pt x="14175" y="1508"/>
                  </a:cubicBezTo>
                  <a:cubicBezTo>
                    <a:pt x="11250" y="3668"/>
                    <a:pt x="7650" y="8605"/>
                    <a:pt x="5175" y="12308"/>
                  </a:cubicBezTo>
                  <a:cubicBezTo>
                    <a:pt x="2700" y="16011"/>
                    <a:pt x="1350" y="18479"/>
                    <a:pt x="0" y="20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977694" y="5581869"/>
              <a:ext cx="188170" cy="29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73" fill="norm" stroke="1" extrusionOk="0">
                  <a:moveTo>
                    <a:pt x="20160" y="2801"/>
                  </a:moveTo>
                  <a:cubicBezTo>
                    <a:pt x="20880" y="1736"/>
                    <a:pt x="21600" y="672"/>
                    <a:pt x="21240" y="215"/>
                  </a:cubicBezTo>
                  <a:cubicBezTo>
                    <a:pt x="20880" y="-241"/>
                    <a:pt x="19440" y="-89"/>
                    <a:pt x="16800" y="1813"/>
                  </a:cubicBezTo>
                  <a:cubicBezTo>
                    <a:pt x="14160" y="3714"/>
                    <a:pt x="10320" y="7365"/>
                    <a:pt x="7560" y="10407"/>
                  </a:cubicBezTo>
                  <a:cubicBezTo>
                    <a:pt x="4800" y="13449"/>
                    <a:pt x="3120" y="15883"/>
                    <a:pt x="2280" y="17556"/>
                  </a:cubicBezTo>
                  <a:cubicBezTo>
                    <a:pt x="1440" y="19229"/>
                    <a:pt x="1440" y="20142"/>
                    <a:pt x="2400" y="20674"/>
                  </a:cubicBezTo>
                  <a:cubicBezTo>
                    <a:pt x="3360" y="21207"/>
                    <a:pt x="5280" y="21359"/>
                    <a:pt x="7080" y="20903"/>
                  </a:cubicBezTo>
                  <a:cubicBezTo>
                    <a:pt x="8880" y="20446"/>
                    <a:pt x="10560" y="19382"/>
                    <a:pt x="11400" y="18317"/>
                  </a:cubicBezTo>
                  <a:cubicBezTo>
                    <a:pt x="12240" y="17252"/>
                    <a:pt x="12240" y="16187"/>
                    <a:pt x="10680" y="15351"/>
                  </a:cubicBezTo>
                  <a:cubicBezTo>
                    <a:pt x="9120" y="14514"/>
                    <a:pt x="6000" y="13905"/>
                    <a:pt x="3960" y="13829"/>
                  </a:cubicBezTo>
                  <a:cubicBezTo>
                    <a:pt x="1920" y="13753"/>
                    <a:pt x="960" y="14210"/>
                    <a:pt x="0" y="14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117394" y="5862154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434894" y="5547569"/>
              <a:ext cx="167042" cy="3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46" fill="norm" stroke="1" extrusionOk="0">
                  <a:moveTo>
                    <a:pt x="0" y="2362"/>
                  </a:moveTo>
                  <a:cubicBezTo>
                    <a:pt x="810" y="1793"/>
                    <a:pt x="1620" y="1225"/>
                    <a:pt x="4455" y="799"/>
                  </a:cubicBezTo>
                  <a:cubicBezTo>
                    <a:pt x="7290" y="372"/>
                    <a:pt x="12150" y="88"/>
                    <a:pt x="15255" y="17"/>
                  </a:cubicBezTo>
                  <a:cubicBezTo>
                    <a:pt x="18360" y="-54"/>
                    <a:pt x="19710" y="88"/>
                    <a:pt x="20520" y="514"/>
                  </a:cubicBezTo>
                  <a:cubicBezTo>
                    <a:pt x="21330" y="941"/>
                    <a:pt x="21600" y="1651"/>
                    <a:pt x="20925" y="3428"/>
                  </a:cubicBezTo>
                  <a:cubicBezTo>
                    <a:pt x="20250" y="5204"/>
                    <a:pt x="18630" y="8046"/>
                    <a:pt x="17145" y="10817"/>
                  </a:cubicBezTo>
                  <a:cubicBezTo>
                    <a:pt x="15660" y="13588"/>
                    <a:pt x="14310" y="16288"/>
                    <a:pt x="12960" y="18064"/>
                  </a:cubicBezTo>
                  <a:cubicBezTo>
                    <a:pt x="11610" y="19841"/>
                    <a:pt x="10260" y="20693"/>
                    <a:pt x="891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441244" y="5766904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4400"/>
                    <a:pt x="3411" y="7200"/>
                    <a:pt x="7011" y="3600"/>
                  </a:cubicBezTo>
                  <a:cubicBezTo>
                    <a:pt x="10611" y="0"/>
                    <a:pt x="161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638094" y="5785954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00"/>
                    <a:pt x="14400" y="4800"/>
                    <a:pt x="10800" y="8400"/>
                  </a:cubicBezTo>
                  <a:cubicBezTo>
                    <a:pt x="7200" y="12000"/>
                    <a:pt x="360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916423" y="5537173"/>
              <a:ext cx="140772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38" fill="norm" stroke="1" extrusionOk="0">
                  <a:moveTo>
                    <a:pt x="21125" y="6034"/>
                  </a:moveTo>
                  <a:cubicBezTo>
                    <a:pt x="19537" y="4444"/>
                    <a:pt x="17949" y="2853"/>
                    <a:pt x="15725" y="1727"/>
                  </a:cubicBezTo>
                  <a:cubicBezTo>
                    <a:pt x="13501" y="601"/>
                    <a:pt x="10643" y="-62"/>
                    <a:pt x="7943" y="4"/>
                  </a:cubicBezTo>
                  <a:cubicBezTo>
                    <a:pt x="5243" y="71"/>
                    <a:pt x="2701" y="866"/>
                    <a:pt x="1272" y="1594"/>
                  </a:cubicBezTo>
                  <a:cubicBezTo>
                    <a:pt x="-157" y="2323"/>
                    <a:pt x="-475" y="2986"/>
                    <a:pt x="796" y="3648"/>
                  </a:cubicBezTo>
                  <a:cubicBezTo>
                    <a:pt x="2066" y="4311"/>
                    <a:pt x="4925" y="4974"/>
                    <a:pt x="7149" y="5305"/>
                  </a:cubicBezTo>
                  <a:cubicBezTo>
                    <a:pt x="9372" y="5636"/>
                    <a:pt x="10960" y="5636"/>
                    <a:pt x="13184" y="5504"/>
                  </a:cubicBezTo>
                  <a:cubicBezTo>
                    <a:pt x="15407" y="5371"/>
                    <a:pt x="18266" y="5106"/>
                    <a:pt x="19696" y="5371"/>
                  </a:cubicBezTo>
                  <a:cubicBezTo>
                    <a:pt x="21125" y="5636"/>
                    <a:pt x="21125" y="6431"/>
                    <a:pt x="19854" y="8883"/>
                  </a:cubicBezTo>
                  <a:cubicBezTo>
                    <a:pt x="18584" y="11334"/>
                    <a:pt x="16043" y="15442"/>
                    <a:pt x="14931" y="17828"/>
                  </a:cubicBezTo>
                  <a:cubicBezTo>
                    <a:pt x="13819" y="20213"/>
                    <a:pt x="14137" y="20875"/>
                    <a:pt x="14454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076244" y="5881204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336594" y="5589104"/>
              <a:ext cx="63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495104" y="5578539"/>
              <a:ext cx="127241" cy="19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036" fill="norm" stroke="1" extrusionOk="0">
                  <a:moveTo>
                    <a:pt x="20943" y="2499"/>
                  </a:moveTo>
                  <a:cubicBezTo>
                    <a:pt x="19898" y="1590"/>
                    <a:pt x="18853" y="680"/>
                    <a:pt x="17285" y="226"/>
                  </a:cubicBezTo>
                  <a:cubicBezTo>
                    <a:pt x="15717" y="-229"/>
                    <a:pt x="13627" y="-229"/>
                    <a:pt x="10666" y="2499"/>
                  </a:cubicBezTo>
                  <a:cubicBezTo>
                    <a:pt x="7704" y="5228"/>
                    <a:pt x="3872" y="10685"/>
                    <a:pt x="1782" y="13982"/>
                  </a:cubicBezTo>
                  <a:cubicBezTo>
                    <a:pt x="-309" y="17278"/>
                    <a:pt x="-657" y="18415"/>
                    <a:pt x="1259" y="19438"/>
                  </a:cubicBezTo>
                  <a:cubicBezTo>
                    <a:pt x="3175" y="20462"/>
                    <a:pt x="7356" y="21371"/>
                    <a:pt x="10840" y="20916"/>
                  </a:cubicBezTo>
                  <a:cubicBezTo>
                    <a:pt x="14324" y="20462"/>
                    <a:pt x="17111" y="18643"/>
                    <a:pt x="18504" y="16142"/>
                  </a:cubicBezTo>
                  <a:cubicBezTo>
                    <a:pt x="19898" y="13640"/>
                    <a:pt x="19898" y="10457"/>
                    <a:pt x="18853" y="8411"/>
                  </a:cubicBezTo>
                  <a:cubicBezTo>
                    <a:pt x="17808" y="6365"/>
                    <a:pt x="15717" y="5455"/>
                    <a:pt x="13627" y="4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654094" y="5354154"/>
              <a:ext cx="187992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1520" y="547"/>
                  </a:moveTo>
                  <a:cubicBezTo>
                    <a:pt x="12480" y="273"/>
                    <a:pt x="13440" y="0"/>
                    <a:pt x="15120" y="0"/>
                  </a:cubicBezTo>
                  <a:cubicBezTo>
                    <a:pt x="16800" y="0"/>
                    <a:pt x="19200" y="273"/>
                    <a:pt x="20400" y="957"/>
                  </a:cubicBezTo>
                  <a:cubicBezTo>
                    <a:pt x="21600" y="1641"/>
                    <a:pt x="21600" y="2734"/>
                    <a:pt x="20520" y="4238"/>
                  </a:cubicBezTo>
                  <a:cubicBezTo>
                    <a:pt x="19440" y="5742"/>
                    <a:pt x="17280" y="7656"/>
                    <a:pt x="16080" y="9433"/>
                  </a:cubicBezTo>
                  <a:cubicBezTo>
                    <a:pt x="14880" y="11210"/>
                    <a:pt x="14640" y="12851"/>
                    <a:pt x="14640" y="14081"/>
                  </a:cubicBezTo>
                  <a:cubicBezTo>
                    <a:pt x="14640" y="15311"/>
                    <a:pt x="14880" y="16132"/>
                    <a:pt x="15000" y="16815"/>
                  </a:cubicBezTo>
                  <a:cubicBezTo>
                    <a:pt x="15120" y="17499"/>
                    <a:pt x="15120" y="18046"/>
                    <a:pt x="12600" y="18820"/>
                  </a:cubicBezTo>
                  <a:cubicBezTo>
                    <a:pt x="10080" y="19595"/>
                    <a:pt x="5040" y="205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933494" y="590660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120444" y="6080171"/>
              <a:ext cx="222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0800"/>
                    <a:pt x="10697" y="0"/>
                    <a:pt x="14297" y="0"/>
                  </a:cubicBezTo>
                  <a:cubicBezTo>
                    <a:pt x="17897" y="0"/>
                    <a:pt x="1974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145844" y="6116154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263694" y="5622034"/>
              <a:ext cx="254001" cy="17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627"/>
                  </a:moveTo>
                  <a:cubicBezTo>
                    <a:pt x="0" y="2372"/>
                    <a:pt x="0" y="1116"/>
                    <a:pt x="450" y="488"/>
                  </a:cubicBezTo>
                  <a:cubicBezTo>
                    <a:pt x="900" y="-140"/>
                    <a:pt x="1800" y="-140"/>
                    <a:pt x="3330" y="362"/>
                  </a:cubicBezTo>
                  <a:cubicBezTo>
                    <a:pt x="4860" y="865"/>
                    <a:pt x="7020" y="1869"/>
                    <a:pt x="8280" y="3627"/>
                  </a:cubicBezTo>
                  <a:cubicBezTo>
                    <a:pt x="9540" y="5386"/>
                    <a:pt x="9900" y="7897"/>
                    <a:pt x="9090" y="10911"/>
                  </a:cubicBezTo>
                  <a:cubicBezTo>
                    <a:pt x="8280" y="13925"/>
                    <a:pt x="6300" y="17441"/>
                    <a:pt x="4770" y="19325"/>
                  </a:cubicBezTo>
                  <a:cubicBezTo>
                    <a:pt x="3240" y="21209"/>
                    <a:pt x="2160" y="21460"/>
                    <a:pt x="1710" y="20958"/>
                  </a:cubicBezTo>
                  <a:cubicBezTo>
                    <a:pt x="1260" y="20455"/>
                    <a:pt x="1440" y="19200"/>
                    <a:pt x="3150" y="16562"/>
                  </a:cubicBezTo>
                  <a:cubicBezTo>
                    <a:pt x="4860" y="13925"/>
                    <a:pt x="8100" y="9907"/>
                    <a:pt x="10080" y="7269"/>
                  </a:cubicBezTo>
                  <a:cubicBezTo>
                    <a:pt x="12060" y="4632"/>
                    <a:pt x="12780" y="3376"/>
                    <a:pt x="13410" y="2246"/>
                  </a:cubicBezTo>
                  <a:cubicBezTo>
                    <a:pt x="14040" y="1116"/>
                    <a:pt x="14580" y="111"/>
                    <a:pt x="14490" y="237"/>
                  </a:cubicBezTo>
                  <a:cubicBezTo>
                    <a:pt x="14400" y="362"/>
                    <a:pt x="13680" y="1618"/>
                    <a:pt x="12870" y="3627"/>
                  </a:cubicBezTo>
                  <a:cubicBezTo>
                    <a:pt x="12060" y="5637"/>
                    <a:pt x="11160" y="8400"/>
                    <a:pt x="10620" y="10786"/>
                  </a:cubicBezTo>
                  <a:cubicBezTo>
                    <a:pt x="10080" y="13172"/>
                    <a:pt x="9900" y="15181"/>
                    <a:pt x="10350" y="16437"/>
                  </a:cubicBezTo>
                  <a:cubicBezTo>
                    <a:pt x="10800" y="17693"/>
                    <a:pt x="11880" y="18195"/>
                    <a:pt x="13860" y="17944"/>
                  </a:cubicBezTo>
                  <a:cubicBezTo>
                    <a:pt x="15840" y="17693"/>
                    <a:pt x="18720" y="16688"/>
                    <a:pt x="21600" y="15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566377" y="5665304"/>
              <a:ext cx="154518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2959" y="12960"/>
                  </a:moveTo>
                  <a:cubicBezTo>
                    <a:pt x="1479" y="12960"/>
                    <a:pt x="0" y="12960"/>
                    <a:pt x="0" y="15120"/>
                  </a:cubicBezTo>
                  <a:cubicBezTo>
                    <a:pt x="0" y="17280"/>
                    <a:pt x="1479" y="21600"/>
                    <a:pt x="5326" y="19440"/>
                  </a:cubicBezTo>
                  <a:cubicBezTo>
                    <a:pt x="9173" y="17280"/>
                    <a:pt x="15386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543094" y="5728804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7100"/>
                    <a:pt x="11077" y="12600"/>
                    <a:pt x="14677" y="9000"/>
                  </a:cubicBezTo>
                  <a:cubicBezTo>
                    <a:pt x="18277" y="5400"/>
                    <a:pt x="19938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874236" y="5557354"/>
              <a:ext cx="4985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4999" y="0"/>
                  </a:moveTo>
                  <a:cubicBezTo>
                    <a:pt x="2299" y="2141"/>
                    <a:pt x="-401" y="4281"/>
                    <a:pt x="49" y="7005"/>
                  </a:cubicBezTo>
                  <a:cubicBezTo>
                    <a:pt x="499" y="9730"/>
                    <a:pt x="4099" y="13038"/>
                    <a:pt x="8149" y="15568"/>
                  </a:cubicBezTo>
                  <a:cubicBezTo>
                    <a:pt x="12199" y="18097"/>
                    <a:pt x="16699" y="19849"/>
                    <a:pt x="211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650887" y="5454535"/>
              <a:ext cx="112292" cy="42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04" fill="norm" stroke="1" extrusionOk="0">
                  <a:moveTo>
                    <a:pt x="6532" y="9044"/>
                  </a:moveTo>
                  <a:cubicBezTo>
                    <a:pt x="5354" y="9472"/>
                    <a:pt x="4176" y="9900"/>
                    <a:pt x="3783" y="11076"/>
                  </a:cubicBezTo>
                  <a:cubicBezTo>
                    <a:pt x="3391" y="12252"/>
                    <a:pt x="3783" y="14177"/>
                    <a:pt x="3783" y="15781"/>
                  </a:cubicBezTo>
                  <a:cubicBezTo>
                    <a:pt x="3783" y="17385"/>
                    <a:pt x="3391" y="18668"/>
                    <a:pt x="2998" y="19684"/>
                  </a:cubicBezTo>
                  <a:cubicBezTo>
                    <a:pt x="2605" y="20700"/>
                    <a:pt x="2212" y="21448"/>
                    <a:pt x="1820" y="21502"/>
                  </a:cubicBezTo>
                  <a:cubicBezTo>
                    <a:pt x="1427" y="21555"/>
                    <a:pt x="1034" y="20913"/>
                    <a:pt x="641" y="18882"/>
                  </a:cubicBezTo>
                  <a:cubicBezTo>
                    <a:pt x="249" y="16850"/>
                    <a:pt x="-144" y="13428"/>
                    <a:pt x="52" y="10381"/>
                  </a:cubicBezTo>
                  <a:cubicBezTo>
                    <a:pt x="249" y="7333"/>
                    <a:pt x="1034" y="4660"/>
                    <a:pt x="2016" y="3056"/>
                  </a:cubicBezTo>
                  <a:cubicBezTo>
                    <a:pt x="2998" y="1452"/>
                    <a:pt x="4176" y="917"/>
                    <a:pt x="5747" y="543"/>
                  </a:cubicBezTo>
                  <a:cubicBezTo>
                    <a:pt x="7318" y="169"/>
                    <a:pt x="9281" y="-45"/>
                    <a:pt x="11049" y="8"/>
                  </a:cubicBezTo>
                  <a:cubicBezTo>
                    <a:pt x="12816" y="62"/>
                    <a:pt x="14387" y="383"/>
                    <a:pt x="15958" y="1131"/>
                  </a:cubicBezTo>
                  <a:cubicBezTo>
                    <a:pt x="17529" y="1880"/>
                    <a:pt x="19100" y="3056"/>
                    <a:pt x="20081" y="3911"/>
                  </a:cubicBezTo>
                  <a:cubicBezTo>
                    <a:pt x="21063" y="4767"/>
                    <a:pt x="21456" y="5302"/>
                    <a:pt x="18903" y="6050"/>
                  </a:cubicBezTo>
                  <a:cubicBezTo>
                    <a:pt x="16351" y="6799"/>
                    <a:pt x="10852" y="7761"/>
                    <a:pt x="5354" y="8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755944" y="5633554"/>
              <a:ext cx="1587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58"/>
                  </a:moveTo>
                  <a:cubicBezTo>
                    <a:pt x="1152" y="7947"/>
                    <a:pt x="2304" y="7336"/>
                    <a:pt x="3600" y="7234"/>
                  </a:cubicBezTo>
                  <a:cubicBezTo>
                    <a:pt x="4896" y="7132"/>
                    <a:pt x="6336" y="7540"/>
                    <a:pt x="7776" y="9679"/>
                  </a:cubicBezTo>
                  <a:cubicBezTo>
                    <a:pt x="9216" y="11819"/>
                    <a:pt x="10656" y="15691"/>
                    <a:pt x="11232" y="18136"/>
                  </a:cubicBezTo>
                  <a:cubicBezTo>
                    <a:pt x="11808" y="20581"/>
                    <a:pt x="11520" y="21600"/>
                    <a:pt x="10800" y="21600"/>
                  </a:cubicBezTo>
                  <a:cubicBezTo>
                    <a:pt x="10080" y="21600"/>
                    <a:pt x="8928" y="20581"/>
                    <a:pt x="7920" y="17932"/>
                  </a:cubicBezTo>
                  <a:cubicBezTo>
                    <a:pt x="6912" y="15283"/>
                    <a:pt x="6048" y="11004"/>
                    <a:pt x="6192" y="7947"/>
                  </a:cubicBezTo>
                  <a:cubicBezTo>
                    <a:pt x="6336" y="4891"/>
                    <a:pt x="7488" y="3057"/>
                    <a:pt x="10224" y="1936"/>
                  </a:cubicBezTo>
                  <a:cubicBezTo>
                    <a:pt x="12960" y="815"/>
                    <a:pt x="17280" y="4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968139" y="5496097"/>
              <a:ext cx="200556" cy="37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50" fill="norm" stroke="1" extrusionOk="0">
                  <a:moveTo>
                    <a:pt x="21319" y="235"/>
                  </a:moveTo>
                  <a:cubicBezTo>
                    <a:pt x="19069" y="-7"/>
                    <a:pt x="16819" y="-250"/>
                    <a:pt x="14344" y="539"/>
                  </a:cubicBezTo>
                  <a:cubicBezTo>
                    <a:pt x="11869" y="1328"/>
                    <a:pt x="9169" y="3148"/>
                    <a:pt x="6694" y="5939"/>
                  </a:cubicBezTo>
                  <a:cubicBezTo>
                    <a:pt x="4219" y="8730"/>
                    <a:pt x="1969" y="12492"/>
                    <a:pt x="844" y="14737"/>
                  </a:cubicBezTo>
                  <a:cubicBezTo>
                    <a:pt x="-281" y="16981"/>
                    <a:pt x="-281" y="17710"/>
                    <a:pt x="844" y="18438"/>
                  </a:cubicBezTo>
                  <a:cubicBezTo>
                    <a:pt x="1969" y="19166"/>
                    <a:pt x="4219" y="19894"/>
                    <a:pt x="6806" y="20379"/>
                  </a:cubicBezTo>
                  <a:cubicBezTo>
                    <a:pt x="9394" y="20865"/>
                    <a:pt x="12319" y="21107"/>
                    <a:pt x="15244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227960" y="5589104"/>
              <a:ext cx="3598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3138"/>
                    <a:pt x="0" y="6277"/>
                    <a:pt x="0" y="9415"/>
                  </a:cubicBezTo>
                  <a:cubicBezTo>
                    <a:pt x="0" y="12554"/>
                    <a:pt x="1271" y="15692"/>
                    <a:pt x="5082" y="17723"/>
                  </a:cubicBezTo>
                  <a:cubicBezTo>
                    <a:pt x="8894" y="19754"/>
                    <a:pt x="15247" y="206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228930" y="5536363"/>
              <a:ext cx="215630" cy="31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49" fill="norm" stroke="1" extrusionOk="0">
                  <a:moveTo>
                    <a:pt x="320" y="2277"/>
                  </a:moveTo>
                  <a:cubicBezTo>
                    <a:pt x="320" y="1562"/>
                    <a:pt x="320" y="846"/>
                    <a:pt x="840" y="417"/>
                  </a:cubicBezTo>
                  <a:cubicBezTo>
                    <a:pt x="1359" y="-12"/>
                    <a:pt x="2397" y="-155"/>
                    <a:pt x="5201" y="203"/>
                  </a:cubicBezTo>
                  <a:cubicBezTo>
                    <a:pt x="8005" y="560"/>
                    <a:pt x="12574" y="1419"/>
                    <a:pt x="15690" y="2634"/>
                  </a:cubicBezTo>
                  <a:cubicBezTo>
                    <a:pt x="18805" y="3850"/>
                    <a:pt x="20467" y="5424"/>
                    <a:pt x="20986" y="7641"/>
                  </a:cubicBezTo>
                  <a:cubicBezTo>
                    <a:pt x="21505" y="9858"/>
                    <a:pt x="20882" y="12719"/>
                    <a:pt x="18701" y="15079"/>
                  </a:cubicBezTo>
                  <a:cubicBezTo>
                    <a:pt x="16520" y="17440"/>
                    <a:pt x="12782" y="19299"/>
                    <a:pt x="9667" y="20301"/>
                  </a:cubicBezTo>
                  <a:cubicBezTo>
                    <a:pt x="6551" y="21302"/>
                    <a:pt x="4059" y="21445"/>
                    <a:pt x="2397" y="21302"/>
                  </a:cubicBezTo>
                  <a:cubicBezTo>
                    <a:pt x="736" y="21159"/>
                    <a:pt x="-95" y="20730"/>
                    <a:pt x="9" y="20301"/>
                  </a:cubicBezTo>
                  <a:cubicBezTo>
                    <a:pt x="113" y="19871"/>
                    <a:pt x="1151" y="19442"/>
                    <a:pt x="2190" y="19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671295" y="5595454"/>
              <a:ext cx="272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9013" y="0"/>
                  </a:moveTo>
                  <a:cubicBezTo>
                    <a:pt x="14995" y="2025"/>
                    <a:pt x="10976" y="4050"/>
                    <a:pt x="8465" y="5175"/>
                  </a:cubicBezTo>
                  <a:cubicBezTo>
                    <a:pt x="5953" y="6300"/>
                    <a:pt x="4948" y="6525"/>
                    <a:pt x="4027" y="6750"/>
                  </a:cubicBezTo>
                  <a:cubicBezTo>
                    <a:pt x="3106" y="6975"/>
                    <a:pt x="2269" y="7200"/>
                    <a:pt x="1516" y="7650"/>
                  </a:cubicBezTo>
                  <a:cubicBezTo>
                    <a:pt x="762" y="8100"/>
                    <a:pt x="92" y="8775"/>
                    <a:pt x="9" y="9563"/>
                  </a:cubicBezTo>
                  <a:cubicBezTo>
                    <a:pt x="-75" y="10350"/>
                    <a:pt x="427" y="11250"/>
                    <a:pt x="2939" y="12713"/>
                  </a:cubicBezTo>
                  <a:cubicBezTo>
                    <a:pt x="5451" y="14175"/>
                    <a:pt x="9972" y="16200"/>
                    <a:pt x="13404" y="17775"/>
                  </a:cubicBezTo>
                  <a:cubicBezTo>
                    <a:pt x="16837" y="19350"/>
                    <a:pt x="19181" y="20475"/>
                    <a:pt x="21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197394" y="5581381"/>
              <a:ext cx="50801" cy="25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15"/>
                  </a:moveTo>
                  <a:cubicBezTo>
                    <a:pt x="4500" y="-62"/>
                    <a:pt x="9000" y="-239"/>
                    <a:pt x="12150" y="1266"/>
                  </a:cubicBezTo>
                  <a:cubicBezTo>
                    <a:pt x="15300" y="2771"/>
                    <a:pt x="17100" y="5958"/>
                    <a:pt x="18450" y="9587"/>
                  </a:cubicBezTo>
                  <a:cubicBezTo>
                    <a:pt x="19800" y="13217"/>
                    <a:pt x="20700" y="17289"/>
                    <a:pt x="2160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330744" y="5424004"/>
              <a:ext cx="13934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0" y="0"/>
                  </a:moveTo>
                  <a:cubicBezTo>
                    <a:pt x="4129" y="1080"/>
                    <a:pt x="8259" y="2160"/>
                    <a:pt x="12071" y="4140"/>
                  </a:cubicBezTo>
                  <a:cubicBezTo>
                    <a:pt x="15882" y="6120"/>
                    <a:pt x="19376" y="9000"/>
                    <a:pt x="20488" y="11655"/>
                  </a:cubicBezTo>
                  <a:cubicBezTo>
                    <a:pt x="21600" y="14310"/>
                    <a:pt x="20329" y="16740"/>
                    <a:pt x="18900" y="18225"/>
                  </a:cubicBezTo>
                  <a:cubicBezTo>
                    <a:pt x="17471" y="19710"/>
                    <a:pt x="15882" y="20250"/>
                    <a:pt x="14453" y="20655"/>
                  </a:cubicBezTo>
                  <a:cubicBezTo>
                    <a:pt x="13024" y="21060"/>
                    <a:pt x="11753" y="21330"/>
                    <a:pt x="10959" y="21465"/>
                  </a:cubicBezTo>
                  <a:cubicBezTo>
                    <a:pt x="10165" y="21600"/>
                    <a:pt x="9847" y="21600"/>
                    <a:pt x="95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737144" y="5722404"/>
              <a:ext cx="234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670" y="11670"/>
                    <a:pt x="9341" y="3363"/>
                    <a:pt x="12941" y="870"/>
                  </a:cubicBezTo>
                  <a:cubicBezTo>
                    <a:pt x="16541" y="-1622"/>
                    <a:pt x="1907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768894" y="5811354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6200"/>
                    <a:pt x="9200" y="10800"/>
                    <a:pt x="12800" y="7200"/>
                  </a:cubicBezTo>
                  <a:cubicBezTo>
                    <a:pt x="16400" y="3600"/>
                    <a:pt x="19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122423" y="5661332"/>
              <a:ext cx="191564" cy="21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230" fill="norm" stroke="1" extrusionOk="0">
                  <a:moveTo>
                    <a:pt x="16253" y="4662"/>
                  </a:moveTo>
                  <a:cubicBezTo>
                    <a:pt x="16020" y="3643"/>
                    <a:pt x="15788" y="2624"/>
                    <a:pt x="14046" y="1503"/>
                  </a:cubicBezTo>
                  <a:cubicBezTo>
                    <a:pt x="12304" y="383"/>
                    <a:pt x="9053" y="-840"/>
                    <a:pt x="6265" y="790"/>
                  </a:cubicBezTo>
                  <a:cubicBezTo>
                    <a:pt x="3478" y="2420"/>
                    <a:pt x="1156" y="6903"/>
                    <a:pt x="343" y="10368"/>
                  </a:cubicBezTo>
                  <a:cubicBezTo>
                    <a:pt x="-470" y="13832"/>
                    <a:pt x="227" y="16277"/>
                    <a:pt x="1736" y="18009"/>
                  </a:cubicBezTo>
                  <a:cubicBezTo>
                    <a:pt x="3246" y="19741"/>
                    <a:pt x="5569" y="20760"/>
                    <a:pt x="8588" y="19945"/>
                  </a:cubicBezTo>
                  <a:cubicBezTo>
                    <a:pt x="11607" y="19130"/>
                    <a:pt x="15324" y="16481"/>
                    <a:pt x="17530" y="13934"/>
                  </a:cubicBezTo>
                  <a:cubicBezTo>
                    <a:pt x="19736" y="11386"/>
                    <a:pt x="20433" y="8941"/>
                    <a:pt x="20782" y="7209"/>
                  </a:cubicBezTo>
                  <a:cubicBezTo>
                    <a:pt x="21130" y="5477"/>
                    <a:pt x="21130" y="4458"/>
                    <a:pt x="20549" y="3745"/>
                  </a:cubicBezTo>
                  <a:cubicBezTo>
                    <a:pt x="19969" y="3032"/>
                    <a:pt x="18807" y="2624"/>
                    <a:pt x="17646" y="2420"/>
                  </a:cubicBezTo>
                  <a:cubicBezTo>
                    <a:pt x="16485" y="2217"/>
                    <a:pt x="15324" y="2217"/>
                    <a:pt x="14859" y="2420"/>
                  </a:cubicBezTo>
                  <a:cubicBezTo>
                    <a:pt x="14395" y="2624"/>
                    <a:pt x="14627" y="3032"/>
                    <a:pt x="14859" y="3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605964" y="5614504"/>
              <a:ext cx="26783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7949" y="0"/>
                  </a:moveTo>
                  <a:cubicBezTo>
                    <a:pt x="13527" y="2753"/>
                    <a:pt x="9105" y="5506"/>
                    <a:pt x="6469" y="7200"/>
                  </a:cubicBezTo>
                  <a:cubicBezTo>
                    <a:pt x="3833" y="8894"/>
                    <a:pt x="2982" y="9529"/>
                    <a:pt x="2047" y="10588"/>
                  </a:cubicBezTo>
                  <a:cubicBezTo>
                    <a:pt x="1112" y="11647"/>
                    <a:pt x="91" y="13129"/>
                    <a:pt x="6" y="13976"/>
                  </a:cubicBezTo>
                  <a:cubicBezTo>
                    <a:pt x="-79" y="14824"/>
                    <a:pt x="771" y="15035"/>
                    <a:pt x="3238" y="15565"/>
                  </a:cubicBezTo>
                  <a:cubicBezTo>
                    <a:pt x="5704" y="16094"/>
                    <a:pt x="9786" y="16941"/>
                    <a:pt x="13102" y="18000"/>
                  </a:cubicBezTo>
                  <a:cubicBezTo>
                    <a:pt x="16419" y="19059"/>
                    <a:pt x="18970" y="20329"/>
                    <a:pt x="21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632494" y="587485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097756" y="5635733"/>
              <a:ext cx="188789" cy="23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84" fill="norm" stroke="1" extrusionOk="0">
                  <a:moveTo>
                    <a:pt x="21406" y="5638"/>
                  </a:moveTo>
                  <a:cubicBezTo>
                    <a:pt x="20446" y="4859"/>
                    <a:pt x="19486" y="4081"/>
                    <a:pt x="18286" y="3692"/>
                  </a:cubicBezTo>
                  <a:cubicBezTo>
                    <a:pt x="17086" y="3303"/>
                    <a:pt x="15646" y="3303"/>
                    <a:pt x="13366" y="4373"/>
                  </a:cubicBezTo>
                  <a:cubicBezTo>
                    <a:pt x="11086" y="5443"/>
                    <a:pt x="7966" y="7584"/>
                    <a:pt x="5566" y="9822"/>
                  </a:cubicBezTo>
                  <a:cubicBezTo>
                    <a:pt x="3166" y="12059"/>
                    <a:pt x="1486" y="14395"/>
                    <a:pt x="646" y="16146"/>
                  </a:cubicBezTo>
                  <a:cubicBezTo>
                    <a:pt x="-194" y="17897"/>
                    <a:pt x="-194" y="19065"/>
                    <a:pt x="526" y="19941"/>
                  </a:cubicBezTo>
                  <a:cubicBezTo>
                    <a:pt x="1246" y="20816"/>
                    <a:pt x="2686" y="21400"/>
                    <a:pt x="5566" y="21108"/>
                  </a:cubicBezTo>
                  <a:cubicBezTo>
                    <a:pt x="8446" y="20816"/>
                    <a:pt x="12766" y="19649"/>
                    <a:pt x="15886" y="17119"/>
                  </a:cubicBezTo>
                  <a:cubicBezTo>
                    <a:pt x="19006" y="14589"/>
                    <a:pt x="20926" y="10697"/>
                    <a:pt x="21166" y="7584"/>
                  </a:cubicBezTo>
                  <a:cubicBezTo>
                    <a:pt x="21406" y="4470"/>
                    <a:pt x="19966" y="2135"/>
                    <a:pt x="18646" y="968"/>
                  </a:cubicBezTo>
                  <a:cubicBezTo>
                    <a:pt x="17326" y="-200"/>
                    <a:pt x="16126" y="-200"/>
                    <a:pt x="15406" y="384"/>
                  </a:cubicBezTo>
                  <a:cubicBezTo>
                    <a:pt x="14686" y="968"/>
                    <a:pt x="14446" y="2135"/>
                    <a:pt x="14206" y="3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388144" y="574150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528933" y="5563704"/>
              <a:ext cx="183062" cy="26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5" fill="norm" stroke="1" extrusionOk="0">
                  <a:moveTo>
                    <a:pt x="12534" y="0"/>
                  </a:moveTo>
                  <a:cubicBezTo>
                    <a:pt x="11293" y="174"/>
                    <a:pt x="10051" y="348"/>
                    <a:pt x="8313" y="1916"/>
                  </a:cubicBezTo>
                  <a:cubicBezTo>
                    <a:pt x="6575" y="3484"/>
                    <a:pt x="4341" y="6445"/>
                    <a:pt x="2851" y="9319"/>
                  </a:cubicBezTo>
                  <a:cubicBezTo>
                    <a:pt x="1362" y="12194"/>
                    <a:pt x="617" y="14981"/>
                    <a:pt x="244" y="16897"/>
                  </a:cubicBezTo>
                  <a:cubicBezTo>
                    <a:pt x="-128" y="18813"/>
                    <a:pt x="-128" y="19858"/>
                    <a:pt x="617" y="20555"/>
                  </a:cubicBezTo>
                  <a:cubicBezTo>
                    <a:pt x="1362" y="21252"/>
                    <a:pt x="2851" y="21600"/>
                    <a:pt x="6451" y="21339"/>
                  </a:cubicBezTo>
                  <a:cubicBezTo>
                    <a:pt x="10051" y="21077"/>
                    <a:pt x="15762" y="20206"/>
                    <a:pt x="21472" y="19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661194" y="5754204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0"/>
                    <a:pt x="7200" y="7680"/>
                    <a:pt x="3600" y="11280"/>
                  </a:cubicBezTo>
                  <a:cubicBezTo>
                    <a:pt x="0" y="14880"/>
                    <a:pt x="0" y="18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578937" y="6049391"/>
              <a:ext cx="143545" cy="40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95" fill="norm" stroke="1" extrusionOk="0">
                  <a:moveTo>
                    <a:pt x="7396" y="4585"/>
                  </a:moveTo>
                  <a:cubicBezTo>
                    <a:pt x="6457" y="5037"/>
                    <a:pt x="5518" y="5489"/>
                    <a:pt x="4892" y="6620"/>
                  </a:cubicBezTo>
                  <a:cubicBezTo>
                    <a:pt x="4266" y="7751"/>
                    <a:pt x="3953" y="9561"/>
                    <a:pt x="3640" y="11879"/>
                  </a:cubicBezTo>
                  <a:cubicBezTo>
                    <a:pt x="3326" y="14197"/>
                    <a:pt x="3013" y="17024"/>
                    <a:pt x="2387" y="18834"/>
                  </a:cubicBezTo>
                  <a:cubicBezTo>
                    <a:pt x="1761" y="20643"/>
                    <a:pt x="822" y="21435"/>
                    <a:pt x="353" y="21491"/>
                  </a:cubicBezTo>
                  <a:cubicBezTo>
                    <a:pt x="-117" y="21548"/>
                    <a:pt x="-117" y="20869"/>
                    <a:pt x="353" y="18495"/>
                  </a:cubicBezTo>
                  <a:cubicBezTo>
                    <a:pt x="822" y="16120"/>
                    <a:pt x="1761" y="12049"/>
                    <a:pt x="3326" y="8882"/>
                  </a:cubicBezTo>
                  <a:cubicBezTo>
                    <a:pt x="4892" y="5716"/>
                    <a:pt x="7083" y="3454"/>
                    <a:pt x="8648" y="2040"/>
                  </a:cubicBezTo>
                  <a:cubicBezTo>
                    <a:pt x="10213" y="627"/>
                    <a:pt x="11153" y="61"/>
                    <a:pt x="12092" y="5"/>
                  </a:cubicBezTo>
                  <a:cubicBezTo>
                    <a:pt x="13031" y="-52"/>
                    <a:pt x="13970" y="400"/>
                    <a:pt x="15535" y="1475"/>
                  </a:cubicBezTo>
                  <a:cubicBezTo>
                    <a:pt x="17100" y="2549"/>
                    <a:pt x="19292" y="4245"/>
                    <a:pt x="20387" y="5433"/>
                  </a:cubicBezTo>
                  <a:cubicBezTo>
                    <a:pt x="21483" y="6620"/>
                    <a:pt x="21483" y="7299"/>
                    <a:pt x="20544" y="7921"/>
                  </a:cubicBezTo>
                  <a:cubicBezTo>
                    <a:pt x="19605" y="8543"/>
                    <a:pt x="17726" y="9108"/>
                    <a:pt x="15848" y="9391"/>
                  </a:cubicBezTo>
                  <a:cubicBezTo>
                    <a:pt x="13970" y="9674"/>
                    <a:pt x="12092" y="9674"/>
                    <a:pt x="10370" y="9674"/>
                  </a:cubicBezTo>
                  <a:cubicBezTo>
                    <a:pt x="8648" y="9674"/>
                    <a:pt x="7083" y="9674"/>
                    <a:pt x="6613" y="9617"/>
                  </a:cubicBezTo>
                  <a:cubicBezTo>
                    <a:pt x="6144" y="9561"/>
                    <a:pt x="6770" y="9447"/>
                    <a:pt x="7396" y="9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767421" y="6211404"/>
              <a:ext cx="172674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943" y="13991"/>
                  </a:moveTo>
                  <a:cubicBezTo>
                    <a:pt x="416" y="12764"/>
                    <a:pt x="-111" y="11536"/>
                    <a:pt x="21" y="10309"/>
                  </a:cubicBezTo>
                  <a:cubicBezTo>
                    <a:pt x="152" y="9082"/>
                    <a:pt x="943" y="7855"/>
                    <a:pt x="1996" y="7241"/>
                  </a:cubicBezTo>
                  <a:cubicBezTo>
                    <a:pt x="3050" y="6627"/>
                    <a:pt x="4367" y="6627"/>
                    <a:pt x="5684" y="8714"/>
                  </a:cubicBezTo>
                  <a:cubicBezTo>
                    <a:pt x="7001" y="10800"/>
                    <a:pt x="8318" y="14973"/>
                    <a:pt x="8977" y="17673"/>
                  </a:cubicBezTo>
                  <a:cubicBezTo>
                    <a:pt x="9635" y="20373"/>
                    <a:pt x="9635" y="21600"/>
                    <a:pt x="9504" y="21600"/>
                  </a:cubicBezTo>
                  <a:cubicBezTo>
                    <a:pt x="9372" y="21600"/>
                    <a:pt x="9109" y="20373"/>
                    <a:pt x="9372" y="18164"/>
                  </a:cubicBezTo>
                  <a:cubicBezTo>
                    <a:pt x="9635" y="15955"/>
                    <a:pt x="10426" y="12764"/>
                    <a:pt x="12533" y="9573"/>
                  </a:cubicBezTo>
                  <a:cubicBezTo>
                    <a:pt x="14640" y="6382"/>
                    <a:pt x="18065" y="3191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119097" y="6121623"/>
              <a:ext cx="170248" cy="30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66" fill="norm" stroke="1" extrusionOk="0">
                  <a:moveTo>
                    <a:pt x="21187" y="3613"/>
                  </a:moveTo>
                  <a:cubicBezTo>
                    <a:pt x="20924" y="2429"/>
                    <a:pt x="20660" y="1245"/>
                    <a:pt x="19607" y="580"/>
                  </a:cubicBezTo>
                  <a:cubicBezTo>
                    <a:pt x="18553" y="-86"/>
                    <a:pt x="16709" y="-234"/>
                    <a:pt x="14207" y="432"/>
                  </a:cubicBezTo>
                  <a:cubicBezTo>
                    <a:pt x="11704" y="1098"/>
                    <a:pt x="8543" y="2577"/>
                    <a:pt x="5777" y="5092"/>
                  </a:cubicBezTo>
                  <a:cubicBezTo>
                    <a:pt x="3011" y="7607"/>
                    <a:pt x="641" y="11158"/>
                    <a:pt x="114" y="13821"/>
                  </a:cubicBezTo>
                  <a:cubicBezTo>
                    <a:pt x="-413" y="16484"/>
                    <a:pt x="904" y="18259"/>
                    <a:pt x="3802" y="19369"/>
                  </a:cubicBezTo>
                  <a:cubicBezTo>
                    <a:pt x="6699" y="20478"/>
                    <a:pt x="11177" y="20922"/>
                    <a:pt x="15655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340144" y="6119549"/>
              <a:ext cx="146051" cy="29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6232"/>
                  </a:moveTo>
                  <a:cubicBezTo>
                    <a:pt x="0" y="10707"/>
                    <a:pt x="0" y="15181"/>
                    <a:pt x="0" y="17804"/>
                  </a:cubicBezTo>
                  <a:cubicBezTo>
                    <a:pt x="0" y="20427"/>
                    <a:pt x="0" y="21198"/>
                    <a:pt x="0" y="21198"/>
                  </a:cubicBezTo>
                  <a:cubicBezTo>
                    <a:pt x="0" y="21198"/>
                    <a:pt x="0" y="20427"/>
                    <a:pt x="939" y="17649"/>
                  </a:cubicBezTo>
                  <a:cubicBezTo>
                    <a:pt x="1878" y="14872"/>
                    <a:pt x="3757" y="10089"/>
                    <a:pt x="5322" y="6849"/>
                  </a:cubicBezTo>
                  <a:cubicBezTo>
                    <a:pt x="6887" y="3609"/>
                    <a:pt x="8139" y="1912"/>
                    <a:pt x="9548" y="909"/>
                  </a:cubicBezTo>
                  <a:cubicBezTo>
                    <a:pt x="10957" y="-93"/>
                    <a:pt x="12522" y="-402"/>
                    <a:pt x="15183" y="678"/>
                  </a:cubicBezTo>
                  <a:cubicBezTo>
                    <a:pt x="17843" y="1758"/>
                    <a:pt x="21600" y="4227"/>
                    <a:pt x="21600" y="7389"/>
                  </a:cubicBezTo>
                  <a:cubicBezTo>
                    <a:pt x="21600" y="10552"/>
                    <a:pt x="17843" y="14409"/>
                    <a:pt x="14557" y="16724"/>
                  </a:cubicBezTo>
                  <a:cubicBezTo>
                    <a:pt x="11270" y="19038"/>
                    <a:pt x="8452" y="19809"/>
                    <a:pt x="6261" y="20195"/>
                  </a:cubicBezTo>
                  <a:cubicBezTo>
                    <a:pt x="4070" y="20581"/>
                    <a:pt x="2504" y="20581"/>
                    <a:pt x="1878" y="20195"/>
                  </a:cubicBezTo>
                  <a:cubicBezTo>
                    <a:pt x="1252" y="19809"/>
                    <a:pt x="1565" y="19038"/>
                    <a:pt x="1878" y="18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191044" y="6186004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625"/>
                    <a:pt x="2400" y="11250"/>
                    <a:pt x="3000" y="14738"/>
                  </a:cubicBezTo>
                  <a:cubicBezTo>
                    <a:pt x="3600" y="18225"/>
                    <a:pt x="3600" y="19575"/>
                    <a:pt x="6600" y="20362"/>
                  </a:cubicBezTo>
                  <a:cubicBezTo>
                    <a:pt x="9600" y="21150"/>
                    <a:pt x="15600" y="213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8330744" y="6111544"/>
              <a:ext cx="190679" cy="40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8" fill="norm" stroke="1" extrusionOk="0">
                  <a:moveTo>
                    <a:pt x="0" y="1258"/>
                  </a:moveTo>
                  <a:cubicBezTo>
                    <a:pt x="237" y="695"/>
                    <a:pt x="475" y="133"/>
                    <a:pt x="1424" y="20"/>
                  </a:cubicBezTo>
                  <a:cubicBezTo>
                    <a:pt x="2374" y="-92"/>
                    <a:pt x="4035" y="245"/>
                    <a:pt x="6884" y="1652"/>
                  </a:cubicBezTo>
                  <a:cubicBezTo>
                    <a:pt x="9732" y="3058"/>
                    <a:pt x="13767" y="5533"/>
                    <a:pt x="16734" y="8064"/>
                  </a:cubicBezTo>
                  <a:cubicBezTo>
                    <a:pt x="19701" y="10596"/>
                    <a:pt x="21600" y="13183"/>
                    <a:pt x="21363" y="15208"/>
                  </a:cubicBezTo>
                  <a:cubicBezTo>
                    <a:pt x="21125" y="17233"/>
                    <a:pt x="18752" y="18695"/>
                    <a:pt x="16022" y="19652"/>
                  </a:cubicBezTo>
                  <a:cubicBezTo>
                    <a:pt x="13292" y="20608"/>
                    <a:pt x="10207" y="21058"/>
                    <a:pt x="7121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8787944" y="6324481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59" y="11040"/>
                    <a:pt x="11917" y="1783"/>
                    <a:pt x="15517" y="240"/>
                  </a:cubicBezTo>
                  <a:cubicBezTo>
                    <a:pt x="19117" y="-1303"/>
                    <a:pt x="20359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813344" y="6459054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18949" y="3157054"/>
              <a:ext cx="205646" cy="171451"/>
            </a:xfrm>
            <a:prstGeom prst="rect">
              <a:avLst/>
            </a:prstGeom>
            <a:effectLst/>
          </p:spPr>
        </p:pic>
        <p:pic>
          <p:nvPicPr>
            <p:cNvPr id="34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740444" y="3385654"/>
              <a:ext cx="177801" cy="25401"/>
            </a:xfrm>
            <a:prstGeom prst="rect">
              <a:avLst/>
            </a:prstGeom>
            <a:effectLst/>
          </p:spPr>
        </p:pic>
        <p:sp>
          <p:nvSpPr>
            <p:cNvPr id="348" name="Line"/>
            <p:cNvSpPr/>
            <p:nvPr/>
          </p:nvSpPr>
          <p:spPr>
            <a:xfrm>
              <a:off x="7674491" y="6147341"/>
              <a:ext cx="218104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3" fill="norm" stroke="1" extrusionOk="0">
                  <a:moveTo>
                    <a:pt x="16416" y="967"/>
                  </a:moveTo>
                  <a:cubicBezTo>
                    <a:pt x="17455" y="375"/>
                    <a:pt x="18493" y="-217"/>
                    <a:pt x="18597" y="79"/>
                  </a:cubicBezTo>
                  <a:cubicBezTo>
                    <a:pt x="18701" y="375"/>
                    <a:pt x="17870" y="1558"/>
                    <a:pt x="15170" y="3778"/>
                  </a:cubicBezTo>
                  <a:cubicBezTo>
                    <a:pt x="12470" y="5997"/>
                    <a:pt x="7901" y="9251"/>
                    <a:pt x="5097" y="11323"/>
                  </a:cubicBezTo>
                  <a:cubicBezTo>
                    <a:pt x="2293" y="13394"/>
                    <a:pt x="1255" y="14282"/>
                    <a:pt x="632" y="15465"/>
                  </a:cubicBezTo>
                  <a:cubicBezTo>
                    <a:pt x="9" y="16649"/>
                    <a:pt x="-199" y="18128"/>
                    <a:pt x="216" y="19016"/>
                  </a:cubicBezTo>
                  <a:cubicBezTo>
                    <a:pt x="632" y="19904"/>
                    <a:pt x="1670" y="20199"/>
                    <a:pt x="4682" y="20199"/>
                  </a:cubicBezTo>
                  <a:cubicBezTo>
                    <a:pt x="7693" y="20199"/>
                    <a:pt x="12678" y="19904"/>
                    <a:pt x="15689" y="19756"/>
                  </a:cubicBezTo>
                  <a:cubicBezTo>
                    <a:pt x="18701" y="19608"/>
                    <a:pt x="19739" y="19608"/>
                    <a:pt x="20363" y="19904"/>
                  </a:cubicBezTo>
                  <a:cubicBezTo>
                    <a:pt x="20986" y="20199"/>
                    <a:pt x="21193" y="20791"/>
                    <a:pt x="21401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7644944" y="6408204"/>
              <a:ext cx="285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920" y="11670"/>
                    <a:pt x="11840" y="3363"/>
                    <a:pt x="15440" y="870"/>
                  </a:cubicBezTo>
                  <a:cubicBezTo>
                    <a:pt x="19040" y="-1622"/>
                    <a:pt x="2032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289594" y="6166954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48"/>
                    <a:pt x="0" y="12096"/>
                    <a:pt x="3600" y="15696"/>
                  </a:cubicBezTo>
                  <a:cubicBezTo>
                    <a:pt x="7200" y="19296"/>
                    <a:pt x="14400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308644" y="6173304"/>
              <a:ext cx="177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152"/>
                    <a:pt x="18000" y="2304"/>
                    <a:pt x="15814" y="4536"/>
                  </a:cubicBezTo>
                  <a:cubicBezTo>
                    <a:pt x="13629" y="6768"/>
                    <a:pt x="11057" y="10080"/>
                    <a:pt x="8357" y="13104"/>
                  </a:cubicBezTo>
                  <a:cubicBezTo>
                    <a:pt x="5657" y="16128"/>
                    <a:pt x="2829" y="188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486949" y="6300304"/>
              <a:ext cx="107441" cy="2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20" fill="norm" stroke="1" extrusionOk="0">
                  <a:moveTo>
                    <a:pt x="19839" y="0"/>
                  </a:moveTo>
                  <a:cubicBezTo>
                    <a:pt x="15686" y="1315"/>
                    <a:pt x="11532" y="2630"/>
                    <a:pt x="8416" y="5165"/>
                  </a:cubicBezTo>
                  <a:cubicBezTo>
                    <a:pt x="5301" y="7701"/>
                    <a:pt x="3224" y="11457"/>
                    <a:pt x="1978" y="13805"/>
                  </a:cubicBezTo>
                  <a:cubicBezTo>
                    <a:pt x="732" y="16153"/>
                    <a:pt x="316" y="17092"/>
                    <a:pt x="109" y="18031"/>
                  </a:cubicBezTo>
                  <a:cubicBezTo>
                    <a:pt x="-99" y="18970"/>
                    <a:pt x="-99" y="19910"/>
                    <a:pt x="939" y="20567"/>
                  </a:cubicBezTo>
                  <a:cubicBezTo>
                    <a:pt x="1978" y="21224"/>
                    <a:pt x="4055" y="21600"/>
                    <a:pt x="6132" y="21506"/>
                  </a:cubicBezTo>
                  <a:cubicBezTo>
                    <a:pt x="8209" y="21412"/>
                    <a:pt x="10286" y="20849"/>
                    <a:pt x="12570" y="20097"/>
                  </a:cubicBezTo>
                  <a:cubicBezTo>
                    <a:pt x="14855" y="19346"/>
                    <a:pt x="17347" y="18407"/>
                    <a:pt x="19009" y="17468"/>
                  </a:cubicBezTo>
                  <a:cubicBezTo>
                    <a:pt x="20670" y="16529"/>
                    <a:pt x="21501" y="15590"/>
                    <a:pt x="20878" y="15026"/>
                  </a:cubicBezTo>
                  <a:cubicBezTo>
                    <a:pt x="20255" y="14463"/>
                    <a:pt x="18178" y="14275"/>
                    <a:pt x="15270" y="14650"/>
                  </a:cubicBezTo>
                  <a:cubicBezTo>
                    <a:pt x="12363" y="15026"/>
                    <a:pt x="8624" y="15965"/>
                    <a:pt x="4886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956344" y="6249504"/>
              <a:ext cx="21982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4937" y="0"/>
                  </a:moveTo>
                  <a:cubicBezTo>
                    <a:pt x="8023" y="2057"/>
                    <a:pt x="11109" y="4114"/>
                    <a:pt x="13371" y="5246"/>
                  </a:cubicBezTo>
                  <a:cubicBezTo>
                    <a:pt x="15634" y="6377"/>
                    <a:pt x="17074" y="6583"/>
                    <a:pt x="18411" y="6891"/>
                  </a:cubicBezTo>
                  <a:cubicBezTo>
                    <a:pt x="19749" y="7200"/>
                    <a:pt x="20983" y="7611"/>
                    <a:pt x="21291" y="8229"/>
                  </a:cubicBezTo>
                  <a:cubicBezTo>
                    <a:pt x="21600" y="8846"/>
                    <a:pt x="20983" y="9669"/>
                    <a:pt x="18309" y="11109"/>
                  </a:cubicBezTo>
                  <a:cubicBezTo>
                    <a:pt x="15634" y="12549"/>
                    <a:pt x="10903" y="14606"/>
                    <a:pt x="8023" y="15737"/>
                  </a:cubicBezTo>
                  <a:cubicBezTo>
                    <a:pt x="5143" y="16869"/>
                    <a:pt x="4114" y="17074"/>
                    <a:pt x="3086" y="17383"/>
                  </a:cubicBezTo>
                  <a:cubicBezTo>
                    <a:pt x="2057" y="17691"/>
                    <a:pt x="1029" y="18103"/>
                    <a:pt x="514" y="18823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0032544" y="6427304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3360"/>
                    <a:pt x="14168" y="6720"/>
                    <a:pt x="10568" y="10320"/>
                  </a:cubicBezTo>
                  <a:cubicBezTo>
                    <a:pt x="6968" y="13920"/>
                    <a:pt x="3484" y="17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414101" y="6361863"/>
              <a:ext cx="140363" cy="13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960" fill="norm" stroke="1" extrusionOk="0">
                  <a:moveTo>
                    <a:pt x="21193" y="4228"/>
                  </a:moveTo>
                  <a:cubicBezTo>
                    <a:pt x="16357" y="3573"/>
                    <a:pt x="11521" y="2919"/>
                    <a:pt x="7975" y="4391"/>
                  </a:cubicBezTo>
                  <a:cubicBezTo>
                    <a:pt x="4428" y="5864"/>
                    <a:pt x="2172" y="9464"/>
                    <a:pt x="1043" y="12082"/>
                  </a:cubicBezTo>
                  <a:cubicBezTo>
                    <a:pt x="-85" y="14701"/>
                    <a:pt x="-85" y="16337"/>
                    <a:pt x="76" y="17973"/>
                  </a:cubicBezTo>
                  <a:cubicBezTo>
                    <a:pt x="237" y="19610"/>
                    <a:pt x="560" y="21246"/>
                    <a:pt x="3784" y="20919"/>
                  </a:cubicBezTo>
                  <a:cubicBezTo>
                    <a:pt x="7008" y="20591"/>
                    <a:pt x="13133" y="18301"/>
                    <a:pt x="16679" y="15355"/>
                  </a:cubicBezTo>
                  <a:cubicBezTo>
                    <a:pt x="20225" y="12410"/>
                    <a:pt x="21193" y="8810"/>
                    <a:pt x="21354" y="6191"/>
                  </a:cubicBezTo>
                  <a:cubicBezTo>
                    <a:pt x="21515" y="3573"/>
                    <a:pt x="20870" y="1937"/>
                    <a:pt x="19742" y="955"/>
                  </a:cubicBezTo>
                  <a:cubicBezTo>
                    <a:pt x="18614" y="-27"/>
                    <a:pt x="17002" y="-354"/>
                    <a:pt x="15551" y="464"/>
                  </a:cubicBezTo>
                  <a:cubicBezTo>
                    <a:pt x="14100" y="1282"/>
                    <a:pt x="12811" y="3246"/>
                    <a:pt x="11521" y="5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661194" y="641460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790210" y="6262204"/>
              <a:ext cx="150385" cy="2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9" fill="norm" stroke="1" extrusionOk="0">
                  <a:moveTo>
                    <a:pt x="11414" y="0"/>
                  </a:moveTo>
                  <a:cubicBezTo>
                    <a:pt x="7514" y="5951"/>
                    <a:pt x="3614" y="11902"/>
                    <a:pt x="1664" y="15429"/>
                  </a:cubicBezTo>
                  <a:cubicBezTo>
                    <a:pt x="-286" y="18955"/>
                    <a:pt x="-286" y="20057"/>
                    <a:pt x="464" y="20718"/>
                  </a:cubicBezTo>
                  <a:cubicBezTo>
                    <a:pt x="1214" y="21380"/>
                    <a:pt x="2714" y="21600"/>
                    <a:pt x="6314" y="21159"/>
                  </a:cubicBezTo>
                  <a:cubicBezTo>
                    <a:pt x="9914" y="20718"/>
                    <a:pt x="15614" y="19616"/>
                    <a:pt x="21314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889794" y="6414604"/>
              <a:ext cx="50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33"/>
                    <a:pt x="12600" y="1067"/>
                    <a:pt x="9000" y="4667"/>
                  </a:cubicBezTo>
                  <a:cubicBezTo>
                    <a:pt x="5400" y="8267"/>
                    <a:pt x="2700" y="14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1232694" y="6296071"/>
              <a:ext cx="311151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1"/>
                  </a:moveTo>
                  <a:cubicBezTo>
                    <a:pt x="441" y="631"/>
                    <a:pt x="882" y="0"/>
                    <a:pt x="1543" y="0"/>
                  </a:cubicBezTo>
                  <a:cubicBezTo>
                    <a:pt x="2204" y="0"/>
                    <a:pt x="3086" y="631"/>
                    <a:pt x="4776" y="2759"/>
                  </a:cubicBezTo>
                  <a:cubicBezTo>
                    <a:pt x="6465" y="4888"/>
                    <a:pt x="8963" y="8514"/>
                    <a:pt x="11902" y="11904"/>
                  </a:cubicBezTo>
                  <a:cubicBezTo>
                    <a:pt x="14841" y="15293"/>
                    <a:pt x="18220" y="184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1226344" y="6351104"/>
              <a:ext cx="311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459"/>
                    <a:pt x="17486" y="4917"/>
                    <a:pt x="13886" y="8517"/>
                  </a:cubicBezTo>
                  <a:cubicBezTo>
                    <a:pt x="10286" y="12117"/>
                    <a:pt x="5143" y="168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996994" y="6867189"/>
              <a:ext cx="196851" cy="17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6732"/>
                  </a:moveTo>
                  <a:cubicBezTo>
                    <a:pt x="0" y="5446"/>
                    <a:pt x="0" y="4160"/>
                    <a:pt x="1045" y="2875"/>
                  </a:cubicBezTo>
                  <a:cubicBezTo>
                    <a:pt x="2090" y="1589"/>
                    <a:pt x="4181" y="303"/>
                    <a:pt x="5690" y="46"/>
                  </a:cubicBezTo>
                  <a:cubicBezTo>
                    <a:pt x="7200" y="-211"/>
                    <a:pt x="8129" y="560"/>
                    <a:pt x="8129" y="3389"/>
                  </a:cubicBezTo>
                  <a:cubicBezTo>
                    <a:pt x="8129" y="6218"/>
                    <a:pt x="7200" y="11103"/>
                    <a:pt x="6387" y="14060"/>
                  </a:cubicBezTo>
                  <a:cubicBezTo>
                    <a:pt x="5574" y="17018"/>
                    <a:pt x="4877" y="18046"/>
                    <a:pt x="4065" y="18946"/>
                  </a:cubicBezTo>
                  <a:cubicBezTo>
                    <a:pt x="3252" y="19846"/>
                    <a:pt x="2323" y="20618"/>
                    <a:pt x="1974" y="20360"/>
                  </a:cubicBezTo>
                  <a:cubicBezTo>
                    <a:pt x="1626" y="20103"/>
                    <a:pt x="1858" y="18818"/>
                    <a:pt x="3832" y="16503"/>
                  </a:cubicBezTo>
                  <a:cubicBezTo>
                    <a:pt x="5806" y="14189"/>
                    <a:pt x="9523" y="10846"/>
                    <a:pt x="12077" y="8660"/>
                  </a:cubicBezTo>
                  <a:cubicBezTo>
                    <a:pt x="14632" y="6475"/>
                    <a:pt x="16026" y="5446"/>
                    <a:pt x="16374" y="5446"/>
                  </a:cubicBezTo>
                  <a:cubicBezTo>
                    <a:pt x="16723" y="5446"/>
                    <a:pt x="16026" y="6475"/>
                    <a:pt x="14981" y="8660"/>
                  </a:cubicBezTo>
                  <a:cubicBezTo>
                    <a:pt x="13935" y="10846"/>
                    <a:pt x="12542" y="14189"/>
                    <a:pt x="11845" y="16503"/>
                  </a:cubicBezTo>
                  <a:cubicBezTo>
                    <a:pt x="11148" y="18818"/>
                    <a:pt x="11148" y="20103"/>
                    <a:pt x="11729" y="20746"/>
                  </a:cubicBezTo>
                  <a:cubicBezTo>
                    <a:pt x="12310" y="21389"/>
                    <a:pt x="13471" y="21389"/>
                    <a:pt x="15213" y="21003"/>
                  </a:cubicBezTo>
                  <a:cubicBezTo>
                    <a:pt x="16955" y="20618"/>
                    <a:pt x="19277" y="19846"/>
                    <a:pt x="21600" y="19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270044" y="695435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295444" y="701785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511344" y="6872703"/>
              <a:ext cx="254001" cy="20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4535"/>
                  </a:moveTo>
                  <a:cubicBezTo>
                    <a:pt x="1800" y="2992"/>
                    <a:pt x="3600" y="1449"/>
                    <a:pt x="5130" y="677"/>
                  </a:cubicBezTo>
                  <a:cubicBezTo>
                    <a:pt x="6660" y="-94"/>
                    <a:pt x="7920" y="-94"/>
                    <a:pt x="9000" y="126"/>
                  </a:cubicBezTo>
                  <a:cubicBezTo>
                    <a:pt x="10080" y="347"/>
                    <a:pt x="10980" y="788"/>
                    <a:pt x="10620" y="3433"/>
                  </a:cubicBezTo>
                  <a:cubicBezTo>
                    <a:pt x="10260" y="6077"/>
                    <a:pt x="8640" y="10926"/>
                    <a:pt x="7380" y="13902"/>
                  </a:cubicBezTo>
                  <a:cubicBezTo>
                    <a:pt x="6120" y="16877"/>
                    <a:pt x="5220" y="17979"/>
                    <a:pt x="4500" y="18971"/>
                  </a:cubicBezTo>
                  <a:cubicBezTo>
                    <a:pt x="3780" y="19963"/>
                    <a:pt x="3240" y="20845"/>
                    <a:pt x="3510" y="21175"/>
                  </a:cubicBezTo>
                  <a:cubicBezTo>
                    <a:pt x="3780" y="21506"/>
                    <a:pt x="4860" y="21286"/>
                    <a:pt x="8010" y="20514"/>
                  </a:cubicBezTo>
                  <a:cubicBezTo>
                    <a:pt x="11160" y="19743"/>
                    <a:pt x="16380" y="18420"/>
                    <a:pt x="21600" y="17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943144" y="709405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612010" y="6729254"/>
              <a:ext cx="147358" cy="33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77" fill="norm" stroke="1" extrusionOk="0">
                  <a:moveTo>
                    <a:pt x="2434" y="8282"/>
                  </a:moveTo>
                  <a:cubicBezTo>
                    <a:pt x="1217" y="7742"/>
                    <a:pt x="0" y="7202"/>
                    <a:pt x="0" y="7135"/>
                  </a:cubicBezTo>
                  <a:cubicBezTo>
                    <a:pt x="0" y="7067"/>
                    <a:pt x="1217" y="7472"/>
                    <a:pt x="2434" y="9362"/>
                  </a:cubicBezTo>
                  <a:cubicBezTo>
                    <a:pt x="3651" y="11252"/>
                    <a:pt x="4868" y="14627"/>
                    <a:pt x="5476" y="16652"/>
                  </a:cubicBezTo>
                  <a:cubicBezTo>
                    <a:pt x="6085" y="18677"/>
                    <a:pt x="6085" y="19352"/>
                    <a:pt x="6085" y="20027"/>
                  </a:cubicBezTo>
                  <a:cubicBezTo>
                    <a:pt x="6085" y="20702"/>
                    <a:pt x="6085" y="21377"/>
                    <a:pt x="5780" y="21377"/>
                  </a:cubicBezTo>
                  <a:cubicBezTo>
                    <a:pt x="5476" y="21377"/>
                    <a:pt x="4868" y="20702"/>
                    <a:pt x="4868" y="18407"/>
                  </a:cubicBezTo>
                  <a:cubicBezTo>
                    <a:pt x="4868" y="16112"/>
                    <a:pt x="5476" y="12197"/>
                    <a:pt x="5780" y="9295"/>
                  </a:cubicBezTo>
                  <a:cubicBezTo>
                    <a:pt x="6085" y="6392"/>
                    <a:pt x="6085" y="4502"/>
                    <a:pt x="6997" y="3017"/>
                  </a:cubicBezTo>
                  <a:cubicBezTo>
                    <a:pt x="7910" y="1532"/>
                    <a:pt x="9735" y="452"/>
                    <a:pt x="12017" y="115"/>
                  </a:cubicBezTo>
                  <a:cubicBezTo>
                    <a:pt x="14299" y="-223"/>
                    <a:pt x="17037" y="182"/>
                    <a:pt x="18862" y="1397"/>
                  </a:cubicBezTo>
                  <a:cubicBezTo>
                    <a:pt x="20687" y="2612"/>
                    <a:pt x="21600" y="4637"/>
                    <a:pt x="20992" y="6325"/>
                  </a:cubicBezTo>
                  <a:cubicBezTo>
                    <a:pt x="20383" y="8012"/>
                    <a:pt x="18254" y="9362"/>
                    <a:pt x="16276" y="10105"/>
                  </a:cubicBezTo>
                  <a:cubicBezTo>
                    <a:pt x="14299" y="10847"/>
                    <a:pt x="12473" y="10982"/>
                    <a:pt x="10192" y="11184"/>
                  </a:cubicBezTo>
                  <a:cubicBezTo>
                    <a:pt x="7910" y="11387"/>
                    <a:pt x="5172" y="11657"/>
                    <a:pt x="4411" y="11994"/>
                  </a:cubicBezTo>
                  <a:cubicBezTo>
                    <a:pt x="3651" y="12332"/>
                    <a:pt x="4868" y="12737"/>
                    <a:pt x="6085" y="13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6763995" y="6845031"/>
              <a:ext cx="195149" cy="19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08" fill="norm" stroke="1" extrusionOk="0">
                  <a:moveTo>
                    <a:pt x="1207" y="15154"/>
                  </a:moveTo>
                  <a:cubicBezTo>
                    <a:pt x="510" y="13335"/>
                    <a:pt x="-187" y="11516"/>
                    <a:pt x="45" y="10493"/>
                  </a:cubicBezTo>
                  <a:cubicBezTo>
                    <a:pt x="278" y="9470"/>
                    <a:pt x="1439" y="9242"/>
                    <a:pt x="2600" y="9129"/>
                  </a:cubicBezTo>
                  <a:cubicBezTo>
                    <a:pt x="3761" y="9015"/>
                    <a:pt x="4923" y="9015"/>
                    <a:pt x="6084" y="10607"/>
                  </a:cubicBezTo>
                  <a:cubicBezTo>
                    <a:pt x="7245" y="12198"/>
                    <a:pt x="8407" y="15381"/>
                    <a:pt x="8871" y="17541"/>
                  </a:cubicBezTo>
                  <a:cubicBezTo>
                    <a:pt x="9336" y="19701"/>
                    <a:pt x="9103" y="20838"/>
                    <a:pt x="8523" y="21066"/>
                  </a:cubicBezTo>
                  <a:cubicBezTo>
                    <a:pt x="7942" y="21293"/>
                    <a:pt x="7013" y="20611"/>
                    <a:pt x="6432" y="18906"/>
                  </a:cubicBezTo>
                  <a:cubicBezTo>
                    <a:pt x="5852" y="17200"/>
                    <a:pt x="5619" y="14472"/>
                    <a:pt x="7013" y="11061"/>
                  </a:cubicBezTo>
                  <a:cubicBezTo>
                    <a:pt x="8407" y="7651"/>
                    <a:pt x="11426" y="3558"/>
                    <a:pt x="14097" y="1626"/>
                  </a:cubicBezTo>
                  <a:cubicBezTo>
                    <a:pt x="16768" y="-307"/>
                    <a:pt x="19090" y="-80"/>
                    <a:pt x="21413" y="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029258" y="6771935"/>
              <a:ext cx="107687" cy="25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56" fill="norm" stroke="1" extrusionOk="0">
                  <a:moveTo>
                    <a:pt x="20734" y="1963"/>
                  </a:moveTo>
                  <a:cubicBezTo>
                    <a:pt x="19511" y="1085"/>
                    <a:pt x="18289" y="207"/>
                    <a:pt x="16862" y="32"/>
                  </a:cubicBezTo>
                  <a:cubicBezTo>
                    <a:pt x="15436" y="-144"/>
                    <a:pt x="13806" y="383"/>
                    <a:pt x="10953" y="2139"/>
                  </a:cubicBezTo>
                  <a:cubicBezTo>
                    <a:pt x="8100" y="3895"/>
                    <a:pt x="4025" y="6880"/>
                    <a:pt x="1783" y="9515"/>
                  </a:cubicBezTo>
                  <a:cubicBezTo>
                    <a:pt x="-458" y="12149"/>
                    <a:pt x="-866" y="14432"/>
                    <a:pt x="2191" y="16363"/>
                  </a:cubicBezTo>
                  <a:cubicBezTo>
                    <a:pt x="5247" y="18295"/>
                    <a:pt x="11768" y="19876"/>
                    <a:pt x="18289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251244" y="6740128"/>
              <a:ext cx="143012" cy="27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235" fill="norm" stroke="1" extrusionOk="0">
                  <a:moveTo>
                    <a:pt x="0" y="5806"/>
                  </a:moveTo>
                  <a:cubicBezTo>
                    <a:pt x="309" y="10093"/>
                    <a:pt x="617" y="14380"/>
                    <a:pt x="771" y="17018"/>
                  </a:cubicBezTo>
                  <a:cubicBezTo>
                    <a:pt x="926" y="19656"/>
                    <a:pt x="926" y="20645"/>
                    <a:pt x="1080" y="20728"/>
                  </a:cubicBezTo>
                  <a:cubicBezTo>
                    <a:pt x="1234" y="20810"/>
                    <a:pt x="1543" y="19986"/>
                    <a:pt x="2777" y="16853"/>
                  </a:cubicBezTo>
                  <a:cubicBezTo>
                    <a:pt x="4011" y="13720"/>
                    <a:pt x="6171" y="8279"/>
                    <a:pt x="7714" y="5146"/>
                  </a:cubicBezTo>
                  <a:cubicBezTo>
                    <a:pt x="9257" y="2013"/>
                    <a:pt x="10183" y="1189"/>
                    <a:pt x="11417" y="612"/>
                  </a:cubicBezTo>
                  <a:cubicBezTo>
                    <a:pt x="12651" y="35"/>
                    <a:pt x="14194" y="-295"/>
                    <a:pt x="15737" y="365"/>
                  </a:cubicBezTo>
                  <a:cubicBezTo>
                    <a:pt x="17280" y="1024"/>
                    <a:pt x="18823" y="2673"/>
                    <a:pt x="19903" y="5146"/>
                  </a:cubicBezTo>
                  <a:cubicBezTo>
                    <a:pt x="20983" y="7620"/>
                    <a:pt x="21600" y="10917"/>
                    <a:pt x="19131" y="13555"/>
                  </a:cubicBezTo>
                  <a:cubicBezTo>
                    <a:pt x="16663" y="16194"/>
                    <a:pt x="11109" y="18172"/>
                    <a:pt x="7251" y="19409"/>
                  </a:cubicBezTo>
                  <a:cubicBezTo>
                    <a:pt x="3394" y="20645"/>
                    <a:pt x="1234" y="21140"/>
                    <a:pt x="1080" y="21223"/>
                  </a:cubicBezTo>
                  <a:cubicBezTo>
                    <a:pt x="926" y="21305"/>
                    <a:pt x="2777" y="20975"/>
                    <a:pt x="4629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573964" y="6821004"/>
              <a:ext cx="17258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9106" y="0"/>
                  </a:moveTo>
                  <a:cubicBezTo>
                    <a:pt x="16472" y="1500"/>
                    <a:pt x="13838" y="3000"/>
                    <a:pt x="11204" y="4950"/>
                  </a:cubicBezTo>
                  <a:cubicBezTo>
                    <a:pt x="8570" y="6900"/>
                    <a:pt x="5936" y="9300"/>
                    <a:pt x="3828" y="11400"/>
                  </a:cubicBezTo>
                  <a:cubicBezTo>
                    <a:pt x="1721" y="13500"/>
                    <a:pt x="140" y="15300"/>
                    <a:pt x="9" y="16500"/>
                  </a:cubicBezTo>
                  <a:cubicBezTo>
                    <a:pt x="-123" y="17700"/>
                    <a:pt x="1194" y="18300"/>
                    <a:pt x="5014" y="19050"/>
                  </a:cubicBezTo>
                  <a:cubicBezTo>
                    <a:pt x="8833" y="19800"/>
                    <a:pt x="15155" y="20700"/>
                    <a:pt x="21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600494" y="7030554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881616" y="6816356"/>
              <a:ext cx="18877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65" fill="norm" stroke="1" extrusionOk="0">
                  <a:moveTo>
                    <a:pt x="1965" y="1169"/>
                  </a:moveTo>
                  <a:cubicBezTo>
                    <a:pt x="2925" y="494"/>
                    <a:pt x="3885" y="-181"/>
                    <a:pt x="5685" y="44"/>
                  </a:cubicBezTo>
                  <a:cubicBezTo>
                    <a:pt x="7485" y="269"/>
                    <a:pt x="10125" y="1394"/>
                    <a:pt x="10965" y="3194"/>
                  </a:cubicBezTo>
                  <a:cubicBezTo>
                    <a:pt x="11805" y="4994"/>
                    <a:pt x="10845" y="7469"/>
                    <a:pt x="8925" y="10057"/>
                  </a:cubicBezTo>
                  <a:cubicBezTo>
                    <a:pt x="7005" y="12644"/>
                    <a:pt x="4125" y="15344"/>
                    <a:pt x="2325" y="17257"/>
                  </a:cubicBezTo>
                  <a:cubicBezTo>
                    <a:pt x="525" y="19169"/>
                    <a:pt x="-195" y="20294"/>
                    <a:pt x="45" y="20857"/>
                  </a:cubicBezTo>
                  <a:cubicBezTo>
                    <a:pt x="285" y="21419"/>
                    <a:pt x="1485" y="21419"/>
                    <a:pt x="5205" y="20744"/>
                  </a:cubicBezTo>
                  <a:cubicBezTo>
                    <a:pt x="8925" y="20069"/>
                    <a:pt x="15165" y="18719"/>
                    <a:pt x="21405" y="17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8083457" y="6774397"/>
              <a:ext cx="140443" cy="28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45" fill="norm" stroke="1" extrusionOk="0">
                  <a:moveTo>
                    <a:pt x="899" y="2998"/>
                  </a:moveTo>
                  <a:cubicBezTo>
                    <a:pt x="263" y="2052"/>
                    <a:pt x="-372" y="1106"/>
                    <a:pt x="263" y="554"/>
                  </a:cubicBezTo>
                  <a:cubicBezTo>
                    <a:pt x="899" y="3"/>
                    <a:pt x="2804" y="-155"/>
                    <a:pt x="5504" y="160"/>
                  </a:cubicBezTo>
                  <a:cubicBezTo>
                    <a:pt x="8204" y="476"/>
                    <a:pt x="11699" y="1264"/>
                    <a:pt x="14875" y="3314"/>
                  </a:cubicBezTo>
                  <a:cubicBezTo>
                    <a:pt x="18052" y="5363"/>
                    <a:pt x="20910" y="8674"/>
                    <a:pt x="21069" y="11591"/>
                  </a:cubicBezTo>
                  <a:cubicBezTo>
                    <a:pt x="21228" y="14508"/>
                    <a:pt x="18687" y="17030"/>
                    <a:pt x="15193" y="18607"/>
                  </a:cubicBezTo>
                  <a:cubicBezTo>
                    <a:pt x="11699" y="20184"/>
                    <a:pt x="7252" y="20814"/>
                    <a:pt x="2804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393113" y="6897998"/>
              <a:ext cx="109082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00" fill="norm" stroke="1" extrusionOk="0">
                  <a:moveTo>
                    <a:pt x="5207" y="20700"/>
                  </a:moveTo>
                  <a:cubicBezTo>
                    <a:pt x="2715" y="13500"/>
                    <a:pt x="222" y="6300"/>
                    <a:pt x="15" y="2700"/>
                  </a:cubicBezTo>
                  <a:cubicBezTo>
                    <a:pt x="-193" y="-900"/>
                    <a:pt x="1884" y="-900"/>
                    <a:pt x="5830" y="2700"/>
                  </a:cubicBezTo>
                  <a:cubicBezTo>
                    <a:pt x="9776" y="6300"/>
                    <a:pt x="15592" y="13500"/>
                    <a:pt x="21407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381544" y="699880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857794" y="6799838"/>
              <a:ext cx="381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34"/>
                  </a:moveTo>
                  <a:cubicBezTo>
                    <a:pt x="0" y="1317"/>
                    <a:pt x="0" y="0"/>
                    <a:pt x="600" y="0"/>
                  </a:cubicBezTo>
                  <a:cubicBezTo>
                    <a:pt x="1200" y="0"/>
                    <a:pt x="2400" y="1317"/>
                    <a:pt x="4200" y="4215"/>
                  </a:cubicBezTo>
                  <a:cubicBezTo>
                    <a:pt x="6000" y="7112"/>
                    <a:pt x="8400" y="11590"/>
                    <a:pt x="11400" y="14751"/>
                  </a:cubicBezTo>
                  <a:cubicBezTo>
                    <a:pt x="14400" y="17912"/>
                    <a:pt x="18000" y="197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883194" y="6840054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679"/>
                    <a:pt x="14021" y="5358"/>
                    <a:pt x="10421" y="8958"/>
                  </a:cubicBezTo>
                  <a:cubicBezTo>
                    <a:pt x="6821" y="12558"/>
                    <a:pt x="3411" y="17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978444" y="6963620"/>
              <a:ext cx="137234" cy="18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06" fill="norm" stroke="1" extrusionOk="0">
                  <a:moveTo>
                    <a:pt x="0" y="4127"/>
                  </a:moveTo>
                  <a:cubicBezTo>
                    <a:pt x="0" y="2885"/>
                    <a:pt x="0" y="1644"/>
                    <a:pt x="818" y="899"/>
                  </a:cubicBezTo>
                  <a:cubicBezTo>
                    <a:pt x="1636" y="154"/>
                    <a:pt x="3273" y="-94"/>
                    <a:pt x="5564" y="30"/>
                  </a:cubicBezTo>
                  <a:cubicBezTo>
                    <a:pt x="7855" y="154"/>
                    <a:pt x="10800" y="651"/>
                    <a:pt x="12436" y="1520"/>
                  </a:cubicBezTo>
                  <a:cubicBezTo>
                    <a:pt x="14073" y="2389"/>
                    <a:pt x="14400" y="3630"/>
                    <a:pt x="13909" y="4623"/>
                  </a:cubicBezTo>
                  <a:cubicBezTo>
                    <a:pt x="13418" y="5616"/>
                    <a:pt x="12109" y="6361"/>
                    <a:pt x="10636" y="7106"/>
                  </a:cubicBezTo>
                  <a:cubicBezTo>
                    <a:pt x="9164" y="7851"/>
                    <a:pt x="7527" y="8596"/>
                    <a:pt x="7527" y="9216"/>
                  </a:cubicBezTo>
                  <a:cubicBezTo>
                    <a:pt x="7527" y="9837"/>
                    <a:pt x="9164" y="10334"/>
                    <a:pt x="11782" y="11575"/>
                  </a:cubicBezTo>
                  <a:cubicBezTo>
                    <a:pt x="14400" y="12816"/>
                    <a:pt x="18000" y="14803"/>
                    <a:pt x="19800" y="16416"/>
                  </a:cubicBezTo>
                  <a:cubicBezTo>
                    <a:pt x="21600" y="18030"/>
                    <a:pt x="21600" y="19272"/>
                    <a:pt x="20291" y="20140"/>
                  </a:cubicBezTo>
                  <a:cubicBezTo>
                    <a:pt x="18982" y="21009"/>
                    <a:pt x="16364" y="21506"/>
                    <a:pt x="14236" y="21506"/>
                  </a:cubicBezTo>
                  <a:cubicBezTo>
                    <a:pt x="12109" y="21506"/>
                    <a:pt x="10473" y="21009"/>
                    <a:pt x="8836" y="20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486444" y="6903554"/>
              <a:ext cx="18626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9" y="2100"/>
                    <a:pt x="4418" y="4200"/>
                    <a:pt x="7609" y="5850"/>
                  </a:cubicBezTo>
                  <a:cubicBezTo>
                    <a:pt x="10800" y="7500"/>
                    <a:pt x="14973" y="8700"/>
                    <a:pt x="17673" y="9600"/>
                  </a:cubicBezTo>
                  <a:cubicBezTo>
                    <a:pt x="20373" y="10500"/>
                    <a:pt x="21600" y="11100"/>
                    <a:pt x="21600" y="11850"/>
                  </a:cubicBezTo>
                  <a:cubicBezTo>
                    <a:pt x="21600" y="12600"/>
                    <a:pt x="20373" y="13500"/>
                    <a:pt x="17795" y="14550"/>
                  </a:cubicBezTo>
                  <a:cubicBezTo>
                    <a:pt x="15218" y="15600"/>
                    <a:pt x="11291" y="16800"/>
                    <a:pt x="8836" y="18000"/>
                  </a:cubicBezTo>
                  <a:cubicBezTo>
                    <a:pt x="6382" y="19200"/>
                    <a:pt x="5400" y="20400"/>
                    <a:pt x="4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480094" y="7024204"/>
              <a:ext cx="342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974247" y="6946781"/>
              <a:ext cx="116799" cy="19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086" fill="norm" stroke="1" extrusionOk="0">
                  <a:moveTo>
                    <a:pt x="18078" y="831"/>
                  </a:moveTo>
                  <a:cubicBezTo>
                    <a:pt x="16216" y="367"/>
                    <a:pt x="14354" y="-98"/>
                    <a:pt x="12678" y="18"/>
                  </a:cubicBezTo>
                  <a:cubicBezTo>
                    <a:pt x="11002" y="134"/>
                    <a:pt x="9512" y="831"/>
                    <a:pt x="7278" y="3734"/>
                  </a:cubicBezTo>
                  <a:cubicBezTo>
                    <a:pt x="5043" y="6637"/>
                    <a:pt x="2064" y="11747"/>
                    <a:pt x="760" y="14999"/>
                  </a:cubicBezTo>
                  <a:cubicBezTo>
                    <a:pt x="-543" y="18250"/>
                    <a:pt x="-171" y="19644"/>
                    <a:pt x="1878" y="20457"/>
                  </a:cubicBezTo>
                  <a:cubicBezTo>
                    <a:pt x="3926" y="21270"/>
                    <a:pt x="7650" y="21502"/>
                    <a:pt x="11188" y="19876"/>
                  </a:cubicBezTo>
                  <a:cubicBezTo>
                    <a:pt x="14726" y="18250"/>
                    <a:pt x="18078" y="14767"/>
                    <a:pt x="19567" y="11515"/>
                  </a:cubicBezTo>
                  <a:cubicBezTo>
                    <a:pt x="21057" y="8263"/>
                    <a:pt x="20685" y="5244"/>
                    <a:pt x="19567" y="3502"/>
                  </a:cubicBezTo>
                  <a:cubicBezTo>
                    <a:pt x="18450" y="1760"/>
                    <a:pt x="16588" y="1296"/>
                    <a:pt x="15843" y="1760"/>
                  </a:cubicBezTo>
                  <a:cubicBezTo>
                    <a:pt x="15098" y="2225"/>
                    <a:pt x="15471" y="3618"/>
                    <a:pt x="15843" y="5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0193410" y="7036904"/>
              <a:ext cx="1693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7486"/>
                    <a:pt x="0" y="13371"/>
                    <a:pt x="0" y="9771"/>
                  </a:cubicBezTo>
                  <a:cubicBezTo>
                    <a:pt x="0" y="6171"/>
                    <a:pt x="108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0334827" y="6903554"/>
              <a:ext cx="11681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15501" y="0"/>
                  </a:moveTo>
                  <a:cubicBezTo>
                    <a:pt x="11644" y="1910"/>
                    <a:pt x="7787" y="3820"/>
                    <a:pt x="5087" y="5804"/>
                  </a:cubicBezTo>
                  <a:cubicBezTo>
                    <a:pt x="2387" y="7788"/>
                    <a:pt x="844" y="9845"/>
                    <a:pt x="266" y="11241"/>
                  </a:cubicBezTo>
                  <a:cubicBezTo>
                    <a:pt x="-313" y="12637"/>
                    <a:pt x="73" y="13371"/>
                    <a:pt x="1230" y="13665"/>
                  </a:cubicBezTo>
                  <a:cubicBezTo>
                    <a:pt x="2387" y="13959"/>
                    <a:pt x="4316" y="13812"/>
                    <a:pt x="7401" y="13224"/>
                  </a:cubicBezTo>
                  <a:cubicBezTo>
                    <a:pt x="10487" y="12637"/>
                    <a:pt x="14730" y="11608"/>
                    <a:pt x="16851" y="11461"/>
                  </a:cubicBezTo>
                  <a:cubicBezTo>
                    <a:pt x="18973" y="11314"/>
                    <a:pt x="18973" y="12049"/>
                    <a:pt x="18587" y="13592"/>
                  </a:cubicBezTo>
                  <a:cubicBezTo>
                    <a:pt x="18201" y="15135"/>
                    <a:pt x="17430" y="17486"/>
                    <a:pt x="17816" y="18955"/>
                  </a:cubicBezTo>
                  <a:cubicBezTo>
                    <a:pt x="18201" y="20424"/>
                    <a:pt x="19744" y="21012"/>
                    <a:pt x="212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023144" y="6973404"/>
              <a:ext cx="228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114"/>
                    <a:pt x="6800" y="6227"/>
                    <a:pt x="9400" y="9243"/>
                  </a:cubicBezTo>
                  <a:cubicBezTo>
                    <a:pt x="12000" y="12259"/>
                    <a:pt x="13800" y="15178"/>
                    <a:pt x="15700" y="17222"/>
                  </a:cubicBezTo>
                  <a:cubicBezTo>
                    <a:pt x="17600" y="19265"/>
                    <a:pt x="19600" y="20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991394" y="7005154"/>
              <a:ext cx="317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200"/>
                    <a:pt x="15840" y="4400"/>
                    <a:pt x="12240" y="8000"/>
                  </a:cubicBezTo>
                  <a:cubicBezTo>
                    <a:pt x="8640" y="11600"/>
                    <a:pt x="4320" y="16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863382" y="7511143"/>
              <a:ext cx="254263" cy="21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04" fill="norm" stroke="1" extrusionOk="0">
                  <a:moveTo>
                    <a:pt x="558" y="2664"/>
                  </a:moveTo>
                  <a:cubicBezTo>
                    <a:pt x="737" y="1635"/>
                    <a:pt x="915" y="607"/>
                    <a:pt x="1629" y="195"/>
                  </a:cubicBezTo>
                  <a:cubicBezTo>
                    <a:pt x="2343" y="-216"/>
                    <a:pt x="3593" y="-10"/>
                    <a:pt x="4664" y="1121"/>
                  </a:cubicBezTo>
                  <a:cubicBezTo>
                    <a:pt x="5735" y="2253"/>
                    <a:pt x="6627" y="4310"/>
                    <a:pt x="6270" y="7498"/>
                  </a:cubicBezTo>
                  <a:cubicBezTo>
                    <a:pt x="5913" y="10687"/>
                    <a:pt x="4307" y="15007"/>
                    <a:pt x="2879" y="17681"/>
                  </a:cubicBezTo>
                  <a:cubicBezTo>
                    <a:pt x="1451" y="20355"/>
                    <a:pt x="201" y="21384"/>
                    <a:pt x="23" y="21178"/>
                  </a:cubicBezTo>
                  <a:cubicBezTo>
                    <a:pt x="-156" y="20973"/>
                    <a:pt x="737" y="19533"/>
                    <a:pt x="3057" y="16858"/>
                  </a:cubicBezTo>
                  <a:cubicBezTo>
                    <a:pt x="5378" y="14184"/>
                    <a:pt x="9127" y="10275"/>
                    <a:pt x="11358" y="7910"/>
                  </a:cubicBezTo>
                  <a:cubicBezTo>
                    <a:pt x="13589" y="5544"/>
                    <a:pt x="14304" y="4721"/>
                    <a:pt x="14304" y="4618"/>
                  </a:cubicBezTo>
                  <a:cubicBezTo>
                    <a:pt x="14304" y="4515"/>
                    <a:pt x="13589" y="5133"/>
                    <a:pt x="12786" y="6573"/>
                  </a:cubicBezTo>
                  <a:cubicBezTo>
                    <a:pt x="11983" y="8013"/>
                    <a:pt x="11090" y="10275"/>
                    <a:pt x="10644" y="12024"/>
                  </a:cubicBezTo>
                  <a:cubicBezTo>
                    <a:pt x="10198" y="13773"/>
                    <a:pt x="10198" y="15007"/>
                    <a:pt x="10823" y="15830"/>
                  </a:cubicBezTo>
                  <a:cubicBezTo>
                    <a:pt x="11447" y="16653"/>
                    <a:pt x="12697" y="17064"/>
                    <a:pt x="14571" y="16755"/>
                  </a:cubicBezTo>
                  <a:cubicBezTo>
                    <a:pt x="16446" y="16447"/>
                    <a:pt x="18945" y="15418"/>
                    <a:pt x="21444" y="14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250994" y="755760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257344" y="764015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9800"/>
                    <a:pt x="6686" y="18000"/>
                    <a:pt x="10286" y="14400"/>
                  </a:cubicBezTo>
                  <a:cubicBezTo>
                    <a:pt x="13886" y="10800"/>
                    <a:pt x="17743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600244" y="7457248"/>
              <a:ext cx="152401" cy="24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21600" y="434"/>
                  </a:moveTo>
                  <a:cubicBezTo>
                    <a:pt x="19500" y="74"/>
                    <a:pt x="17400" y="-286"/>
                    <a:pt x="15150" y="344"/>
                  </a:cubicBezTo>
                  <a:cubicBezTo>
                    <a:pt x="12900" y="974"/>
                    <a:pt x="10500" y="2594"/>
                    <a:pt x="7950" y="4934"/>
                  </a:cubicBezTo>
                  <a:cubicBezTo>
                    <a:pt x="5400" y="7274"/>
                    <a:pt x="2700" y="10334"/>
                    <a:pt x="1350" y="12404"/>
                  </a:cubicBezTo>
                  <a:cubicBezTo>
                    <a:pt x="0" y="14474"/>
                    <a:pt x="0" y="15554"/>
                    <a:pt x="0" y="16634"/>
                  </a:cubicBezTo>
                  <a:cubicBezTo>
                    <a:pt x="0" y="17714"/>
                    <a:pt x="0" y="18794"/>
                    <a:pt x="600" y="19604"/>
                  </a:cubicBezTo>
                  <a:cubicBezTo>
                    <a:pt x="1200" y="20414"/>
                    <a:pt x="2400" y="20954"/>
                    <a:pt x="3750" y="21134"/>
                  </a:cubicBezTo>
                  <a:cubicBezTo>
                    <a:pt x="5100" y="21314"/>
                    <a:pt x="6600" y="21134"/>
                    <a:pt x="7950" y="20774"/>
                  </a:cubicBezTo>
                  <a:cubicBezTo>
                    <a:pt x="9300" y="20414"/>
                    <a:pt x="10500" y="19874"/>
                    <a:pt x="11700" y="19154"/>
                  </a:cubicBezTo>
                  <a:cubicBezTo>
                    <a:pt x="12900" y="18434"/>
                    <a:pt x="14100" y="17534"/>
                    <a:pt x="14250" y="16634"/>
                  </a:cubicBezTo>
                  <a:cubicBezTo>
                    <a:pt x="14400" y="15734"/>
                    <a:pt x="13500" y="14834"/>
                    <a:pt x="12300" y="14384"/>
                  </a:cubicBezTo>
                  <a:cubicBezTo>
                    <a:pt x="11100" y="13934"/>
                    <a:pt x="9600" y="13934"/>
                    <a:pt x="8100" y="14114"/>
                  </a:cubicBezTo>
                  <a:cubicBezTo>
                    <a:pt x="6600" y="14294"/>
                    <a:pt x="5100" y="14654"/>
                    <a:pt x="3600" y="15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635294" y="7324832"/>
              <a:ext cx="103717" cy="38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5290" y="9543"/>
                  </a:moveTo>
                  <a:cubicBezTo>
                    <a:pt x="5290" y="12288"/>
                    <a:pt x="5290" y="15033"/>
                    <a:pt x="5069" y="16823"/>
                  </a:cubicBezTo>
                  <a:cubicBezTo>
                    <a:pt x="4849" y="18613"/>
                    <a:pt x="4408" y="19448"/>
                    <a:pt x="3747" y="20164"/>
                  </a:cubicBezTo>
                  <a:cubicBezTo>
                    <a:pt x="3086" y="20880"/>
                    <a:pt x="2204" y="21477"/>
                    <a:pt x="1543" y="21477"/>
                  </a:cubicBezTo>
                  <a:cubicBezTo>
                    <a:pt x="882" y="21477"/>
                    <a:pt x="441" y="20880"/>
                    <a:pt x="441" y="18792"/>
                  </a:cubicBezTo>
                  <a:cubicBezTo>
                    <a:pt x="441" y="16704"/>
                    <a:pt x="882" y="13123"/>
                    <a:pt x="2204" y="10021"/>
                  </a:cubicBezTo>
                  <a:cubicBezTo>
                    <a:pt x="3527" y="6918"/>
                    <a:pt x="5731" y="4292"/>
                    <a:pt x="7273" y="2681"/>
                  </a:cubicBezTo>
                  <a:cubicBezTo>
                    <a:pt x="8816" y="1070"/>
                    <a:pt x="9698" y="474"/>
                    <a:pt x="11241" y="175"/>
                  </a:cubicBezTo>
                  <a:cubicBezTo>
                    <a:pt x="12784" y="-123"/>
                    <a:pt x="14988" y="-123"/>
                    <a:pt x="17192" y="832"/>
                  </a:cubicBezTo>
                  <a:cubicBezTo>
                    <a:pt x="19396" y="1786"/>
                    <a:pt x="21600" y="3696"/>
                    <a:pt x="21600" y="5307"/>
                  </a:cubicBezTo>
                  <a:cubicBezTo>
                    <a:pt x="21600" y="6918"/>
                    <a:pt x="19396" y="8231"/>
                    <a:pt x="15429" y="9126"/>
                  </a:cubicBezTo>
                  <a:cubicBezTo>
                    <a:pt x="11461" y="10021"/>
                    <a:pt x="5731" y="10498"/>
                    <a:pt x="0" y="10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730544" y="7500454"/>
              <a:ext cx="127001" cy="14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8100"/>
                  </a:moveTo>
                  <a:cubicBezTo>
                    <a:pt x="1800" y="8100"/>
                    <a:pt x="3600" y="8100"/>
                    <a:pt x="5400" y="9450"/>
                  </a:cubicBezTo>
                  <a:cubicBezTo>
                    <a:pt x="7200" y="10800"/>
                    <a:pt x="9000" y="13500"/>
                    <a:pt x="10080" y="15900"/>
                  </a:cubicBezTo>
                  <a:cubicBezTo>
                    <a:pt x="11160" y="18300"/>
                    <a:pt x="11520" y="20400"/>
                    <a:pt x="10800" y="21000"/>
                  </a:cubicBezTo>
                  <a:cubicBezTo>
                    <a:pt x="10080" y="21600"/>
                    <a:pt x="8280" y="20700"/>
                    <a:pt x="7380" y="19200"/>
                  </a:cubicBezTo>
                  <a:cubicBezTo>
                    <a:pt x="6480" y="17700"/>
                    <a:pt x="6480" y="15600"/>
                    <a:pt x="9000" y="12300"/>
                  </a:cubicBezTo>
                  <a:cubicBezTo>
                    <a:pt x="11520" y="9000"/>
                    <a:pt x="16560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7016839" y="7347782"/>
              <a:ext cx="132806" cy="28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90" fill="norm" stroke="1" extrusionOk="0">
                  <a:moveTo>
                    <a:pt x="21176" y="1472"/>
                  </a:moveTo>
                  <a:cubicBezTo>
                    <a:pt x="19489" y="666"/>
                    <a:pt x="17801" y="-140"/>
                    <a:pt x="16282" y="21"/>
                  </a:cubicBezTo>
                  <a:cubicBezTo>
                    <a:pt x="14764" y="182"/>
                    <a:pt x="13413" y="1311"/>
                    <a:pt x="10882" y="3648"/>
                  </a:cubicBezTo>
                  <a:cubicBezTo>
                    <a:pt x="8351" y="5985"/>
                    <a:pt x="4638" y="9532"/>
                    <a:pt x="2445" y="12594"/>
                  </a:cubicBezTo>
                  <a:cubicBezTo>
                    <a:pt x="251" y="15657"/>
                    <a:pt x="-424" y="18236"/>
                    <a:pt x="251" y="19687"/>
                  </a:cubicBezTo>
                  <a:cubicBezTo>
                    <a:pt x="926" y="21138"/>
                    <a:pt x="2951" y="21460"/>
                    <a:pt x="6495" y="21379"/>
                  </a:cubicBezTo>
                  <a:cubicBezTo>
                    <a:pt x="10038" y="21299"/>
                    <a:pt x="15101" y="20815"/>
                    <a:pt x="20163" y="20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7222428" y="7363929"/>
              <a:ext cx="147580" cy="24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995" fill="norm" stroke="1" extrusionOk="0">
                  <a:moveTo>
                    <a:pt x="5054" y="5623"/>
                  </a:moveTo>
                  <a:cubicBezTo>
                    <a:pt x="3837" y="9194"/>
                    <a:pt x="2620" y="12764"/>
                    <a:pt x="2012" y="14995"/>
                  </a:cubicBezTo>
                  <a:cubicBezTo>
                    <a:pt x="1403" y="17227"/>
                    <a:pt x="1403" y="18119"/>
                    <a:pt x="1099" y="19101"/>
                  </a:cubicBezTo>
                  <a:cubicBezTo>
                    <a:pt x="795" y="20083"/>
                    <a:pt x="186" y="21154"/>
                    <a:pt x="34" y="20975"/>
                  </a:cubicBezTo>
                  <a:cubicBezTo>
                    <a:pt x="-118" y="20797"/>
                    <a:pt x="186" y="19369"/>
                    <a:pt x="1859" y="16245"/>
                  </a:cubicBezTo>
                  <a:cubicBezTo>
                    <a:pt x="3533" y="13121"/>
                    <a:pt x="6575" y="8301"/>
                    <a:pt x="8400" y="5356"/>
                  </a:cubicBezTo>
                  <a:cubicBezTo>
                    <a:pt x="10226" y="2410"/>
                    <a:pt x="10834" y="1339"/>
                    <a:pt x="11899" y="625"/>
                  </a:cubicBezTo>
                  <a:cubicBezTo>
                    <a:pt x="12964" y="-89"/>
                    <a:pt x="14485" y="-446"/>
                    <a:pt x="16462" y="982"/>
                  </a:cubicBezTo>
                  <a:cubicBezTo>
                    <a:pt x="18440" y="2410"/>
                    <a:pt x="20874" y="5623"/>
                    <a:pt x="21178" y="8658"/>
                  </a:cubicBezTo>
                  <a:cubicBezTo>
                    <a:pt x="21482" y="11693"/>
                    <a:pt x="19657" y="14549"/>
                    <a:pt x="17071" y="16513"/>
                  </a:cubicBezTo>
                  <a:cubicBezTo>
                    <a:pt x="14485" y="18476"/>
                    <a:pt x="11138" y="19547"/>
                    <a:pt x="8705" y="19726"/>
                  </a:cubicBezTo>
                  <a:cubicBezTo>
                    <a:pt x="6271" y="19904"/>
                    <a:pt x="4750" y="19190"/>
                    <a:pt x="3228" y="18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496777" y="7396602"/>
              <a:ext cx="287868" cy="1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16359" y="3171"/>
                  </a:moveTo>
                  <a:cubicBezTo>
                    <a:pt x="16835" y="2200"/>
                    <a:pt x="17312" y="1229"/>
                    <a:pt x="17947" y="622"/>
                  </a:cubicBezTo>
                  <a:cubicBezTo>
                    <a:pt x="18582" y="16"/>
                    <a:pt x="19376" y="-227"/>
                    <a:pt x="19774" y="258"/>
                  </a:cubicBezTo>
                  <a:cubicBezTo>
                    <a:pt x="20171" y="744"/>
                    <a:pt x="20171" y="1957"/>
                    <a:pt x="19376" y="3535"/>
                  </a:cubicBezTo>
                  <a:cubicBezTo>
                    <a:pt x="18582" y="5112"/>
                    <a:pt x="16994" y="7054"/>
                    <a:pt x="14532" y="8874"/>
                  </a:cubicBezTo>
                  <a:cubicBezTo>
                    <a:pt x="12071" y="10694"/>
                    <a:pt x="8735" y="12393"/>
                    <a:pt x="6432" y="13364"/>
                  </a:cubicBezTo>
                  <a:cubicBezTo>
                    <a:pt x="4129" y="14335"/>
                    <a:pt x="2859" y="14577"/>
                    <a:pt x="1826" y="14942"/>
                  </a:cubicBezTo>
                  <a:cubicBezTo>
                    <a:pt x="794" y="15306"/>
                    <a:pt x="0" y="15791"/>
                    <a:pt x="0" y="16276"/>
                  </a:cubicBezTo>
                  <a:cubicBezTo>
                    <a:pt x="0" y="16762"/>
                    <a:pt x="794" y="17247"/>
                    <a:pt x="3494" y="17369"/>
                  </a:cubicBezTo>
                  <a:cubicBezTo>
                    <a:pt x="6194" y="17490"/>
                    <a:pt x="10800" y="17247"/>
                    <a:pt x="14135" y="17854"/>
                  </a:cubicBezTo>
                  <a:cubicBezTo>
                    <a:pt x="17471" y="18461"/>
                    <a:pt x="19535" y="19917"/>
                    <a:pt x="2160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932406" y="7337096"/>
              <a:ext cx="200694" cy="28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67" fill="norm" stroke="1" extrusionOk="0">
                  <a:moveTo>
                    <a:pt x="20068" y="4219"/>
                  </a:moveTo>
                  <a:cubicBezTo>
                    <a:pt x="20518" y="3413"/>
                    <a:pt x="20968" y="2607"/>
                    <a:pt x="21193" y="1801"/>
                  </a:cubicBezTo>
                  <a:cubicBezTo>
                    <a:pt x="21418" y="995"/>
                    <a:pt x="21418" y="189"/>
                    <a:pt x="20855" y="28"/>
                  </a:cubicBezTo>
                  <a:cubicBezTo>
                    <a:pt x="20293" y="-133"/>
                    <a:pt x="19168" y="351"/>
                    <a:pt x="16355" y="2446"/>
                  </a:cubicBezTo>
                  <a:cubicBezTo>
                    <a:pt x="13543" y="4542"/>
                    <a:pt x="9043" y="8249"/>
                    <a:pt x="6006" y="11231"/>
                  </a:cubicBezTo>
                  <a:cubicBezTo>
                    <a:pt x="2968" y="14213"/>
                    <a:pt x="1393" y="16470"/>
                    <a:pt x="606" y="18001"/>
                  </a:cubicBezTo>
                  <a:cubicBezTo>
                    <a:pt x="-182" y="19533"/>
                    <a:pt x="-182" y="20339"/>
                    <a:pt x="493" y="20822"/>
                  </a:cubicBezTo>
                  <a:cubicBezTo>
                    <a:pt x="1168" y="21306"/>
                    <a:pt x="2518" y="21467"/>
                    <a:pt x="3868" y="21306"/>
                  </a:cubicBezTo>
                  <a:cubicBezTo>
                    <a:pt x="5218" y="21145"/>
                    <a:pt x="6568" y="20661"/>
                    <a:pt x="7806" y="19694"/>
                  </a:cubicBezTo>
                  <a:cubicBezTo>
                    <a:pt x="9043" y="18727"/>
                    <a:pt x="10168" y="17276"/>
                    <a:pt x="10618" y="16148"/>
                  </a:cubicBezTo>
                  <a:cubicBezTo>
                    <a:pt x="11068" y="15019"/>
                    <a:pt x="10843" y="14213"/>
                    <a:pt x="10056" y="13730"/>
                  </a:cubicBezTo>
                  <a:cubicBezTo>
                    <a:pt x="9268" y="13246"/>
                    <a:pt x="7918" y="13085"/>
                    <a:pt x="6681" y="13166"/>
                  </a:cubicBezTo>
                  <a:cubicBezTo>
                    <a:pt x="5443" y="13246"/>
                    <a:pt x="4318" y="13568"/>
                    <a:pt x="3193" y="13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095794" y="7329004"/>
              <a:ext cx="1439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59" y="0"/>
                  </a:moveTo>
                  <a:cubicBezTo>
                    <a:pt x="20329" y="3600"/>
                    <a:pt x="21600" y="7200"/>
                    <a:pt x="21600" y="10029"/>
                  </a:cubicBezTo>
                  <a:cubicBezTo>
                    <a:pt x="21600" y="12857"/>
                    <a:pt x="20329" y="14914"/>
                    <a:pt x="16518" y="16714"/>
                  </a:cubicBezTo>
                  <a:cubicBezTo>
                    <a:pt x="12706" y="18514"/>
                    <a:pt x="6353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406944" y="7519504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470444" y="758935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953044" y="7354404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92"/>
                    <a:pt x="9600" y="12185"/>
                    <a:pt x="13200" y="15785"/>
                  </a:cubicBezTo>
                  <a:cubicBezTo>
                    <a:pt x="16800" y="19385"/>
                    <a:pt x="192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010194" y="7379804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477"/>
                    <a:pt x="15055" y="2954"/>
                    <a:pt x="11782" y="5631"/>
                  </a:cubicBezTo>
                  <a:cubicBezTo>
                    <a:pt x="8509" y="8308"/>
                    <a:pt x="5236" y="12185"/>
                    <a:pt x="3273" y="15046"/>
                  </a:cubicBezTo>
                  <a:cubicBezTo>
                    <a:pt x="1309" y="17908"/>
                    <a:pt x="655" y="197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9130844" y="7507862"/>
              <a:ext cx="98917" cy="16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62" fill="norm" stroke="1" extrusionOk="0">
                  <a:moveTo>
                    <a:pt x="4050" y="3185"/>
                  </a:moveTo>
                  <a:cubicBezTo>
                    <a:pt x="5400" y="2077"/>
                    <a:pt x="6750" y="970"/>
                    <a:pt x="8550" y="416"/>
                  </a:cubicBezTo>
                  <a:cubicBezTo>
                    <a:pt x="10350" y="-138"/>
                    <a:pt x="12600" y="-138"/>
                    <a:pt x="14400" y="416"/>
                  </a:cubicBezTo>
                  <a:cubicBezTo>
                    <a:pt x="16200" y="970"/>
                    <a:pt x="17550" y="2077"/>
                    <a:pt x="18000" y="3324"/>
                  </a:cubicBezTo>
                  <a:cubicBezTo>
                    <a:pt x="18450" y="4570"/>
                    <a:pt x="18000" y="5954"/>
                    <a:pt x="15750" y="7200"/>
                  </a:cubicBezTo>
                  <a:cubicBezTo>
                    <a:pt x="13500" y="8447"/>
                    <a:pt x="9450" y="9554"/>
                    <a:pt x="8550" y="9970"/>
                  </a:cubicBezTo>
                  <a:cubicBezTo>
                    <a:pt x="7650" y="10385"/>
                    <a:pt x="9900" y="10108"/>
                    <a:pt x="12600" y="10662"/>
                  </a:cubicBezTo>
                  <a:cubicBezTo>
                    <a:pt x="15300" y="11216"/>
                    <a:pt x="18450" y="12600"/>
                    <a:pt x="20025" y="13985"/>
                  </a:cubicBezTo>
                  <a:cubicBezTo>
                    <a:pt x="21600" y="15370"/>
                    <a:pt x="21600" y="16754"/>
                    <a:pt x="18000" y="18000"/>
                  </a:cubicBezTo>
                  <a:cubicBezTo>
                    <a:pt x="14400" y="19247"/>
                    <a:pt x="7200" y="20354"/>
                    <a:pt x="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583565" y="7449654"/>
              <a:ext cx="17593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0359" y="0"/>
                  </a:moveTo>
                  <a:cubicBezTo>
                    <a:pt x="14260" y="3771"/>
                    <a:pt x="8161" y="7543"/>
                    <a:pt x="4476" y="9943"/>
                  </a:cubicBezTo>
                  <a:cubicBezTo>
                    <a:pt x="792" y="12343"/>
                    <a:pt x="-479" y="13371"/>
                    <a:pt x="156" y="14057"/>
                  </a:cubicBezTo>
                  <a:cubicBezTo>
                    <a:pt x="792" y="14743"/>
                    <a:pt x="3333" y="15086"/>
                    <a:pt x="7145" y="16286"/>
                  </a:cubicBezTo>
                  <a:cubicBezTo>
                    <a:pt x="10956" y="17486"/>
                    <a:pt x="16039" y="19543"/>
                    <a:pt x="21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575344" y="763380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869560" y="7495806"/>
              <a:ext cx="143935" cy="12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21600" y="4031"/>
                  </a:moveTo>
                  <a:cubicBezTo>
                    <a:pt x="17788" y="2231"/>
                    <a:pt x="13976" y="431"/>
                    <a:pt x="10800" y="791"/>
                  </a:cubicBezTo>
                  <a:cubicBezTo>
                    <a:pt x="7624" y="1151"/>
                    <a:pt x="5082" y="3671"/>
                    <a:pt x="3176" y="7091"/>
                  </a:cubicBezTo>
                  <a:cubicBezTo>
                    <a:pt x="1271" y="10511"/>
                    <a:pt x="0" y="14831"/>
                    <a:pt x="0" y="17531"/>
                  </a:cubicBezTo>
                  <a:cubicBezTo>
                    <a:pt x="0" y="20231"/>
                    <a:pt x="1271" y="21311"/>
                    <a:pt x="3653" y="21131"/>
                  </a:cubicBezTo>
                  <a:cubicBezTo>
                    <a:pt x="6035" y="20951"/>
                    <a:pt x="9529" y="19511"/>
                    <a:pt x="12547" y="16451"/>
                  </a:cubicBezTo>
                  <a:cubicBezTo>
                    <a:pt x="15565" y="13391"/>
                    <a:pt x="18106" y="8711"/>
                    <a:pt x="19376" y="5471"/>
                  </a:cubicBezTo>
                  <a:cubicBezTo>
                    <a:pt x="20647" y="2231"/>
                    <a:pt x="20647" y="431"/>
                    <a:pt x="20012" y="71"/>
                  </a:cubicBezTo>
                  <a:cubicBezTo>
                    <a:pt x="19376" y="-289"/>
                    <a:pt x="18106" y="791"/>
                    <a:pt x="16835" y="1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0019844" y="7525854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186267" y="7430604"/>
              <a:ext cx="9392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4100" y="0"/>
                  </a:moveTo>
                  <a:cubicBezTo>
                    <a:pt x="11700" y="0"/>
                    <a:pt x="9300" y="0"/>
                    <a:pt x="6900" y="1012"/>
                  </a:cubicBezTo>
                  <a:cubicBezTo>
                    <a:pt x="4500" y="2025"/>
                    <a:pt x="2100" y="4050"/>
                    <a:pt x="900" y="5738"/>
                  </a:cubicBezTo>
                  <a:cubicBezTo>
                    <a:pt x="-300" y="7425"/>
                    <a:pt x="-300" y="8775"/>
                    <a:pt x="900" y="9563"/>
                  </a:cubicBezTo>
                  <a:cubicBezTo>
                    <a:pt x="2100" y="10350"/>
                    <a:pt x="4500" y="10575"/>
                    <a:pt x="6900" y="10687"/>
                  </a:cubicBezTo>
                  <a:cubicBezTo>
                    <a:pt x="9300" y="10800"/>
                    <a:pt x="11700" y="10800"/>
                    <a:pt x="14100" y="10800"/>
                  </a:cubicBezTo>
                  <a:cubicBezTo>
                    <a:pt x="16500" y="10800"/>
                    <a:pt x="18900" y="10800"/>
                    <a:pt x="18900" y="11700"/>
                  </a:cubicBezTo>
                  <a:cubicBezTo>
                    <a:pt x="18900" y="12600"/>
                    <a:pt x="16500" y="14400"/>
                    <a:pt x="15060" y="16088"/>
                  </a:cubicBezTo>
                  <a:cubicBezTo>
                    <a:pt x="13620" y="17775"/>
                    <a:pt x="13140" y="19350"/>
                    <a:pt x="14340" y="20250"/>
                  </a:cubicBezTo>
                  <a:cubicBezTo>
                    <a:pt x="15540" y="21150"/>
                    <a:pt x="18420" y="21375"/>
                    <a:pt x="213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0510910" y="7500454"/>
              <a:ext cx="397935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0" y="0"/>
                  </a:moveTo>
                  <a:cubicBezTo>
                    <a:pt x="115" y="4569"/>
                    <a:pt x="0" y="9138"/>
                    <a:pt x="0" y="12462"/>
                  </a:cubicBezTo>
                  <a:cubicBezTo>
                    <a:pt x="0" y="15785"/>
                    <a:pt x="115" y="17862"/>
                    <a:pt x="460" y="19315"/>
                  </a:cubicBezTo>
                  <a:cubicBezTo>
                    <a:pt x="804" y="20769"/>
                    <a:pt x="1379" y="21600"/>
                    <a:pt x="2585" y="21600"/>
                  </a:cubicBezTo>
                  <a:cubicBezTo>
                    <a:pt x="3791" y="21600"/>
                    <a:pt x="5630" y="20769"/>
                    <a:pt x="8904" y="18069"/>
                  </a:cubicBezTo>
                  <a:cubicBezTo>
                    <a:pt x="12179" y="15369"/>
                    <a:pt x="16889" y="10800"/>
                    <a:pt x="21600" y="6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517971" y="7906363"/>
              <a:ext cx="126589" cy="35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40" fill="norm" stroke="1" extrusionOk="0">
                  <a:moveTo>
                    <a:pt x="498" y="9343"/>
                  </a:moveTo>
                  <a:cubicBezTo>
                    <a:pt x="498" y="12964"/>
                    <a:pt x="498" y="16586"/>
                    <a:pt x="498" y="18720"/>
                  </a:cubicBezTo>
                  <a:cubicBezTo>
                    <a:pt x="498" y="20854"/>
                    <a:pt x="498" y="21501"/>
                    <a:pt x="324" y="21436"/>
                  </a:cubicBezTo>
                  <a:cubicBezTo>
                    <a:pt x="149" y="21372"/>
                    <a:pt x="-199" y="20596"/>
                    <a:pt x="149" y="18073"/>
                  </a:cubicBezTo>
                  <a:cubicBezTo>
                    <a:pt x="498" y="15551"/>
                    <a:pt x="1543" y="11283"/>
                    <a:pt x="3111" y="8050"/>
                  </a:cubicBezTo>
                  <a:cubicBezTo>
                    <a:pt x="4678" y="4816"/>
                    <a:pt x="6769" y="2617"/>
                    <a:pt x="9556" y="1388"/>
                  </a:cubicBezTo>
                  <a:cubicBezTo>
                    <a:pt x="12343" y="160"/>
                    <a:pt x="15827" y="-99"/>
                    <a:pt x="18091" y="30"/>
                  </a:cubicBezTo>
                  <a:cubicBezTo>
                    <a:pt x="20356" y="160"/>
                    <a:pt x="21401" y="677"/>
                    <a:pt x="20530" y="2100"/>
                  </a:cubicBezTo>
                  <a:cubicBezTo>
                    <a:pt x="19659" y="3523"/>
                    <a:pt x="16872" y="5851"/>
                    <a:pt x="14607" y="7079"/>
                  </a:cubicBezTo>
                  <a:cubicBezTo>
                    <a:pt x="12343" y="8308"/>
                    <a:pt x="10601" y="8438"/>
                    <a:pt x="8685" y="8632"/>
                  </a:cubicBezTo>
                  <a:cubicBezTo>
                    <a:pt x="6769" y="8826"/>
                    <a:pt x="4678" y="9084"/>
                    <a:pt x="3982" y="9602"/>
                  </a:cubicBezTo>
                  <a:cubicBezTo>
                    <a:pt x="3285" y="10119"/>
                    <a:pt x="3982" y="10895"/>
                    <a:pt x="4678" y="11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633031" y="8059254"/>
              <a:ext cx="230864" cy="16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4" fill="norm" stroke="1" extrusionOk="0">
                  <a:moveTo>
                    <a:pt x="210" y="11631"/>
                  </a:moveTo>
                  <a:cubicBezTo>
                    <a:pt x="13" y="9415"/>
                    <a:pt x="-183" y="7200"/>
                    <a:pt x="308" y="6092"/>
                  </a:cubicBezTo>
                  <a:cubicBezTo>
                    <a:pt x="799" y="4985"/>
                    <a:pt x="1977" y="4985"/>
                    <a:pt x="3450" y="6508"/>
                  </a:cubicBezTo>
                  <a:cubicBezTo>
                    <a:pt x="4922" y="8031"/>
                    <a:pt x="6690" y="11077"/>
                    <a:pt x="7770" y="13292"/>
                  </a:cubicBezTo>
                  <a:cubicBezTo>
                    <a:pt x="8850" y="15508"/>
                    <a:pt x="9242" y="16892"/>
                    <a:pt x="9439" y="18277"/>
                  </a:cubicBezTo>
                  <a:cubicBezTo>
                    <a:pt x="9635" y="19662"/>
                    <a:pt x="9635" y="21046"/>
                    <a:pt x="9144" y="21323"/>
                  </a:cubicBezTo>
                  <a:cubicBezTo>
                    <a:pt x="8653" y="21600"/>
                    <a:pt x="7672" y="20769"/>
                    <a:pt x="7377" y="18277"/>
                  </a:cubicBezTo>
                  <a:cubicBezTo>
                    <a:pt x="7082" y="15785"/>
                    <a:pt x="7475" y="11631"/>
                    <a:pt x="9439" y="8308"/>
                  </a:cubicBezTo>
                  <a:cubicBezTo>
                    <a:pt x="11402" y="4985"/>
                    <a:pt x="14937" y="2492"/>
                    <a:pt x="17195" y="1246"/>
                  </a:cubicBezTo>
                  <a:cubicBezTo>
                    <a:pt x="19453" y="0"/>
                    <a:pt x="20435" y="0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989121" y="7955900"/>
              <a:ext cx="166874" cy="28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87" fill="norm" stroke="1" extrusionOk="0">
                  <a:moveTo>
                    <a:pt x="21286" y="1994"/>
                  </a:moveTo>
                  <a:cubicBezTo>
                    <a:pt x="20476" y="1217"/>
                    <a:pt x="19666" y="440"/>
                    <a:pt x="18586" y="129"/>
                  </a:cubicBezTo>
                  <a:cubicBezTo>
                    <a:pt x="17506" y="-182"/>
                    <a:pt x="16156" y="-27"/>
                    <a:pt x="13591" y="1683"/>
                  </a:cubicBezTo>
                  <a:cubicBezTo>
                    <a:pt x="11026" y="3392"/>
                    <a:pt x="7246" y="6655"/>
                    <a:pt x="4681" y="9841"/>
                  </a:cubicBezTo>
                  <a:cubicBezTo>
                    <a:pt x="2116" y="13027"/>
                    <a:pt x="766" y="16135"/>
                    <a:pt x="226" y="18077"/>
                  </a:cubicBezTo>
                  <a:cubicBezTo>
                    <a:pt x="-314" y="20019"/>
                    <a:pt x="-44" y="20796"/>
                    <a:pt x="2791" y="21107"/>
                  </a:cubicBezTo>
                  <a:cubicBezTo>
                    <a:pt x="5626" y="21418"/>
                    <a:pt x="11026" y="21263"/>
                    <a:pt x="16426" y="21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187744" y="7983546"/>
              <a:ext cx="137192" cy="2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88" fill="norm" stroke="1" extrusionOk="0">
                  <a:moveTo>
                    <a:pt x="9672" y="4899"/>
                  </a:moveTo>
                  <a:cubicBezTo>
                    <a:pt x="8060" y="6730"/>
                    <a:pt x="6448" y="8560"/>
                    <a:pt x="5642" y="10849"/>
                  </a:cubicBezTo>
                  <a:cubicBezTo>
                    <a:pt x="4836" y="13137"/>
                    <a:pt x="4836" y="15882"/>
                    <a:pt x="4675" y="17896"/>
                  </a:cubicBezTo>
                  <a:cubicBezTo>
                    <a:pt x="4513" y="19910"/>
                    <a:pt x="4191" y="21191"/>
                    <a:pt x="4030" y="21282"/>
                  </a:cubicBezTo>
                  <a:cubicBezTo>
                    <a:pt x="3869" y="21374"/>
                    <a:pt x="3869" y="20276"/>
                    <a:pt x="5158" y="17530"/>
                  </a:cubicBezTo>
                  <a:cubicBezTo>
                    <a:pt x="6448" y="14784"/>
                    <a:pt x="9027" y="10391"/>
                    <a:pt x="10961" y="7462"/>
                  </a:cubicBezTo>
                  <a:cubicBezTo>
                    <a:pt x="12896" y="4533"/>
                    <a:pt x="14185" y="3069"/>
                    <a:pt x="14991" y="1879"/>
                  </a:cubicBezTo>
                  <a:cubicBezTo>
                    <a:pt x="15797" y="689"/>
                    <a:pt x="16119" y="-226"/>
                    <a:pt x="16925" y="49"/>
                  </a:cubicBezTo>
                  <a:cubicBezTo>
                    <a:pt x="17731" y="323"/>
                    <a:pt x="19021" y="1788"/>
                    <a:pt x="19988" y="4076"/>
                  </a:cubicBezTo>
                  <a:cubicBezTo>
                    <a:pt x="20955" y="6364"/>
                    <a:pt x="21600" y="9476"/>
                    <a:pt x="19504" y="12405"/>
                  </a:cubicBezTo>
                  <a:cubicBezTo>
                    <a:pt x="17409" y="15333"/>
                    <a:pt x="12573" y="18079"/>
                    <a:pt x="9349" y="19452"/>
                  </a:cubicBezTo>
                  <a:cubicBezTo>
                    <a:pt x="6125" y="20825"/>
                    <a:pt x="4513" y="20825"/>
                    <a:pt x="3224" y="20459"/>
                  </a:cubicBezTo>
                  <a:cubicBezTo>
                    <a:pt x="1934" y="20093"/>
                    <a:pt x="967" y="19360"/>
                    <a:pt x="0" y="18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528527" y="7989404"/>
              <a:ext cx="2370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64" y="0"/>
                  </a:moveTo>
                  <a:cubicBezTo>
                    <a:pt x="14850" y="5100"/>
                    <a:pt x="9836" y="10200"/>
                    <a:pt x="6846" y="13050"/>
                  </a:cubicBezTo>
                  <a:cubicBezTo>
                    <a:pt x="3857" y="15900"/>
                    <a:pt x="2893" y="16500"/>
                    <a:pt x="1929" y="17100"/>
                  </a:cubicBezTo>
                  <a:cubicBezTo>
                    <a:pt x="964" y="17700"/>
                    <a:pt x="0" y="18300"/>
                    <a:pt x="0" y="18750"/>
                  </a:cubicBezTo>
                  <a:cubicBezTo>
                    <a:pt x="0" y="19200"/>
                    <a:pt x="964" y="19500"/>
                    <a:pt x="4436" y="19800"/>
                  </a:cubicBezTo>
                  <a:cubicBezTo>
                    <a:pt x="7907" y="20100"/>
                    <a:pt x="13886" y="20400"/>
                    <a:pt x="17164" y="20700"/>
                  </a:cubicBezTo>
                  <a:cubicBezTo>
                    <a:pt x="20443" y="21000"/>
                    <a:pt x="21021" y="21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587521" y="8186254"/>
              <a:ext cx="222523" cy="4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34" fill="norm" stroke="1" extrusionOk="0">
                  <a:moveTo>
                    <a:pt x="1860" y="12960"/>
                  </a:moveTo>
                  <a:cubicBezTo>
                    <a:pt x="841" y="16200"/>
                    <a:pt x="-178" y="19440"/>
                    <a:pt x="26" y="20520"/>
                  </a:cubicBezTo>
                  <a:cubicBezTo>
                    <a:pt x="230" y="21600"/>
                    <a:pt x="1656" y="20520"/>
                    <a:pt x="4916" y="17820"/>
                  </a:cubicBezTo>
                  <a:cubicBezTo>
                    <a:pt x="8177" y="15120"/>
                    <a:pt x="13271" y="10800"/>
                    <a:pt x="16328" y="7560"/>
                  </a:cubicBezTo>
                  <a:cubicBezTo>
                    <a:pt x="19384" y="4320"/>
                    <a:pt x="20403" y="2160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909527" y="7983054"/>
              <a:ext cx="249768" cy="2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1" fill="norm" stroke="1" extrusionOk="0">
                  <a:moveTo>
                    <a:pt x="21418" y="0"/>
                  </a:moveTo>
                  <a:cubicBezTo>
                    <a:pt x="19058" y="545"/>
                    <a:pt x="16699" y="1089"/>
                    <a:pt x="13794" y="2904"/>
                  </a:cubicBezTo>
                  <a:cubicBezTo>
                    <a:pt x="10890" y="4719"/>
                    <a:pt x="7442" y="7805"/>
                    <a:pt x="5082" y="10437"/>
                  </a:cubicBezTo>
                  <a:cubicBezTo>
                    <a:pt x="2722" y="13069"/>
                    <a:pt x="1452" y="15247"/>
                    <a:pt x="726" y="16971"/>
                  </a:cubicBezTo>
                  <a:cubicBezTo>
                    <a:pt x="0" y="18696"/>
                    <a:pt x="-182" y="19966"/>
                    <a:pt x="181" y="20692"/>
                  </a:cubicBezTo>
                  <a:cubicBezTo>
                    <a:pt x="544" y="21418"/>
                    <a:pt x="1452" y="21600"/>
                    <a:pt x="2994" y="21509"/>
                  </a:cubicBezTo>
                  <a:cubicBezTo>
                    <a:pt x="4537" y="21418"/>
                    <a:pt x="6715" y="21055"/>
                    <a:pt x="8168" y="20602"/>
                  </a:cubicBezTo>
                  <a:cubicBezTo>
                    <a:pt x="9620" y="20148"/>
                    <a:pt x="10346" y="19603"/>
                    <a:pt x="10981" y="18696"/>
                  </a:cubicBezTo>
                  <a:cubicBezTo>
                    <a:pt x="11616" y="17788"/>
                    <a:pt x="12161" y="16518"/>
                    <a:pt x="12070" y="15519"/>
                  </a:cubicBezTo>
                  <a:cubicBezTo>
                    <a:pt x="11979" y="14521"/>
                    <a:pt x="11253" y="13795"/>
                    <a:pt x="10346" y="13250"/>
                  </a:cubicBezTo>
                  <a:cubicBezTo>
                    <a:pt x="9438" y="12706"/>
                    <a:pt x="8349" y="12343"/>
                    <a:pt x="7260" y="11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197394" y="7887804"/>
              <a:ext cx="9082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fill="norm" stroke="1" extrusionOk="0">
                  <a:moveTo>
                    <a:pt x="12960" y="0"/>
                  </a:moveTo>
                  <a:cubicBezTo>
                    <a:pt x="14880" y="2225"/>
                    <a:pt x="16800" y="4451"/>
                    <a:pt x="18480" y="7004"/>
                  </a:cubicBezTo>
                  <a:cubicBezTo>
                    <a:pt x="20160" y="9556"/>
                    <a:pt x="21600" y="12436"/>
                    <a:pt x="19680" y="14793"/>
                  </a:cubicBezTo>
                  <a:cubicBezTo>
                    <a:pt x="17760" y="17149"/>
                    <a:pt x="12480" y="18982"/>
                    <a:pt x="8640" y="20029"/>
                  </a:cubicBezTo>
                  <a:cubicBezTo>
                    <a:pt x="4800" y="21076"/>
                    <a:pt x="2400" y="213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489494" y="8052904"/>
              <a:ext cx="1270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476794" y="8129104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972094" y="7900504"/>
              <a:ext cx="698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4431"/>
                    <a:pt x="3927" y="8862"/>
                    <a:pt x="7527" y="12462"/>
                  </a:cubicBezTo>
                  <a:cubicBezTo>
                    <a:pt x="11127" y="16062"/>
                    <a:pt x="16364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048294" y="7938604"/>
              <a:ext cx="101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945"/>
                    <a:pt x="13500" y="5891"/>
                    <a:pt x="9900" y="9082"/>
                  </a:cubicBezTo>
                  <a:cubicBezTo>
                    <a:pt x="6300" y="12273"/>
                    <a:pt x="3150" y="15709"/>
                    <a:pt x="1575" y="17836"/>
                  </a:cubicBezTo>
                  <a:cubicBezTo>
                    <a:pt x="0" y="19964"/>
                    <a:pt x="0" y="207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162594" y="8086608"/>
              <a:ext cx="203201" cy="16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3754"/>
                  </a:moveTo>
                  <a:cubicBezTo>
                    <a:pt x="225" y="2421"/>
                    <a:pt x="450" y="1087"/>
                    <a:pt x="1575" y="421"/>
                  </a:cubicBezTo>
                  <a:cubicBezTo>
                    <a:pt x="2700" y="-246"/>
                    <a:pt x="4725" y="-246"/>
                    <a:pt x="6412" y="1354"/>
                  </a:cubicBezTo>
                  <a:cubicBezTo>
                    <a:pt x="8100" y="2954"/>
                    <a:pt x="9450" y="6154"/>
                    <a:pt x="9450" y="9087"/>
                  </a:cubicBezTo>
                  <a:cubicBezTo>
                    <a:pt x="9450" y="12021"/>
                    <a:pt x="8100" y="14687"/>
                    <a:pt x="6863" y="16687"/>
                  </a:cubicBezTo>
                  <a:cubicBezTo>
                    <a:pt x="5625" y="18687"/>
                    <a:pt x="4500" y="20021"/>
                    <a:pt x="4500" y="20687"/>
                  </a:cubicBezTo>
                  <a:cubicBezTo>
                    <a:pt x="4500" y="21354"/>
                    <a:pt x="5625" y="21354"/>
                    <a:pt x="8662" y="20554"/>
                  </a:cubicBezTo>
                  <a:cubicBezTo>
                    <a:pt x="11700" y="19754"/>
                    <a:pt x="16650" y="18154"/>
                    <a:pt x="21600" y="16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581694" y="8006713"/>
              <a:ext cx="214183" cy="14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42" fill="norm" stroke="1" extrusionOk="0">
                  <a:moveTo>
                    <a:pt x="0" y="2076"/>
                  </a:moveTo>
                  <a:cubicBezTo>
                    <a:pt x="847" y="859"/>
                    <a:pt x="1694" y="-358"/>
                    <a:pt x="4871" y="98"/>
                  </a:cubicBezTo>
                  <a:cubicBezTo>
                    <a:pt x="8047" y="555"/>
                    <a:pt x="13553" y="2684"/>
                    <a:pt x="16835" y="4357"/>
                  </a:cubicBezTo>
                  <a:cubicBezTo>
                    <a:pt x="20118" y="6031"/>
                    <a:pt x="21176" y="7248"/>
                    <a:pt x="21388" y="8465"/>
                  </a:cubicBezTo>
                  <a:cubicBezTo>
                    <a:pt x="21600" y="9681"/>
                    <a:pt x="20965" y="10898"/>
                    <a:pt x="19588" y="11963"/>
                  </a:cubicBezTo>
                  <a:cubicBezTo>
                    <a:pt x="18212" y="13028"/>
                    <a:pt x="16094" y="13941"/>
                    <a:pt x="14400" y="14701"/>
                  </a:cubicBezTo>
                  <a:cubicBezTo>
                    <a:pt x="12706" y="15462"/>
                    <a:pt x="11435" y="16070"/>
                    <a:pt x="10376" y="16831"/>
                  </a:cubicBezTo>
                  <a:cubicBezTo>
                    <a:pt x="9318" y="17591"/>
                    <a:pt x="8471" y="18504"/>
                    <a:pt x="8576" y="19265"/>
                  </a:cubicBezTo>
                  <a:cubicBezTo>
                    <a:pt x="8682" y="20025"/>
                    <a:pt x="9741" y="20634"/>
                    <a:pt x="10800" y="21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689644" y="8141804"/>
              <a:ext cx="190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143"/>
                    <a:pt x="8640" y="10286"/>
                    <a:pt x="5040" y="13886"/>
                  </a:cubicBezTo>
                  <a:cubicBezTo>
                    <a:pt x="1440" y="17486"/>
                    <a:pt x="72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968250" y="8003928"/>
              <a:ext cx="171711" cy="15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886" fill="norm" stroke="1" extrusionOk="0">
                  <a:moveTo>
                    <a:pt x="16493" y="4807"/>
                  </a:moveTo>
                  <a:cubicBezTo>
                    <a:pt x="16232" y="3124"/>
                    <a:pt x="15972" y="1441"/>
                    <a:pt x="15191" y="600"/>
                  </a:cubicBezTo>
                  <a:cubicBezTo>
                    <a:pt x="14411" y="-242"/>
                    <a:pt x="13110" y="-242"/>
                    <a:pt x="11288" y="880"/>
                  </a:cubicBezTo>
                  <a:cubicBezTo>
                    <a:pt x="9466" y="2002"/>
                    <a:pt x="7124" y="4246"/>
                    <a:pt x="5172" y="6911"/>
                  </a:cubicBezTo>
                  <a:cubicBezTo>
                    <a:pt x="3220" y="9576"/>
                    <a:pt x="1659" y="12662"/>
                    <a:pt x="748" y="15046"/>
                  </a:cubicBezTo>
                  <a:cubicBezTo>
                    <a:pt x="-163" y="17431"/>
                    <a:pt x="-423" y="19114"/>
                    <a:pt x="1008" y="20096"/>
                  </a:cubicBezTo>
                  <a:cubicBezTo>
                    <a:pt x="2440" y="21077"/>
                    <a:pt x="5563" y="21358"/>
                    <a:pt x="9076" y="19675"/>
                  </a:cubicBezTo>
                  <a:cubicBezTo>
                    <a:pt x="12589" y="17992"/>
                    <a:pt x="16493" y="14345"/>
                    <a:pt x="18575" y="11820"/>
                  </a:cubicBezTo>
                  <a:cubicBezTo>
                    <a:pt x="20657" y="9296"/>
                    <a:pt x="20917" y="7893"/>
                    <a:pt x="21047" y="6350"/>
                  </a:cubicBezTo>
                  <a:cubicBezTo>
                    <a:pt x="21177" y="4807"/>
                    <a:pt x="21177" y="3124"/>
                    <a:pt x="20396" y="2142"/>
                  </a:cubicBezTo>
                  <a:cubicBezTo>
                    <a:pt x="19616" y="1161"/>
                    <a:pt x="18054" y="880"/>
                    <a:pt x="17143" y="1581"/>
                  </a:cubicBezTo>
                  <a:cubicBezTo>
                    <a:pt x="16232" y="2283"/>
                    <a:pt x="15972" y="3966"/>
                    <a:pt x="15712" y="5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210344" y="809100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351795" y="7928991"/>
              <a:ext cx="100981" cy="28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26" fill="norm" stroke="1" extrusionOk="0">
                  <a:moveTo>
                    <a:pt x="7570" y="1699"/>
                  </a:moveTo>
                  <a:cubicBezTo>
                    <a:pt x="8011" y="893"/>
                    <a:pt x="8451" y="87"/>
                    <a:pt x="8011" y="7"/>
                  </a:cubicBezTo>
                  <a:cubicBezTo>
                    <a:pt x="7570" y="-74"/>
                    <a:pt x="6247" y="571"/>
                    <a:pt x="4704" y="1780"/>
                  </a:cubicBezTo>
                  <a:cubicBezTo>
                    <a:pt x="3162" y="2989"/>
                    <a:pt x="1398" y="4762"/>
                    <a:pt x="517" y="6051"/>
                  </a:cubicBezTo>
                  <a:cubicBezTo>
                    <a:pt x="-365" y="7341"/>
                    <a:pt x="-365" y="8147"/>
                    <a:pt x="2500" y="8792"/>
                  </a:cubicBezTo>
                  <a:cubicBezTo>
                    <a:pt x="5366" y="9436"/>
                    <a:pt x="11096" y="9920"/>
                    <a:pt x="15064" y="10001"/>
                  </a:cubicBezTo>
                  <a:cubicBezTo>
                    <a:pt x="19031" y="10081"/>
                    <a:pt x="21235" y="9759"/>
                    <a:pt x="21015" y="9920"/>
                  </a:cubicBezTo>
                  <a:cubicBezTo>
                    <a:pt x="20794" y="10081"/>
                    <a:pt x="18149" y="10726"/>
                    <a:pt x="15725" y="12096"/>
                  </a:cubicBezTo>
                  <a:cubicBezTo>
                    <a:pt x="13300" y="13466"/>
                    <a:pt x="11096" y="15562"/>
                    <a:pt x="9994" y="17093"/>
                  </a:cubicBezTo>
                  <a:cubicBezTo>
                    <a:pt x="8892" y="18625"/>
                    <a:pt x="8892" y="19592"/>
                    <a:pt x="9994" y="20236"/>
                  </a:cubicBezTo>
                  <a:cubicBezTo>
                    <a:pt x="11096" y="20881"/>
                    <a:pt x="13300" y="21204"/>
                    <a:pt x="15504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0668395" y="8052904"/>
              <a:ext cx="729400" cy="14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109" fill="norm" stroke="1" extrusionOk="0">
                  <a:moveTo>
                    <a:pt x="351" y="0"/>
                  </a:moveTo>
                  <a:cubicBezTo>
                    <a:pt x="225" y="4868"/>
                    <a:pt x="100" y="9735"/>
                    <a:pt x="38" y="13234"/>
                  </a:cubicBezTo>
                  <a:cubicBezTo>
                    <a:pt x="-25" y="16732"/>
                    <a:pt x="-25" y="18862"/>
                    <a:pt x="163" y="20079"/>
                  </a:cubicBezTo>
                  <a:cubicBezTo>
                    <a:pt x="351" y="21296"/>
                    <a:pt x="726" y="21600"/>
                    <a:pt x="1978" y="20079"/>
                  </a:cubicBezTo>
                  <a:cubicBezTo>
                    <a:pt x="3231" y="18558"/>
                    <a:pt x="5359" y="15211"/>
                    <a:pt x="7707" y="12169"/>
                  </a:cubicBezTo>
                  <a:cubicBezTo>
                    <a:pt x="10055" y="9127"/>
                    <a:pt x="12622" y="6389"/>
                    <a:pt x="14970" y="5476"/>
                  </a:cubicBezTo>
                  <a:cubicBezTo>
                    <a:pt x="17318" y="4563"/>
                    <a:pt x="19446" y="5476"/>
                    <a:pt x="21575" y="6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2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371514" y="7297254"/>
              <a:ext cx="1691840" cy="788622"/>
            </a:xfrm>
            <a:prstGeom prst="rect">
              <a:avLst/>
            </a:prstGeom>
            <a:effectLst/>
          </p:spPr>
        </p:pic>
      </p:grpSp>
      <p:grpSp>
        <p:nvGrpSpPr>
          <p:cNvPr id="449" name="Drawing"/>
          <p:cNvGrpSpPr/>
          <p:nvPr/>
        </p:nvGrpSpPr>
        <p:grpSpPr>
          <a:xfrm>
            <a:off x="704850" y="2660649"/>
            <a:ext cx="2222501" cy="1422401"/>
            <a:chOff x="0" y="0"/>
            <a:chExt cx="2222500" cy="1422400"/>
          </a:xfrm>
        </p:grpSpPr>
        <p:sp>
          <p:nvSpPr>
            <p:cNvPr id="430" name="Line"/>
            <p:cNvSpPr/>
            <p:nvPr/>
          </p:nvSpPr>
          <p:spPr>
            <a:xfrm>
              <a:off x="0" y="272568"/>
              <a:ext cx="148149" cy="41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0783" fill="norm" stroke="1" extrusionOk="0">
                  <a:moveTo>
                    <a:pt x="2663" y="9282"/>
                  </a:moveTo>
                  <a:cubicBezTo>
                    <a:pt x="2367" y="8643"/>
                    <a:pt x="2071" y="8005"/>
                    <a:pt x="2219" y="8218"/>
                  </a:cubicBezTo>
                  <a:cubicBezTo>
                    <a:pt x="2367" y="8430"/>
                    <a:pt x="2959" y="9494"/>
                    <a:pt x="3551" y="11356"/>
                  </a:cubicBezTo>
                  <a:cubicBezTo>
                    <a:pt x="4142" y="13218"/>
                    <a:pt x="4734" y="15879"/>
                    <a:pt x="5178" y="17953"/>
                  </a:cubicBezTo>
                  <a:cubicBezTo>
                    <a:pt x="5622" y="20028"/>
                    <a:pt x="5918" y="21518"/>
                    <a:pt x="5770" y="20401"/>
                  </a:cubicBezTo>
                  <a:cubicBezTo>
                    <a:pt x="5622" y="19284"/>
                    <a:pt x="5030" y="15559"/>
                    <a:pt x="4586" y="12367"/>
                  </a:cubicBezTo>
                  <a:cubicBezTo>
                    <a:pt x="4142" y="9175"/>
                    <a:pt x="3847" y="6515"/>
                    <a:pt x="3847" y="4706"/>
                  </a:cubicBezTo>
                  <a:cubicBezTo>
                    <a:pt x="3847" y="2897"/>
                    <a:pt x="4142" y="1940"/>
                    <a:pt x="4882" y="1248"/>
                  </a:cubicBezTo>
                  <a:cubicBezTo>
                    <a:pt x="5622" y="556"/>
                    <a:pt x="6805" y="131"/>
                    <a:pt x="9173" y="24"/>
                  </a:cubicBezTo>
                  <a:cubicBezTo>
                    <a:pt x="11540" y="-82"/>
                    <a:pt x="15090" y="131"/>
                    <a:pt x="17605" y="1301"/>
                  </a:cubicBezTo>
                  <a:cubicBezTo>
                    <a:pt x="20121" y="2472"/>
                    <a:pt x="21600" y="4600"/>
                    <a:pt x="20121" y="6515"/>
                  </a:cubicBezTo>
                  <a:cubicBezTo>
                    <a:pt x="18641" y="8430"/>
                    <a:pt x="14203" y="10133"/>
                    <a:pt x="10356" y="10878"/>
                  </a:cubicBezTo>
                  <a:cubicBezTo>
                    <a:pt x="6510" y="11622"/>
                    <a:pt x="3255" y="11410"/>
                    <a:pt x="0" y="11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72625" y="503574"/>
              <a:ext cx="163926" cy="14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46" fill="norm" stroke="1" extrusionOk="0">
                  <a:moveTo>
                    <a:pt x="3129" y="11427"/>
                  </a:moveTo>
                  <a:cubicBezTo>
                    <a:pt x="4497" y="11127"/>
                    <a:pt x="5864" y="10827"/>
                    <a:pt x="7094" y="9777"/>
                  </a:cubicBezTo>
                  <a:cubicBezTo>
                    <a:pt x="8324" y="8727"/>
                    <a:pt x="9418" y="6927"/>
                    <a:pt x="9965" y="5127"/>
                  </a:cubicBezTo>
                  <a:cubicBezTo>
                    <a:pt x="10512" y="3327"/>
                    <a:pt x="10512" y="1527"/>
                    <a:pt x="9691" y="627"/>
                  </a:cubicBezTo>
                  <a:cubicBezTo>
                    <a:pt x="8871" y="-273"/>
                    <a:pt x="7231" y="-273"/>
                    <a:pt x="5590" y="1077"/>
                  </a:cubicBezTo>
                  <a:cubicBezTo>
                    <a:pt x="3950" y="2427"/>
                    <a:pt x="2309" y="5127"/>
                    <a:pt x="1216" y="8127"/>
                  </a:cubicBezTo>
                  <a:cubicBezTo>
                    <a:pt x="122" y="11127"/>
                    <a:pt x="-425" y="14427"/>
                    <a:pt x="395" y="16977"/>
                  </a:cubicBezTo>
                  <a:cubicBezTo>
                    <a:pt x="1216" y="19527"/>
                    <a:pt x="3403" y="21327"/>
                    <a:pt x="7094" y="20877"/>
                  </a:cubicBezTo>
                  <a:cubicBezTo>
                    <a:pt x="10785" y="20427"/>
                    <a:pt x="15980" y="17727"/>
                    <a:pt x="21175" y="15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43896" y="412750"/>
              <a:ext cx="214905" cy="19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0" fill="norm" stroke="1" extrusionOk="0">
                  <a:moveTo>
                    <a:pt x="3076" y="6339"/>
                  </a:moveTo>
                  <a:cubicBezTo>
                    <a:pt x="1594" y="5870"/>
                    <a:pt x="112" y="5400"/>
                    <a:pt x="6" y="5283"/>
                  </a:cubicBezTo>
                  <a:cubicBezTo>
                    <a:pt x="-100" y="5165"/>
                    <a:pt x="1171" y="5400"/>
                    <a:pt x="3288" y="7043"/>
                  </a:cubicBezTo>
                  <a:cubicBezTo>
                    <a:pt x="5406" y="8687"/>
                    <a:pt x="8371" y="11739"/>
                    <a:pt x="9959" y="13852"/>
                  </a:cubicBezTo>
                  <a:cubicBezTo>
                    <a:pt x="11547" y="15965"/>
                    <a:pt x="11759" y="17139"/>
                    <a:pt x="11653" y="18313"/>
                  </a:cubicBezTo>
                  <a:cubicBezTo>
                    <a:pt x="11547" y="19487"/>
                    <a:pt x="11124" y="20661"/>
                    <a:pt x="10382" y="21130"/>
                  </a:cubicBezTo>
                  <a:cubicBezTo>
                    <a:pt x="9641" y="21600"/>
                    <a:pt x="8582" y="21365"/>
                    <a:pt x="7841" y="19957"/>
                  </a:cubicBezTo>
                  <a:cubicBezTo>
                    <a:pt x="7100" y="18548"/>
                    <a:pt x="6676" y="15965"/>
                    <a:pt x="7629" y="12443"/>
                  </a:cubicBezTo>
                  <a:cubicBezTo>
                    <a:pt x="8582" y="8922"/>
                    <a:pt x="10912" y="4461"/>
                    <a:pt x="13453" y="2230"/>
                  </a:cubicBezTo>
                  <a:cubicBezTo>
                    <a:pt x="15994" y="0"/>
                    <a:pt x="18747" y="0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69258" y="413692"/>
              <a:ext cx="122892" cy="17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74" fill="norm" stroke="1" extrusionOk="0">
                  <a:moveTo>
                    <a:pt x="16863" y="4624"/>
                  </a:moveTo>
                  <a:cubicBezTo>
                    <a:pt x="15764" y="3571"/>
                    <a:pt x="14666" y="2517"/>
                    <a:pt x="13019" y="1595"/>
                  </a:cubicBezTo>
                  <a:cubicBezTo>
                    <a:pt x="11371" y="673"/>
                    <a:pt x="9175" y="-117"/>
                    <a:pt x="7527" y="15"/>
                  </a:cubicBezTo>
                  <a:cubicBezTo>
                    <a:pt x="5880" y="146"/>
                    <a:pt x="4781" y="1200"/>
                    <a:pt x="3500" y="4229"/>
                  </a:cubicBezTo>
                  <a:cubicBezTo>
                    <a:pt x="2219" y="7259"/>
                    <a:pt x="754" y="12263"/>
                    <a:pt x="205" y="15556"/>
                  </a:cubicBezTo>
                  <a:cubicBezTo>
                    <a:pt x="-344" y="18849"/>
                    <a:pt x="22" y="20429"/>
                    <a:pt x="3683" y="20956"/>
                  </a:cubicBezTo>
                  <a:cubicBezTo>
                    <a:pt x="7344" y="21483"/>
                    <a:pt x="14300" y="20956"/>
                    <a:pt x="21256" y="20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65985" y="379099"/>
              <a:ext cx="154765" cy="16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864" fill="norm" stroke="1" extrusionOk="0">
                  <a:moveTo>
                    <a:pt x="5506" y="9962"/>
                  </a:moveTo>
                  <a:cubicBezTo>
                    <a:pt x="4066" y="10502"/>
                    <a:pt x="2626" y="11042"/>
                    <a:pt x="2626" y="11312"/>
                  </a:cubicBezTo>
                  <a:cubicBezTo>
                    <a:pt x="2626" y="11582"/>
                    <a:pt x="4066" y="11582"/>
                    <a:pt x="5362" y="10907"/>
                  </a:cubicBezTo>
                  <a:cubicBezTo>
                    <a:pt x="6658" y="10232"/>
                    <a:pt x="7810" y="8882"/>
                    <a:pt x="8818" y="7532"/>
                  </a:cubicBezTo>
                  <a:cubicBezTo>
                    <a:pt x="9826" y="6182"/>
                    <a:pt x="10690" y="4832"/>
                    <a:pt x="10978" y="3482"/>
                  </a:cubicBezTo>
                  <a:cubicBezTo>
                    <a:pt x="11266" y="2132"/>
                    <a:pt x="10978" y="782"/>
                    <a:pt x="10114" y="242"/>
                  </a:cubicBezTo>
                  <a:cubicBezTo>
                    <a:pt x="9250" y="-298"/>
                    <a:pt x="7810" y="-28"/>
                    <a:pt x="5794" y="1997"/>
                  </a:cubicBezTo>
                  <a:cubicBezTo>
                    <a:pt x="3778" y="4022"/>
                    <a:pt x="1186" y="7802"/>
                    <a:pt x="322" y="11042"/>
                  </a:cubicBezTo>
                  <a:cubicBezTo>
                    <a:pt x="-542" y="14282"/>
                    <a:pt x="322" y="16982"/>
                    <a:pt x="3058" y="18737"/>
                  </a:cubicBezTo>
                  <a:cubicBezTo>
                    <a:pt x="5794" y="20492"/>
                    <a:pt x="10402" y="21302"/>
                    <a:pt x="13714" y="20627"/>
                  </a:cubicBezTo>
                  <a:cubicBezTo>
                    <a:pt x="17026" y="19952"/>
                    <a:pt x="19042" y="17792"/>
                    <a:pt x="21058" y="15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941916" y="316889"/>
              <a:ext cx="137585" cy="22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665" y="11249"/>
                  </a:moveTo>
                  <a:cubicBezTo>
                    <a:pt x="665" y="13606"/>
                    <a:pt x="665" y="15962"/>
                    <a:pt x="498" y="17828"/>
                  </a:cubicBezTo>
                  <a:cubicBezTo>
                    <a:pt x="332" y="19693"/>
                    <a:pt x="0" y="21068"/>
                    <a:pt x="0" y="21166"/>
                  </a:cubicBezTo>
                  <a:cubicBezTo>
                    <a:pt x="0" y="21264"/>
                    <a:pt x="332" y="20086"/>
                    <a:pt x="1994" y="16846"/>
                  </a:cubicBezTo>
                  <a:cubicBezTo>
                    <a:pt x="3655" y="13606"/>
                    <a:pt x="6646" y="8304"/>
                    <a:pt x="8806" y="5162"/>
                  </a:cubicBezTo>
                  <a:cubicBezTo>
                    <a:pt x="10966" y="2020"/>
                    <a:pt x="12295" y="1039"/>
                    <a:pt x="13791" y="449"/>
                  </a:cubicBezTo>
                  <a:cubicBezTo>
                    <a:pt x="15286" y="-140"/>
                    <a:pt x="16948" y="-336"/>
                    <a:pt x="18111" y="1039"/>
                  </a:cubicBezTo>
                  <a:cubicBezTo>
                    <a:pt x="19274" y="2413"/>
                    <a:pt x="19938" y="5359"/>
                    <a:pt x="20437" y="8206"/>
                  </a:cubicBezTo>
                  <a:cubicBezTo>
                    <a:pt x="20935" y="11053"/>
                    <a:pt x="21268" y="13802"/>
                    <a:pt x="21600" y="16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241165" y="0"/>
              <a:ext cx="92336" cy="53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81" fill="norm" stroke="1" extrusionOk="0">
                  <a:moveTo>
                    <a:pt x="16997" y="0"/>
                  </a:moveTo>
                  <a:cubicBezTo>
                    <a:pt x="14051" y="683"/>
                    <a:pt x="11106" y="1366"/>
                    <a:pt x="8406" y="3202"/>
                  </a:cubicBezTo>
                  <a:cubicBezTo>
                    <a:pt x="5706" y="5037"/>
                    <a:pt x="3251" y="8025"/>
                    <a:pt x="1779" y="10800"/>
                  </a:cubicBezTo>
                  <a:cubicBezTo>
                    <a:pt x="306" y="13575"/>
                    <a:pt x="-185" y="16136"/>
                    <a:pt x="60" y="17843"/>
                  </a:cubicBezTo>
                  <a:cubicBezTo>
                    <a:pt x="306" y="19551"/>
                    <a:pt x="1288" y="20405"/>
                    <a:pt x="3006" y="20917"/>
                  </a:cubicBezTo>
                  <a:cubicBezTo>
                    <a:pt x="4724" y="21429"/>
                    <a:pt x="7179" y="21600"/>
                    <a:pt x="10370" y="21002"/>
                  </a:cubicBezTo>
                  <a:cubicBezTo>
                    <a:pt x="13560" y="20405"/>
                    <a:pt x="17488" y="19039"/>
                    <a:pt x="21415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215971" y="266700"/>
              <a:ext cx="212779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989" fill="norm" stroke="1" extrusionOk="0">
                  <a:moveTo>
                    <a:pt x="2892" y="19938"/>
                  </a:moveTo>
                  <a:cubicBezTo>
                    <a:pt x="1395" y="20769"/>
                    <a:pt x="-102" y="21600"/>
                    <a:pt x="5" y="20354"/>
                  </a:cubicBezTo>
                  <a:cubicBezTo>
                    <a:pt x="112" y="19108"/>
                    <a:pt x="1823" y="15785"/>
                    <a:pt x="5672" y="12046"/>
                  </a:cubicBezTo>
                  <a:cubicBezTo>
                    <a:pt x="9522" y="8308"/>
                    <a:pt x="15510" y="4154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414054" y="311150"/>
              <a:ext cx="4644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6109"/>
                    <a:pt x="5581" y="12218"/>
                    <a:pt x="2294" y="15818"/>
                  </a:cubicBezTo>
                  <a:cubicBezTo>
                    <a:pt x="-993" y="19418"/>
                    <a:pt x="-54" y="20509"/>
                    <a:pt x="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485900" y="6985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62"/>
                    <a:pt x="0" y="10523"/>
                    <a:pt x="3600" y="6923"/>
                  </a:cubicBezTo>
                  <a:cubicBezTo>
                    <a:pt x="7200" y="3323"/>
                    <a:pt x="1440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600200" y="12700"/>
              <a:ext cx="381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056"/>
                    <a:pt x="12000" y="2112"/>
                    <a:pt x="8400" y="4080"/>
                  </a:cubicBezTo>
                  <a:cubicBezTo>
                    <a:pt x="4800" y="6048"/>
                    <a:pt x="2400" y="8928"/>
                    <a:pt x="1200" y="12000"/>
                  </a:cubicBezTo>
                  <a:cubicBezTo>
                    <a:pt x="0" y="15072"/>
                    <a:pt x="0" y="183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673912" y="238812"/>
              <a:ext cx="253543" cy="30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78" fill="norm" stroke="1" extrusionOk="0">
                  <a:moveTo>
                    <a:pt x="1817" y="8163"/>
                  </a:moveTo>
                  <a:cubicBezTo>
                    <a:pt x="2888" y="6831"/>
                    <a:pt x="3959" y="5500"/>
                    <a:pt x="4673" y="4464"/>
                  </a:cubicBezTo>
                  <a:cubicBezTo>
                    <a:pt x="5387" y="3429"/>
                    <a:pt x="5744" y="2689"/>
                    <a:pt x="5476" y="2467"/>
                  </a:cubicBezTo>
                  <a:cubicBezTo>
                    <a:pt x="5208" y="2245"/>
                    <a:pt x="4316" y="2541"/>
                    <a:pt x="3334" y="3799"/>
                  </a:cubicBezTo>
                  <a:cubicBezTo>
                    <a:pt x="2352" y="5056"/>
                    <a:pt x="1281" y="7275"/>
                    <a:pt x="656" y="9125"/>
                  </a:cubicBezTo>
                  <a:cubicBezTo>
                    <a:pt x="32" y="10974"/>
                    <a:pt x="-147" y="12453"/>
                    <a:pt x="121" y="13415"/>
                  </a:cubicBezTo>
                  <a:cubicBezTo>
                    <a:pt x="389" y="14377"/>
                    <a:pt x="1103" y="14820"/>
                    <a:pt x="3780" y="13933"/>
                  </a:cubicBezTo>
                  <a:cubicBezTo>
                    <a:pt x="6458" y="13045"/>
                    <a:pt x="11099" y="10826"/>
                    <a:pt x="14045" y="8755"/>
                  </a:cubicBezTo>
                  <a:cubicBezTo>
                    <a:pt x="16990" y="6683"/>
                    <a:pt x="18240" y="4760"/>
                    <a:pt x="18954" y="3355"/>
                  </a:cubicBezTo>
                  <a:cubicBezTo>
                    <a:pt x="19668" y="1949"/>
                    <a:pt x="19846" y="1062"/>
                    <a:pt x="19400" y="544"/>
                  </a:cubicBezTo>
                  <a:cubicBezTo>
                    <a:pt x="18954" y="26"/>
                    <a:pt x="17883" y="-122"/>
                    <a:pt x="16901" y="100"/>
                  </a:cubicBezTo>
                  <a:cubicBezTo>
                    <a:pt x="15919" y="322"/>
                    <a:pt x="15027" y="914"/>
                    <a:pt x="14580" y="2171"/>
                  </a:cubicBezTo>
                  <a:cubicBezTo>
                    <a:pt x="14134" y="3429"/>
                    <a:pt x="14134" y="5352"/>
                    <a:pt x="15205" y="7645"/>
                  </a:cubicBezTo>
                  <a:cubicBezTo>
                    <a:pt x="16276" y="9938"/>
                    <a:pt x="18418" y="12601"/>
                    <a:pt x="19668" y="14303"/>
                  </a:cubicBezTo>
                  <a:cubicBezTo>
                    <a:pt x="20917" y="16004"/>
                    <a:pt x="21274" y="16744"/>
                    <a:pt x="21364" y="17483"/>
                  </a:cubicBezTo>
                  <a:cubicBezTo>
                    <a:pt x="21453" y="18223"/>
                    <a:pt x="21274" y="18963"/>
                    <a:pt x="19936" y="19629"/>
                  </a:cubicBezTo>
                  <a:cubicBezTo>
                    <a:pt x="18597" y="20294"/>
                    <a:pt x="16098" y="20886"/>
                    <a:pt x="13598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8100" y="711200"/>
              <a:ext cx="15240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" y="19733"/>
                    <a:pt x="840" y="17867"/>
                    <a:pt x="1575" y="16133"/>
                  </a:cubicBezTo>
                  <a:cubicBezTo>
                    <a:pt x="2310" y="14400"/>
                    <a:pt x="3360" y="12800"/>
                    <a:pt x="4440" y="11467"/>
                  </a:cubicBezTo>
                  <a:cubicBezTo>
                    <a:pt x="5520" y="10133"/>
                    <a:pt x="6630" y="9067"/>
                    <a:pt x="7680" y="8133"/>
                  </a:cubicBezTo>
                  <a:cubicBezTo>
                    <a:pt x="8730" y="7200"/>
                    <a:pt x="9720" y="6400"/>
                    <a:pt x="10785" y="5733"/>
                  </a:cubicBezTo>
                  <a:cubicBezTo>
                    <a:pt x="11850" y="5067"/>
                    <a:pt x="12990" y="4533"/>
                    <a:pt x="14055" y="4000"/>
                  </a:cubicBezTo>
                  <a:cubicBezTo>
                    <a:pt x="15120" y="3467"/>
                    <a:pt x="16110" y="2933"/>
                    <a:pt x="17190" y="2533"/>
                  </a:cubicBezTo>
                  <a:cubicBezTo>
                    <a:pt x="18270" y="2133"/>
                    <a:pt x="19440" y="1867"/>
                    <a:pt x="20130" y="1600"/>
                  </a:cubicBezTo>
                  <a:cubicBezTo>
                    <a:pt x="20820" y="1333"/>
                    <a:pt x="21030" y="1067"/>
                    <a:pt x="21225" y="933"/>
                  </a:cubicBezTo>
                  <a:cubicBezTo>
                    <a:pt x="21420" y="800"/>
                    <a:pt x="21600" y="800"/>
                    <a:pt x="21600" y="800"/>
                  </a:cubicBezTo>
                  <a:cubicBezTo>
                    <a:pt x="21600" y="800"/>
                    <a:pt x="21420" y="800"/>
                    <a:pt x="21255" y="667"/>
                  </a:cubicBezTo>
                  <a:cubicBezTo>
                    <a:pt x="21090" y="533"/>
                    <a:pt x="20940" y="267"/>
                    <a:pt x="207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70612" y="723900"/>
              <a:ext cx="1481989" cy="23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82" fill="norm" stroke="1" extrusionOk="0">
                  <a:moveTo>
                    <a:pt x="1237" y="16057"/>
                  </a:moveTo>
                  <a:cubicBezTo>
                    <a:pt x="898" y="17012"/>
                    <a:pt x="559" y="17968"/>
                    <a:pt x="328" y="18828"/>
                  </a:cubicBezTo>
                  <a:cubicBezTo>
                    <a:pt x="97" y="19688"/>
                    <a:pt x="-26" y="20453"/>
                    <a:pt x="5" y="20931"/>
                  </a:cubicBezTo>
                  <a:cubicBezTo>
                    <a:pt x="36" y="21409"/>
                    <a:pt x="221" y="21600"/>
                    <a:pt x="791" y="21409"/>
                  </a:cubicBezTo>
                  <a:cubicBezTo>
                    <a:pt x="1361" y="21218"/>
                    <a:pt x="2316" y="20644"/>
                    <a:pt x="3425" y="19497"/>
                  </a:cubicBezTo>
                  <a:cubicBezTo>
                    <a:pt x="4534" y="18350"/>
                    <a:pt x="5798" y="16630"/>
                    <a:pt x="7015" y="15101"/>
                  </a:cubicBezTo>
                  <a:cubicBezTo>
                    <a:pt x="8232" y="13572"/>
                    <a:pt x="9403" y="12234"/>
                    <a:pt x="10512" y="11087"/>
                  </a:cubicBezTo>
                  <a:cubicBezTo>
                    <a:pt x="11621" y="9940"/>
                    <a:pt x="12669" y="8984"/>
                    <a:pt x="13778" y="8124"/>
                  </a:cubicBezTo>
                  <a:cubicBezTo>
                    <a:pt x="14888" y="7264"/>
                    <a:pt x="16058" y="6499"/>
                    <a:pt x="17168" y="5639"/>
                  </a:cubicBezTo>
                  <a:cubicBezTo>
                    <a:pt x="18277" y="4779"/>
                    <a:pt x="19325" y="3823"/>
                    <a:pt x="20049" y="2867"/>
                  </a:cubicBezTo>
                  <a:cubicBezTo>
                    <a:pt x="20773" y="1912"/>
                    <a:pt x="21173" y="956"/>
                    <a:pt x="215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146300" y="26035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159000" y="463550"/>
              <a:ext cx="63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1800" y="9900"/>
                  </a:cubicBezTo>
                  <a:cubicBezTo>
                    <a:pt x="3600" y="7200"/>
                    <a:pt x="7200" y="6300"/>
                    <a:pt x="10800" y="495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593850" y="1206500"/>
              <a:ext cx="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593850" y="11303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700580" y="1200150"/>
              <a:ext cx="5712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600" fill="norm" stroke="1" extrusionOk="0">
                  <a:moveTo>
                    <a:pt x="13836" y="0"/>
                  </a:moveTo>
                  <a:cubicBezTo>
                    <a:pt x="10112" y="0"/>
                    <a:pt x="6387" y="0"/>
                    <a:pt x="3781" y="514"/>
                  </a:cubicBezTo>
                  <a:cubicBezTo>
                    <a:pt x="1174" y="1029"/>
                    <a:pt x="-316" y="2057"/>
                    <a:pt x="56" y="3909"/>
                  </a:cubicBezTo>
                  <a:cubicBezTo>
                    <a:pt x="429" y="5760"/>
                    <a:pt x="2663" y="8434"/>
                    <a:pt x="6760" y="10800"/>
                  </a:cubicBezTo>
                  <a:cubicBezTo>
                    <a:pt x="10856" y="13166"/>
                    <a:pt x="16815" y="15223"/>
                    <a:pt x="19050" y="16766"/>
                  </a:cubicBezTo>
                  <a:cubicBezTo>
                    <a:pt x="21284" y="18309"/>
                    <a:pt x="19794" y="19337"/>
                    <a:pt x="16070" y="20057"/>
                  </a:cubicBezTo>
                  <a:cubicBezTo>
                    <a:pt x="12346" y="20777"/>
                    <a:pt x="6387" y="21189"/>
                    <a:pt x="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6" name="Drawing"/>
          <p:cNvGrpSpPr/>
          <p:nvPr/>
        </p:nvGrpSpPr>
        <p:grpSpPr>
          <a:xfrm>
            <a:off x="1149349" y="1504480"/>
            <a:ext cx="11043681" cy="6718770"/>
            <a:chOff x="-12700" y="0"/>
            <a:chExt cx="11043679" cy="6718769"/>
          </a:xfrm>
        </p:grpSpPr>
        <p:sp>
          <p:nvSpPr>
            <p:cNvPr id="1992" name="Line"/>
            <p:cNvSpPr/>
            <p:nvPr/>
          </p:nvSpPr>
          <p:spPr>
            <a:xfrm>
              <a:off x="1033965" y="252240"/>
              <a:ext cx="432885" cy="60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6" fill="norm" stroke="1" extrusionOk="0">
                  <a:moveTo>
                    <a:pt x="13265" y="2760"/>
                  </a:moveTo>
                  <a:cubicBezTo>
                    <a:pt x="12636" y="1792"/>
                    <a:pt x="12007" y="823"/>
                    <a:pt x="11378" y="339"/>
                  </a:cubicBezTo>
                  <a:cubicBezTo>
                    <a:pt x="10749" y="-145"/>
                    <a:pt x="10120" y="-145"/>
                    <a:pt x="8914" y="563"/>
                  </a:cubicBezTo>
                  <a:cubicBezTo>
                    <a:pt x="7708" y="1270"/>
                    <a:pt x="5926" y="2685"/>
                    <a:pt x="4458" y="4734"/>
                  </a:cubicBezTo>
                  <a:cubicBezTo>
                    <a:pt x="2990" y="6782"/>
                    <a:pt x="1836" y="9463"/>
                    <a:pt x="1050" y="11921"/>
                  </a:cubicBezTo>
                  <a:cubicBezTo>
                    <a:pt x="263" y="14379"/>
                    <a:pt x="-156" y="16614"/>
                    <a:pt x="54" y="18178"/>
                  </a:cubicBezTo>
                  <a:cubicBezTo>
                    <a:pt x="263" y="19742"/>
                    <a:pt x="1102" y="20636"/>
                    <a:pt x="2518" y="21045"/>
                  </a:cubicBezTo>
                  <a:cubicBezTo>
                    <a:pt x="3933" y="21455"/>
                    <a:pt x="5926" y="21381"/>
                    <a:pt x="8232" y="20524"/>
                  </a:cubicBezTo>
                  <a:cubicBezTo>
                    <a:pt x="10539" y="19667"/>
                    <a:pt x="13161" y="18029"/>
                    <a:pt x="15100" y="16204"/>
                  </a:cubicBezTo>
                  <a:cubicBezTo>
                    <a:pt x="17040" y="14379"/>
                    <a:pt x="18298" y="12368"/>
                    <a:pt x="18561" y="10208"/>
                  </a:cubicBezTo>
                  <a:cubicBezTo>
                    <a:pt x="18823" y="8048"/>
                    <a:pt x="18089" y="5739"/>
                    <a:pt x="16988" y="4287"/>
                  </a:cubicBezTo>
                  <a:cubicBezTo>
                    <a:pt x="15887" y="2834"/>
                    <a:pt x="14419" y="2238"/>
                    <a:pt x="12794" y="2238"/>
                  </a:cubicBezTo>
                  <a:cubicBezTo>
                    <a:pt x="11168" y="2238"/>
                    <a:pt x="9386" y="2834"/>
                    <a:pt x="7918" y="3877"/>
                  </a:cubicBezTo>
                  <a:cubicBezTo>
                    <a:pt x="6450" y="4920"/>
                    <a:pt x="5296" y="6409"/>
                    <a:pt x="5034" y="7489"/>
                  </a:cubicBezTo>
                  <a:cubicBezTo>
                    <a:pt x="4772" y="8569"/>
                    <a:pt x="5401" y="9240"/>
                    <a:pt x="7289" y="9612"/>
                  </a:cubicBezTo>
                  <a:cubicBezTo>
                    <a:pt x="9176" y="9985"/>
                    <a:pt x="12322" y="10059"/>
                    <a:pt x="14891" y="9649"/>
                  </a:cubicBezTo>
                  <a:cubicBezTo>
                    <a:pt x="17460" y="9240"/>
                    <a:pt x="19452" y="8346"/>
                    <a:pt x="21444" y="7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214966" y="16256"/>
              <a:ext cx="207434" cy="16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5731" y="4411"/>
                  </a:moveTo>
                  <a:cubicBezTo>
                    <a:pt x="4629" y="4145"/>
                    <a:pt x="3527" y="3878"/>
                    <a:pt x="2645" y="4678"/>
                  </a:cubicBezTo>
                  <a:cubicBezTo>
                    <a:pt x="1763" y="5478"/>
                    <a:pt x="1102" y="7345"/>
                    <a:pt x="661" y="9878"/>
                  </a:cubicBezTo>
                  <a:cubicBezTo>
                    <a:pt x="220" y="12411"/>
                    <a:pt x="0" y="15611"/>
                    <a:pt x="0" y="17878"/>
                  </a:cubicBezTo>
                  <a:cubicBezTo>
                    <a:pt x="0" y="20145"/>
                    <a:pt x="220" y="21478"/>
                    <a:pt x="882" y="21345"/>
                  </a:cubicBezTo>
                  <a:cubicBezTo>
                    <a:pt x="1543" y="21211"/>
                    <a:pt x="2645" y="19611"/>
                    <a:pt x="3857" y="16278"/>
                  </a:cubicBezTo>
                  <a:cubicBezTo>
                    <a:pt x="5069" y="12945"/>
                    <a:pt x="6392" y="7878"/>
                    <a:pt x="7384" y="4678"/>
                  </a:cubicBezTo>
                  <a:cubicBezTo>
                    <a:pt x="8376" y="1478"/>
                    <a:pt x="9037" y="145"/>
                    <a:pt x="10249" y="11"/>
                  </a:cubicBezTo>
                  <a:cubicBezTo>
                    <a:pt x="11461" y="-122"/>
                    <a:pt x="13224" y="945"/>
                    <a:pt x="15208" y="3745"/>
                  </a:cubicBezTo>
                  <a:cubicBezTo>
                    <a:pt x="17192" y="6545"/>
                    <a:pt x="19396" y="11078"/>
                    <a:pt x="21600" y="15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712429" y="419569"/>
              <a:ext cx="344971" cy="20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05" fill="norm" stroke="1" extrusionOk="0">
                  <a:moveTo>
                    <a:pt x="5233" y="20291"/>
                  </a:moveTo>
                  <a:cubicBezTo>
                    <a:pt x="4579" y="20945"/>
                    <a:pt x="3924" y="21600"/>
                    <a:pt x="2942" y="21164"/>
                  </a:cubicBezTo>
                  <a:cubicBezTo>
                    <a:pt x="1960" y="20727"/>
                    <a:pt x="651" y="19200"/>
                    <a:pt x="193" y="16473"/>
                  </a:cubicBezTo>
                  <a:cubicBezTo>
                    <a:pt x="-265" y="13745"/>
                    <a:pt x="128" y="9818"/>
                    <a:pt x="979" y="7309"/>
                  </a:cubicBezTo>
                  <a:cubicBezTo>
                    <a:pt x="1830" y="4800"/>
                    <a:pt x="3139" y="3709"/>
                    <a:pt x="4382" y="4145"/>
                  </a:cubicBezTo>
                  <a:cubicBezTo>
                    <a:pt x="5626" y="4582"/>
                    <a:pt x="6804" y="6545"/>
                    <a:pt x="7720" y="8509"/>
                  </a:cubicBezTo>
                  <a:cubicBezTo>
                    <a:pt x="8637" y="10473"/>
                    <a:pt x="9291" y="12436"/>
                    <a:pt x="9946" y="13527"/>
                  </a:cubicBezTo>
                  <a:cubicBezTo>
                    <a:pt x="10600" y="14618"/>
                    <a:pt x="11255" y="14836"/>
                    <a:pt x="12368" y="13636"/>
                  </a:cubicBezTo>
                  <a:cubicBezTo>
                    <a:pt x="13480" y="12436"/>
                    <a:pt x="15051" y="9818"/>
                    <a:pt x="16622" y="7309"/>
                  </a:cubicBezTo>
                  <a:cubicBezTo>
                    <a:pt x="18193" y="4800"/>
                    <a:pt x="19764" y="2400"/>
                    <a:pt x="213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732812" y="610069"/>
              <a:ext cx="38173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3246" y="21600"/>
                  </a:moveTo>
                  <a:cubicBezTo>
                    <a:pt x="2652" y="21600"/>
                    <a:pt x="2059" y="21600"/>
                    <a:pt x="1347" y="20469"/>
                  </a:cubicBezTo>
                  <a:cubicBezTo>
                    <a:pt x="635" y="19337"/>
                    <a:pt x="-196" y="17074"/>
                    <a:pt x="41" y="15223"/>
                  </a:cubicBezTo>
                  <a:cubicBezTo>
                    <a:pt x="279" y="13371"/>
                    <a:pt x="1584" y="11931"/>
                    <a:pt x="2890" y="11211"/>
                  </a:cubicBezTo>
                  <a:cubicBezTo>
                    <a:pt x="4195" y="10491"/>
                    <a:pt x="5501" y="10491"/>
                    <a:pt x="6569" y="11314"/>
                  </a:cubicBezTo>
                  <a:cubicBezTo>
                    <a:pt x="7637" y="12137"/>
                    <a:pt x="8468" y="13783"/>
                    <a:pt x="9120" y="15120"/>
                  </a:cubicBezTo>
                  <a:cubicBezTo>
                    <a:pt x="9773" y="16457"/>
                    <a:pt x="10248" y="17486"/>
                    <a:pt x="10841" y="18103"/>
                  </a:cubicBezTo>
                  <a:cubicBezTo>
                    <a:pt x="11435" y="18720"/>
                    <a:pt x="12147" y="18926"/>
                    <a:pt x="13096" y="17794"/>
                  </a:cubicBezTo>
                  <a:cubicBezTo>
                    <a:pt x="14046" y="16663"/>
                    <a:pt x="15233" y="14194"/>
                    <a:pt x="16657" y="11006"/>
                  </a:cubicBezTo>
                  <a:cubicBezTo>
                    <a:pt x="18081" y="7817"/>
                    <a:pt x="19742" y="3909"/>
                    <a:pt x="214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494986" y="202563"/>
              <a:ext cx="362514" cy="57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62" fill="norm" stroke="1" extrusionOk="0">
                  <a:moveTo>
                    <a:pt x="3801" y="8141"/>
                  </a:moveTo>
                  <a:cubicBezTo>
                    <a:pt x="3675" y="11238"/>
                    <a:pt x="3550" y="14336"/>
                    <a:pt x="3424" y="16440"/>
                  </a:cubicBezTo>
                  <a:cubicBezTo>
                    <a:pt x="3299" y="18544"/>
                    <a:pt x="3173" y="19656"/>
                    <a:pt x="2985" y="20411"/>
                  </a:cubicBezTo>
                  <a:cubicBezTo>
                    <a:pt x="2796" y="21165"/>
                    <a:pt x="2545" y="21562"/>
                    <a:pt x="2231" y="21562"/>
                  </a:cubicBezTo>
                  <a:cubicBezTo>
                    <a:pt x="1917" y="21562"/>
                    <a:pt x="1541" y="21165"/>
                    <a:pt x="1101" y="19497"/>
                  </a:cubicBezTo>
                  <a:cubicBezTo>
                    <a:pt x="661" y="17830"/>
                    <a:pt x="159" y="14891"/>
                    <a:pt x="34" y="12072"/>
                  </a:cubicBezTo>
                  <a:cubicBezTo>
                    <a:pt x="-92" y="9253"/>
                    <a:pt x="159" y="6553"/>
                    <a:pt x="410" y="4886"/>
                  </a:cubicBezTo>
                  <a:cubicBezTo>
                    <a:pt x="661" y="3218"/>
                    <a:pt x="913" y="2583"/>
                    <a:pt x="1227" y="1987"/>
                  </a:cubicBezTo>
                  <a:cubicBezTo>
                    <a:pt x="1541" y="1391"/>
                    <a:pt x="1917" y="836"/>
                    <a:pt x="2420" y="637"/>
                  </a:cubicBezTo>
                  <a:cubicBezTo>
                    <a:pt x="2922" y="438"/>
                    <a:pt x="3550" y="597"/>
                    <a:pt x="4429" y="1590"/>
                  </a:cubicBezTo>
                  <a:cubicBezTo>
                    <a:pt x="5308" y="2583"/>
                    <a:pt x="6438" y="4409"/>
                    <a:pt x="7631" y="6633"/>
                  </a:cubicBezTo>
                  <a:cubicBezTo>
                    <a:pt x="8824" y="8856"/>
                    <a:pt x="10080" y="11477"/>
                    <a:pt x="11085" y="13462"/>
                  </a:cubicBezTo>
                  <a:cubicBezTo>
                    <a:pt x="12089" y="15447"/>
                    <a:pt x="12843" y="16797"/>
                    <a:pt x="13471" y="17711"/>
                  </a:cubicBezTo>
                  <a:cubicBezTo>
                    <a:pt x="14099" y="18624"/>
                    <a:pt x="14601" y="19100"/>
                    <a:pt x="15166" y="19180"/>
                  </a:cubicBezTo>
                  <a:cubicBezTo>
                    <a:pt x="15731" y="19259"/>
                    <a:pt x="16359" y="18941"/>
                    <a:pt x="16799" y="17671"/>
                  </a:cubicBezTo>
                  <a:cubicBezTo>
                    <a:pt x="17238" y="16400"/>
                    <a:pt x="17489" y="14177"/>
                    <a:pt x="17678" y="11755"/>
                  </a:cubicBezTo>
                  <a:cubicBezTo>
                    <a:pt x="17866" y="9333"/>
                    <a:pt x="17992" y="6712"/>
                    <a:pt x="18117" y="4965"/>
                  </a:cubicBezTo>
                  <a:cubicBezTo>
                    <a:pt x="18243" y="3218"/>
                    <a:pt x="18368" y="2344"/>
                    <a:pt x="18557" y="1550"/>
                  </a:cubicBezTo>
                  <a:cubicBezTo>
                    <a:pt x="18745" y="756"/>
                    <a:pt x="18996" y="41"/>
                    <a:pt x="19248" y="2"/>
                  </a:cubicBezTo>
                  <a:cubicBezTo>
                    <a:pt x="19499" y="-38"/>
                    <a:pt x="19750" y="597"/>
                    <a:pt x="20127" y="1153"/>
                  </a:cubicBezTo>
                  <a:cubicBezTo>
                    <a:pt x="20503" y="1709"/>
                    <a:pt x="21006" y="2186"/>
                    <a:pt x="21508" y="2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897319" y="475587"/>
              <a:ext cx="144331" cy="18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05" fill="norm" stroke="1" extrusionOk="0">
                  <a:moveTo>
                    <a:pt x="21346" y="2314"/>
                  </a:moveTo>
                  <a:cubicBezTo>
                    <a:pt x="18216" y="1100"/>
                    <a:pt x="15085" y="-113"/>
                    <a:pt x="11798" y="8"/>
                  </a:cubicBezTo>
                  <a:cubicBezTo>
                    <a:pt x="8511" y="130"/>
                    <a:pt x="5068" y="1586"/>
                    <a:pt x="2876" y="4984"/>
                  </a:cubicBezTo>
                  <a:cubicBezTo>
                    <a:pt x="685" y="8381"/>
                    <a:pt x="-254" y="13721"/>
                    <a:pt x="59" y="16997"/>
                  </a:cubicBezTo>
                  <a:cubicBezTo>
                    <a:pt x="372" y="20274"/>
                    <a:pt x="1937" y="21487"/>
                    <a:pt x="4755" y="21002"/>
                  </a:cubicBezTo>
                  <a:cubicBezTo>
                    <a:pt x="7572" y="20516"/>
                    <a:pt x="11642" y="18332"/>
                    <a:pt x="13833" y="15420"/>
                  </a:cubicBezTo>
                  <a:cubicBezTo>
                    <a:pt x="16024" y="12507"/>
                    <a:pt x="16337" y="8867"/>
                    <a:pt x="15868" y="6440"/>
                  </a:cubicBezTo>
                  <a:cubicBezTo>
                    <a:pt x="15398" y="4013"/>
                    <a:pt x="14146" y="2799"/>
                    <a:pt x="12894" y="1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016250" y="419569"/>
              <a:ext cx="152400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4"/>
                  </a:moveTo>
                  <a:cubicBezTo>
                    <a:pt x="1800" y="1452"/>
                    <a:pt x="3600" y="1271"/>
                    <a:pt x="6000" y="2087"/>
                  </a:cubicBezTo>
                  <a:cubicBezTo>
                    <a:pt x="8400" y="2904"/>
                    <a:pt x="11400" y="4719"/>
                    <a:pt x="13800" y="7442"/>
                  </a:cubicBezTo>
                  <a:cubicBezTo>
                    <a:pt x="16200" y="10165"/>
                    <a:pt x="18000" y="13795"/>
                    <a:pt x="18900" y="16064"/>
                  </a:cubicBezTo>
                  <a:cubicBezTo>
                    <a:pt x="19800" y="18333"/>
                    <a:pt x="19800" y="19240"/>
                    <a:pt x="19350" y="20057"/>
                  </a:cubicBezTo>
                  <a:cubicBezTo>
                    <a:pt x="18900" y="20874"/>
                    <a:pt x="18000" y="21600"/>
                    <a:pt x="16950" y="21600"/>
                  </a:cubicBezTo>
                  <a:cubicBezTo>
                    <a:pt x="15900" y="21600"/>
                    <a:pt x="14700" y="20874"/>
                    <a:pt x="13500" y="18242"/>
                  </a:cubicBezTo>
                  <a:cubicBezTo>
                    <a:pt x="12300" y="15610"/>
                    <a:pt x="11100" y="11072"/>
                    <a:pt x="12450" y="7714"/>
                  </a:cubicBezTo>
                  <a:cubicBezTo>
                    <a:pt x="13800" y="4356"/>
                    <a:pt x="17700" y="21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225800" y="440350"/>
              <a:ext cx="304800" cy="20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477"/>
                  </a:moveTo>
                  <a:cubicBezTo>
                    <a:pt x="300" y="5495"/>
                    <a:pt x="600" y="10513"/>
                    <a:pt x="825" y="13567"/>
                  </a:cubicBezTo>
                  <a:cubicBezTo>
                    <a:pt x="1050" y="16622"/>
                    <a:pt x="1200" y="17713"/>
                    <a:pt x="1350" y="18913"/>
                  </a:cubicBezTo>
                  <a:cubicBezTo>
                    <a:pt x="1500" y="20113"/>
                    <a:pt x="1650" y="21422"/>
                    <a:pt x="2025" y="21422"/>
                  </a:cubicBezTo>
                  <a:cubicBezTo>
                    <a:pt x="2400" y="21422"/>
                    <a:pt x="3000" y="20113"/>
                    <a:pt x="3750" y="16731"/>
                  </a:cubicBezTo>
                  <a:cubicBezTo>
                    <a:pt x="4500" y="13349"/>
                    <a:pt x="5400" y="7895"/>
                    <a:pt x="6075" y="4731"/>
                  </a:cubicBezTo>
                  <a:cubicBezTo>
                    <a:pt x="6750" y="1567"/>
                    <a:pt x="7200" y="695"/>
                    <a:pt x="7575" y="804"/>
                  </a:cubicBezTo>
                  <a:cubicBezTo>
                    <a:pt x="7950" y="913"/>
                    <a:pt x="8250" y="2004"/>
                    <a:pt x="8475" y="3858"/>
                  </a:cubicBezTo>
                  <a:cubicBezTo>
                    <a:pt x="8700" y="5713"/>
                    <a:pt x="8850" y="8331"/>
                    <a:pt x="9000" y="10513"/>
                  </a:cubicBezTo>
                  <a:cubicBezTo>
                    <a:pt x="9150" y="12695"/>
                    <a:pt x="9300" y="14440"/>
                    <a:pt x="9450" y="14658"/>
                  </a:cubicBezTo>
                  <a:cubicBezTo>
                    <a:pt x="9600" y="14877"/>
                    <a:pt x="9750" y="13567"/>
                    <a:pt x="10350" y="11058"/>
                  </a:cubicBezTo>
                  <a:cubicBezTo>
                    <a:pt x="10950" y="8549"/>
                    <a:pt x="12000" y="4840"/>
                    <a:pt x="12900" y="2658"/>
                  </a:cubicBezTo>
                  <a:cubicBezTo>
                    <a:pt x="13800" y="477"/>
                    <a:pt x="14550" y="-178"/>
                    <a:pt x="15150" y="40"/>
                  </a:cubicBezTo>
                  <a:cubicBezTo>
                    <a:pt x="15750" y="258"/>
                    <a:pt x="16200" y="1349"/>
                    <a:pt x="16875" y="4513"/>
                  </a:cubicBezTo>
                  <a:cubicBezTo>
                    <a:pt x="17550" y="7677"/>
                    <a:pt x="18450" y="12913"/>
                    <a:pt x="19275" y="15858"/>
                  </a:cubicBezTo>
                  <a:cubicBezTo>
                    <a:pt x="20100" y="18804"/>
                    <a:pt x="20850" y="19458"/>
                    <a:pt x="21600" y="20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541183" y="-1"/>
              <a:ext cx="402167" cy="58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11709" y="16449"/>
                  </a:moveTo>
                  <a:cubicBezTo>
                    <a:pt x="10914" y="15677"/>
                    <a:pt x="10118" y="14906"/>
                    <a:pt x="9038" y="14597"/>
                  </a:cubicBezTo>
                  <a:cubicBezTo>
                    <a:pt x="7958" y="14289"/>
                    <a:pt x="6594" y="14443"/>
                    <a:pt x="5116" y="15099"/>
                  </a:cubicBezTo>
                  <a:cubicBezTo>
                    <a:pt x="3638" y="15754"/>
                    <a:pt x="2046" y="16911"/>
                    <a:pt x="1137" y="17760"/>
                  </a:cubicBezTo>
                  <a:cubicBezTo>
                    <a:pt x="227" y="18609"/>
                    <a:pt x="0" y="19149"/>
                    <a:pt x="0" y="19611"/>
                  </a:cubicBezTo>
                  <a:cubicBezTo>
                    <a:pt x="0" y="20074"/>
                    <a:pt x="227" y="20460"/>
                    <a:pt x="625" y="20691"/>
                  </a:cubicBezTo>
                  <a:cubicBezTo>
                    <a:pt x="1023" y="20923"/>
                    <a:pt x="1592" y="21000"/>
                    <a:pt x="2331" y="20769"/>
                  </a:cubicBezTo>
                  <a:cubicBezTo>
                    <a:pt x="3069" y="20537"/>
                    <a:pt x="3979" y="19997"/>
                    <a:pt x="4661" y="19573"/>
                  </a:cubicBezTo>
                  <a:cubicBezTo>
                    <a:pt x="5343" y="19149"/>
                    <a:pt x="5798" y="18840"/>
                    <a:pt x="6253" y="18570"/>
                  </a:cubicBezTo>
                  <a:cubicBezTo>
                    <a:pt x="6707" y="18300"/>
                    <a:pt x="7162" y="18069"/>
                    <a:pt x="7617" y="18416"/>
                  </a:cubicBezTo>
                  <a:cubicBezTo>
                    <a:pt x="8072" y="18763"/>
                    <a:pt x="8526" y="19689"/>
                    <a:pt x="8981" y="20306"/>
                  </a:cubicBezTo>
                  <a:cubicBezTo>
                    <a:pt x="9436" y="20923"/>
                    <a:pt x="9891" y="21231"/>
                    <a:pt x="10459" y="21386"/>
                  </a:cubicBezTo>
                  <a:cubicBezTo>
                    <a:pt x="11027" y="21540"/>
                    <a:pt x="11709" y="21540"/>
                    <a:pt x="12789" y="20769"/>
                  </a:cubicBezTo>
                  <a:cubicBezTo>
                    <a:pt x="13869" y="19997"/>
                    <a:pt x="15347" y="18454"/>
                    <a:pt x="16541" y="16410"/>
                  </a:cubicBezTo>
                  <a:cubicBezTo>
                    <a:pt x="17735" y="14366"/>
                    <a:pt x="18644" y="11820"/>
                    <a:pt x="19269" y="9351"/>
                  </a:cubicBezTo>
                  <a:cubicBezTo>
                    <a:pt x="19895" y="6883"/>
                    <a:pt x="20236" y="4491"/>
                    <a:pt x="20406" y="3064"/>
                  </a:cubicBezTo>
                  <a:cubicBezTo>
                    <a:pt x="20577" y="1637"/>
                    <a:pt x="20577" y="1174"/>
                    <a:pt x="20349" y="789"/>
                  </a:cubicBezTo>
                  <a:cubicBezTo>
                    <a:pt x="20122" y="403"/>
                    <a:pt x="19667" y="94"/>
                    <a:pt x="19099" y="17"/>
                  </a:cubicBezTo>
                  <a:cubicBezTo>
                    <a:pt x="18531" y="-60"/>
                    <a:pt x="17848" y="94"/>
                    <a:pt x="16996" y="1097"/>
                  </a:cubicBezTo>
                  <a:cubicBezTo>
                    <a:pt x="16143" y="2100"/>
                    <a:pt x="15120" y="3951"/>
                    <a:pt x="14495" y="6189"/>
                  </a:cubicBezTo>
                  <a:cubicBezTo>
                    <a:pt x="13869" y="8426"/>
                    <a:pt x="13642" y="11049"/>
                    <a:pt x="13869" y="13401"/>
                  </a:cubicBezTo>
                  <a:cubicBezTo>
                    <a:pt x="14097" y="15754"/>
                    <a:pt x="14779" y="17837"/>
                    <a:pt x="16143" y="19033"/>
                  </a:cubicBezTo>
                  <a:cubicBezTo>
                    <a:pt x="17507" y="20229"/>
                    <a:pt x="19554" y="20537"/>
                    <a:pt x="21600" y="20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276473" y="97465"/>
              <a:ext cx="263777" cy="56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29" fill="norm" stroke="1" extrusionOk="0">
                  <a:moveTo>
                    <a:pt x="11501" y="2352"/>
                  </a:moveTo>
                  <a:cubicBezTo>
                    <a:pt x="11501" y="1868"/>
                    <a:pt x="11501" y="1385"/>
                    <a:pt x="11501" y="941"/>
                  </a:cubicBezTo>
                  <a:cubicBezTo>
                    <a:pt x="11501" y="498"/>
                    <a:pt x="11501" y="95"/>
                    <a:pt x="10990" y="15"/>
                  </a:cubicBezTo>
                  <a:cubicBezTo>
                    <a:pt x="10480" y="-66"/>
                    <a:pt x="9460" y="176"/>
                    <a:pt x="7759" y="1344"/>
                  </a:cubicBezTo>
                  <a:cubicBezTo>
                    <a:pt x="6058" y="2513"/>
                    <a:pt x="3677" y="4609"/>
                    <a:pt x="2061" y="7188"/>
                  </a:cubicBezTo>
                  <a:cubicBezTo>
                    <a:pt x="445" y="9767"/>
                    <a:pt x="-405" y="12830"/>
                    <a:pt x="190" y="15328"/>
                  </a:cubicBezTo>
                  <a:cubicBezTo>
                    <a:pt x="786" y="17827"/>
                    <a:pt x="2826" y="19761"/>
                    <a:pt x="6143" y="20647"/>
                  </a:cubicBezTo>
                  <a:cubicBezTo>
                    <a:pt x="9460" y="21534"/>
                    <a:pt x="14052" y="21373"/>
                    <a:pt x="16773" y="21171"/>
                  </a:cubicBezTo>
                  <a:cubicBezTo>
                    <a:pt x="19494" y="20970"/>
                    <a:pt x="20345" y="20728"/>
                    <a:pt x="21195" y="20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596998" y="189275"/>
              <a:ext cx="267102" cy="41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01" fill="norm" stroke="1" extrusionOk="0">
                  <a:moveTo>
                    <a:pt x="17245" y="2705"/>
                  </a:moveTo>
                  <a:cubicBezTo>
                    <a:pt x="15726" y="1615"/>
                    <a:pt x="14207" y="524"/>
                    <a:pt x="12436" y="142"/>
                  </a:cubicBezTo>
                  <a:cubicBezTo>
                    <a:pt x="10664" y="-240"/>
                    <a:pt x="8639" y="87"/>
                    <a:pt x="6445" y="1887"/>
                  </a:cubicBezTo>
                  <a:cubicBezTo>
                    <a:pt x="4251" y="3687"/>
                    <a:pt x="1889" y="6960"/>
                    <a:pt x="792" y="10124"/>
                  </a:cubicBezTo>
                  <a:cubicBezTo>
                    <a:pt x="-305" y="13287"/>
                    <a:pt x="-136" y="16342"/>
                    <a:pt x="539" y="18251"/>
                  </a:cubicBezTo>
                  <a:cubicBezTo>
                    <a:pt x="1214" y="20160"/>
                    <a:pt x="2395" y="20924"/>
                    <a:pt x="3998" y="21142"/>
                  </a:cubicBezTo>
                  <a:cubicBezTo>
                    <a:pt x="5601" y="21360"/>
                    <a:pt x="7626" y="21033"/>
                    <a:pt x="9651" y="19233"/>
                  </a:cubicBezTo>
                  <a:cubicBezTo>
                    <a:pt x="11676" y="17433"/>
                    <a:pt x="13701" y="14160"/>
                    <a:pt x="14376" y="10996"/>
                  </a:cubicBezTo>
                  <a:cubicBezTo>
                    <a:pt x="15051" y="7833"/>
                    <a:pt x="14376" y="4778"/>
                    <a:pt x="12857" y="2869"/>
                  </a:cubicBezTo>
                  <a:cubicBezTo>
                    <a:pt x="11339" y="960"/>
                    <a:pt x="8976" y="196"/>
                    <a:pt x="6614" y="687"/>
                  </a:cubicBezTo>
                  <a:cubicBezTo>
                    <a:pt x="4251" y="1178"/>
                    <a:pt x="1889" y="2924"/>
                    <a:pt x="1467" y="4560"/>
                  </a:cubicBezTo>
                  <a:cubicBezTo>
                    <a:pt x="1045" y="6196"/>
                    <a:pt x="2564" y="7724"/>
                    <a:pt x="5686" y="8760"/>
                  </a:cubicBezTo>
                  <a:cubicBezTo>
                    <a:pt x="8807" y="9796"/>
                    <a:pt x="13532" y="10342"/>
                    <a:pt x="16401" y="10505"/>
                  </a:cubicBezTo>
                  <a:cubicBezTo>
                    <a:pt x="19270" y="10669"/>
                    <a:pt x="20283" y="10451"/>
                    <a:pt x="21295" y="10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946649" y="483069"/>
              <a:ext cx="69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3508"/>
                    <a:pt x="18982" y="7015"/>
                    <a:pt x="15382" y="10615"/>
                  </a:cubicBezTo>
                  <a:cubicBezTo>
                    <a:pt x="11782" y="14215"/>
                    <a:pt x="5891" y="179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416586" y="274026"/>
              <a:ext cx="196814" cy="33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096" fill="norm" stroke="1" extrusionOk="0">
                  <a:moveTo>
                    <a:pt x="20921" y="2368"/>
                  </a:moveTo>
                  <a:cubicBezTo>
                    <a:pt x="19121" y="1302"/>
                    <a:pt x="17321" y="235"/>
                    <a:pt x="14171" y="35"/>
                  </a:cubicBezTo>
                  <a:cubicBezTo>
                    <a:pt x="11021" y="-165"/>
                    <a:pt x="6521" y="502"/>
                    <a:pt x="3596" y="1968"/>
                  </a:cubicBezTo>
                  <a:cubicBezTo>
                    <a:pt x="671" y="3435"/>
                    <a:pt x="-679" y="5702"/>
                    <a:pt x="333" y="7902"/>
                  </a:cubicBezTo>
                  <a:cubicBezTo>
                    <a:pt x="1346" y="10102"/>
                    <a:pt x="4721" y="12235"/>
                    <a:pt x="7646" y="13902"/>
                  </a:cubicBezTo>
                  <a:cubicBezTo>
                    <a:pt x="10571" y="15568"/>
                    <a:pt x="13046" y="16768"/>
                    <a:pt x="14509" y="17768"/>
                  </a:cubicBezTo>
                  <a:cubicBezTo>
                    <a:pt x="15971" y="18768"/>
                    <a:pt x="16421" y="19568"/>
                    <a:pt x="16308" y="20235"/>
                  </a:cubicBezTo>
                  <a:cubicBezTo>
                    <a:pt x="16196" y="20902"/>
                    <a:pt x="15521" y="21435"/>
                    <a:pt x="13834" y="20835"/>
                  </a:cubicBezTo>
                  <a:cubicBezTo>
                    <a:pt x="12146" y="20235"/>
                    <a:pt x="9446" y="18502"/>
                    <a:pt x="6746" y="16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655293" y="330829"/>
              <a:ext cx="237508" cy="25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758" fill="norm" stroke="1" extrusionOk="0">
                  <a:moveTo>
                    <a:pt x="225" y="9318"/>
                  </a:moveTo>
                  <a:cubicBezTo>
                    <a:pt x="2087" y="9491"/>
                    <a:pt x="3949" y="9663"/>
                    <a:pt x="6091" y="8627"/>
                  </a:cubicBezTo>
                  <a:cubicBezTo>
                    <a:pt x="8232" y="7590"/>
                    <a:pt x="10653" y="5343"/>
                    <a:pt x="11863" y="3702"/>
                  </a:cubicBezTo>
                  <a:cubicBezTo>
                    <a:pt x="13073" y="2060"/>
                    <a:pt x="13073" y="1023"/>
                    <a:pt x="12515" y="419"/>
                  </a:cubicBezTo>
                  <a:cubicBezTo>
                    <a:pt x="11956" y="-186"/>
                    <a:pt x="10839" y="-359"/>
                    <a:pt x="8418" y="1455"/>
                  </a:cubicBezTo>
                  <a:cubicBezTo>
                    <a:pt x="5997" y="3270"/>
                    <a:pt x="2273" y="7071"/>
                    <a:pt x="784" y="10527"/>
                  </a:cubicBezTo>
                  <a:cubicBezTo>
                    <a:pt x="-706" y="13983"/>
                    <a:pt x="39" y="17094"/>
                    <a:pt x="2087" y="18908"/>
                  </a:cubicBezTo>
                  <a:cubicBezTo>
                    <a:pt x="4135" y="20723"/>
                    <a:pt x="7487" y="21241"/>
                    <a:pt x="10839" y="20291"/>
                  </a:cubicBezTo>
                  <a:cubicBezTo>
                    <a:pt x="14191" y="19340"/>
                    <a:pt x="17542" y="16921"/>
                    <a:pt x="20894" y="14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856349" y="138826"/>
              <a:ext cx="271401" cy="21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18" fill="norm" stroke="1" extrusionOk="0">
                  <a:moveTo>
                    <a:pt x="1376" y="5739"/>
                  </a:moveTo>
                  <a:cubicBezTo>
                    <a:pt x="874" y="4908"/>
                    <a:pt x="371" y="4078"/>
                    <a:pt x="120" y="3039"/>
                  </a:cubicBezTo>
                  <a:cubicBezTo>
                    <a:pt x="-131" y="2001"/>
                    <a:pt x="-131" y="754"/>
                    <a:pt x="1543" y="235"/>
                  </a:cubicBezTo>
                  <a:cubicBezTo>
                    <a:pt x="3218" y="-284"/>
                    <a:pt x="6567" y="-76"/>
                    <a:pt x="8743" y="2208"/>
                  </a:cubicBezTo>
                  <a:cubicBezTo>
                    <a:pt x="10920" y="4493"/>
                    <a:pt x="11925" y="8854"/>
                    <a:pt x="12176" y="11762"/>
                  </a:cubicBezTo>
                  <a:cubicBezTo>
                    <a:pt x="12427" y="14670"/>
                    <a:pt x="11925" y="16124"/>
                    <a:pt x="11590" y="17474"/>
                  </a:cubicBezTo>
                  <a:cubicBezTo>
                    <a:pt x="11255" y="18824"/>
                    <a:pt x="11088" y="20070"/>
                    <a:pt x="11422" y="20693"/>
                  </a:cubicBezTo>
                  <a:cubicBezTo>
                    <a:pt x="11757" y="21316"/>
                    <a:pt x="12595" y="21316"/>
                    <a:pt x="14353" y="20278"/>
                  </a:cubicBezTo>
                  <a:cubicBezTo>
                    <a:pt x="16111" y="19239"/>
                    <a:pt x="18790" y="17162"/>
                    <a:pt x="21469" y="15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134099" y="83019"/>
              <a:ext cx="186807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15666" y="0"/>
                  </a:moveTo>
                  <a:cubicBezTo>
                    <a:pt x="16853" y="1525"/>
                    <a:pt x="18040" y="3049"/>
                    <a:pt x="19226" y="5125"/>
                  </a:cubicBezTo>
                  <a:cubicBezTo>
                    <a:pt x="20413" y="7200"/>
                    <a:pt x="21600" y="9826"/>
                    <a:pt x="20532" y="12240"/>
                  </a:cubicBezTo>
                  <a:cubicBezTo>
                    <a:pt x="19464" y="14654"/>
                    <a:pt x="16141" y="16856"/>
                    <a:pt x="12343" y="18381"/>
                  </a:cubicBezTo>
                  <a:cubicBezTo>
                    <a:pt x="8545" y="19906"/>
                    <a:pt x="4273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36943" y="1870779"/>
              <a:ext cx="336157" cy="27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14" fill="norm" stroke="1" extrusionOk="0">
                  <a:moveTo>
                    <a:pt x="2390" y="7047"/>
                  </a:moveTo>
                  <a:cubicBezTo>
                    <a:pt x="1585" y="7209"/>
                    <a:pt x="780" y="7372"/>
                    <a:pt x="579" y="7859"/>
                  </a:cubicBezTo>
                  <a:cubicBezTo>
                    <a:pt x="378" y="8346"/>
                    <a:pt x="780" y="9158"/>
                    <a:pt x="1787" y="9646"/>
                  </a:cubicBezTo>
                  <a:cubicBezTo>
                    <a:pt x="2793" y="10133"/>
                    <a:pt x="4403" y="10295"/>
                    <a:pt x="5878" y="9646"/>
                  </a:cubicBezTo>
                  <a:cubicBezTo>
                    <a:pt x="7354" y="8996"/>
                    <a:pt x="8696" y="7534"/>
                    <a:pt x="9501" y="5910"/>
                  </a:cubicBezTo>
                  <a:cubicBezTo>
                    <a:pt x="10306" y="4286"/>
                    <a:pt x="10574" y="2500"/>
                    <a:pt x="9970" y="1282"/>
                  </a:cubicBezTo>
                  <a:cubicBezTo>
                    <a:pt x="9367" y="64"/>
                    <a:pt x="7891" y="-586"/>
                    <a:pt x="6013" y="713"/>
                  </a:cubicBezTo>
                  <a:cubicBezTo>
                    <a:pt x="4134" y="2012"/>
                    <a:pt x="1854" y="5261"/>
                    <a:pt x="780" y="8590"/>
                  </a:cubicBezTo>
                  <a:cubicBezTo>
                    <a:pt x="-293" y="11919"/>
                    <a:pt x="-159" y="15330"/>
                    <a:pt x="579" y="17603"/>
                  </a:cubicBezTo>
                  <a:cubicBezTo>
                    <a:pt x="1317" y="19877"/>
                    <a:pt x="2659" y="21014"/>
                    <a:pt x="5342" y="21014"/>
                  </a:cubicBezTo>
                  <a:cubicBezTo>
                    <a:pt x="8025" y="21014"/>
                    <a:pt x="12050" y="19877"/>
                    <a:pt x="14934" y="18659"/>
                  </a:cubicBezTo>
                  <a:cubicBezTo>
                    <a:pt x="17819" y="17441"/>
                    <a:pt x="19563" y="16142"/>
                    <a:pt x="21307" y="14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55649" y="1637631"/>
              <a:ext cx="136809" cy="53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75" fill="norm" stroke="1" extrusionOk="0">
                  <a:moveTo>
                    <a:pt x="0" y="6989"/>
                  </a:moveTo>
                  <a:cubicBezTo>
                    <a:pt x="982" y="9561"/>
                    <a:pt x="1964" y="12132"/>
                    <a:pt x="2945" y="14318"/>
                  </a:cubicBezTo>
                  <a:cubicBezTo>
                    <a:pt x="3927" y="16504"/>
                    <a:pt x="4909" y="18304"/>
                    <a:pt x="5727" y="19546"/>
                  </a:cubicBezTo>
                  <a:cubicBezTo>
                    <a:pt x="6545" y="20789"/>
                    <a:pt x="7200" y="21475"/>
                    <a:pt x="7527" y="21475"/>
                  </a:cubicBezTo>
                  <a:cubicBezTo>
                    <a:pt x="7855" y="21475"/>
                    <a:pt x="7855" y="20789"/>
                    <a:pt x="7200" y="18775"/>
                  </a:cubicBezTo>
                  <a:cubicBezTo>
                    <a:pt x="6545" y="16761"/>
                    <a:pt x="5236" y="13418"/>
                    <a:pt x="4418" y="10332"/>
                  </a:cubicBezTo>
                  <a:cubicBezTo>
                    <a:pt x="3600" y="7246"/>
                    <a:pt x="3273" y="4418"/>
                    <a:pt x="3600" y="2704"/>
                  </a:cubicBezTo>
                  <a:cubicBezTo>
                    <a:pt x="3927" y="989"/>
                    <a:pt x="4909" y="389"/>
                    <a:pt x="6382" y="132"/>
                  </a:cubicBezTo>
                  <a:cubicBezTo>
                    <a:pt x="7855" y="-125"/>
                    <a:pt x="9818" y="-39"/>
                    <a:pt x="12436" y="689"/>
                  </a:cubicBezTo>
                  <a:cubicBezTo>
                    <a:pt x="15055" y="1418"/>
                    <a:pt x="18327" y="2789"/>
                    <a:pt x="19964" y="4504"/>
                  </a:cubicBezTo>
                  <a:cubicBezTo>
                    <a:pt x="21600" y="6218"/>
                    <a:pt x="21600" y="8275"/>
                    <a:pt x="19636" y="9732"/>
                  </a:cubicBezTo>
                  <a:cubicBezTo>
                    <a:pt x="17673" y="11189"/>
                    <a:pt x="13745" y="12046"/>
                    <a:pt x="10964" y="12389"/>
                  </a:cubicBezTo>
                  <a:cubicBezTo>
                    <a:pt x="8182" y="12732"/>
                    <a:pt x="6545" y="12561"/>
                    <a:pt x="4909" y="12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35049" y="1681102"/>
              <a:ext cx="266701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04"/>
                  </a:moveTo>
                  <a:cubicBezTo>
                    <a:pt x="0" y="8469"/>
                    <a:pt x="0" y="11133"/>
                    <a:pt x="171" y="13607"/>
                  </a:cubicBezTo>
                  <a:cubicBezTo>
                    <a:pt x="343" y="16081"/>
                    <a:pt x="686" y="18365"/>
                    <a:pt x="857" y="19744"/>
                  </a:cubicBezTo>
                  <a:cubicBezTo>
                    <a:pt x="1029" y="21124"/>
                    <a:pt x="1029" y="21600"/>
                    <a:pt x="1029" y="21600"/>
                  </a:cubicBezTo>
                  <a:cubicBezTo>
                    <a:pt x="1029" y="21600"/>
                    <a:pt x="1029" y="21124"/>
                    <a:pt x="1114" y="19031"/>
                  </a:cubicBezTo>
                  <a:cubicBezTo>
                    <a:pt x="1200" y="16937"/>
                    <a:pt x="1371" y="13226"/>
                    <a:pt x="1543" y="9944"/>
                  </a:cubicBezTo>
                  <a:cubicBezTo>
                    <a:pt x="1714" y="6661"/>
                    <a:pt x="1886" y="3806"/>
                    <a:pt x="2229" y="2141"/>
                  </a:cubicBezTo>
                  <a:cubicBezTo>
                    <a:pt x="2571" y="476"/>
                    <a:pt x="3086" y="0"/>
                    <a:pt x="3514" y="0"/>
                  </a:cubicBezTo>
                  <a:cubicBezTo>
                    <a:pt x="3943" y="0"/>
                    <a:pt x="4286" y="476"/>
                    <a:pt x="5143" y="1713"/>
                  </a:cubicBezTo>
                  <a:cubicBezTo>
                    <a:pt x="6000" y="2950"/>
                    <a:pt x="7371" y="4948"/>
                    <a:pt x="8486" y="6042"/>
                  </a:cubicBezTo>
                  <a:cubicBezTo>
                    <a:pt x="9600" y="7137"/>
                    <a:pt x="10457" y="7327"/>
                    <a:pt x="11229" y="7232"/>
                  </a:cubicBezTo>
                  <a:cubicBezTo>
                    <a:pt x="12000" y="7137"/>
                    <a:pt x="12686" y="6756"/>
                    <a:pt x="13543" y="5709"/>
                  </a:cubicBezTo>
                  <a:cubicBezTo>
                    <a:pt x="14400" y="4663"/>
                    <a:pt x="15429" y="2950"/>
                    <a:pt x="16200" y="1903"/>
                  </a:cubicBezTo>
                  <a:cubicBezTo>
                    <a:pt x="16971" y="856"/>
                    <a:pt x="17486" y="476"/>
                    <a:pt x="17914" y="856"/>
                  </a:cubicBezTo>
                  <a:cubicBezTo>
                    <a:pt x="18343" y="1237"/>
                    <a:pt x="18686" y="2379"/>
                    <a:pt x="18943" y="4567"/>
                  </a:cubicBezTo>
                  <a:cubicBezTo>
                    <a:pt x="19200" y="6756"/>
                    <a:pt x="19371" y="9991"/>
                    <a:pt x="19800" y="12513"/>
                  </a:cubicBezTo>
                  <a:cubicBezTo>
                    <a:pt x="20229" y="15034"/>
                    <a:pt x="20914" y="16842"/>
                    <a:pt x="21600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496483" y="1721319"/>
              <a:ext cx="14817" cy="3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fill="norm" stroke="1" extrusionOk="0">
                  <a:moveTo>
                    <a:pt x="12343" y="0"/>
                  </a:moveTo>
                  <a:cubicBezTo>
                    <a:pt x="6171" y="3657"/>
                    <a:pt x="0" y="7314"/>
                    <a:pt x="0" y="11143"/>
                  </a:cubicBezTo>
                  <a:cubicBezTo>
                    <a:pt x="0" y="14971"/>
                    <a:pt x="6171" y="18971"/>
                    <a:pt x="10800" y="20286"/>
                  </a:cubicBezTo>
                  <a:cubicBezTo>
                    <a:pt x="15429" y="21600"/>
                    <a:pt x="18514" y="20229"/>
                    <a:pt x="21600" y="18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478327" y="1678393"/>
              <a:ext cx="293323" cy="11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12" fill="norm" stroke="1" extrusionOk="0">
                  <a:moveTo>
                    <a:pt x="556" y="21312"/>
                  </a:moveTo>
                  <a:cubicBezTo>
                    <a:pt x="245" y="19312"/>
                    <a:pt x="-66" y="17312"/>
                    <a:pt x="12" y="15512"/>
                  </a:cubicBezTo>
                  <a:cubicBezTo>
                    <a:pt x="89" y="13712"/>
                    <a:pt x="556" y="12112"/>
                    <a:pt x="2576" y="9512"/>
                  </a:cubicBezTo>
                  <a:cubicBezTo>
                    <a:pt x="4596" y="6912"/>
                    <a:pt x="8170" y="3312"/>
                    <a:pt x="11278" y="1512"/>
                  </a:cubicBezTo>
                  <a:cubicBezTo>
                    <a:pt x="14386" y="-288"/>
                    <a:pt x="17028" y="-288"/>
                    <a:pt x="18659" y="512"/>
                  </a:cubicBezTo>
                  <a:cubicBezTo>
                    <a:pt x="20291" y="1312"/>
                    <a:pt x="20912" y="2912"/>
                    <a:pt x="21534" y="4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515204" y="1905469"/>
              <a:ext cx="288196" cy="7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11" fill="norm" stroke="1" extrusionOk="0">
                  <a:moveTo>
                    <a:pt x="1128" y="15347"/>
                  </a:moveTo>
                  <a:cubicBezTo>
                    <a:pt x="498" y="17621"/>
                    <a:pt x="-133" y="19895"/>
                    <a:pt x="25" y="20747"/>
                  </a:cubicBezTo>
                  <a:cubicBezTo>
                    <a:pt x="182" y="21600"/>
                    <a:pt x="1128" y="21032"/>
                    <a:pt x="4045" y="18189"/>
                  </a:cubicBezTo>
                  <a:cubicBezTo>
                    <a:pt x="6962" y="15347"/>
                    <a:pt x="11849" y="10232"/>
                    <a:pt x="15082" y="6821"/>
                  </a:cubicBezTo>
                  <a:cubicBezTo>
                    <a:pt x="18314" y="3411"/>
                    <a:pt x="19890" y="1705"/>
                    <a:pt x="214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291416" y="1681802"/>
              <a:ext cx="226739" cy="85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22" fill="norm" stroke="1" extrusionOk="0">
                  <a:moveTo>
                    <a:pt x="393" y="8035"/>
                  </a:moveTo>
                  <a:cubicBezTo>
                    <a:pt x="196" y="10329"/>
                    <a:pt x="0" y="12622"/>
                    <a:pt x="0" y="14729"/>
                  </a:cubicBezTo>
                  <a:cubicBezTo>
                    <a:pt x="0" y="16835"/>
                    <a:pt x="196" y="18755"/>
                    <a:pt x="295" y="19902"/>
                  </a:cubicBezTo>
                  <a:cubicBezTo>
                    <a:pt x="393" y="21049"/>
                    <a:pt x="393" y="21422"/>
                    <a:pt x="491" y="21422"/>
                  </a:cubicBezTo>
                  <a:cubicBezTo>
                    <a:pt x="589" y="21422"/>
                    <a:pt x="785" y="21049"/>
                    <a:pt x="785" y="19795"/>
                  </a:cubicBezTo>
                  <a:cubicBezTo>
                    <a:pt x="785" y="18542"/>
                    <a:pt x="589" y="16409"/>
                    <a:pt x="393" y="14382"/>
                  </a:cubicBezTo>
                  <a:cubicBezTo>
                    <a:pt x="196" y="12355"/>
                    <a:pt x="0" y="10435"/>
                    <a:pt x="295" y="8489"/>
                  </a:cubicBezTo>
                  <a:cubicBezTo>
                    <a:pt x="589" y="6542"/>
                    <a:pt x="1375" y="4569"/>
                    <a:pt x="2455" y="3155"/>
                  </a:cubicBezTo>
                  <a:cubicBezTo>
                    <a:pt x="3535" y="1742"/>
                    <a:pt x="4909" y="889"/>
                    <a:pt x="6873" y="409"/>
                  </a:cubicBezTo>
                  <a:cubicBezTo>
                    <a:pt x="8836" y="-71"/>
                    <a:pt x="11389" y="-178"/>
                    <a:pt x="14040" y="355"/>
                  </a:cubicBezTo>
                  <a:cubicBezTo>
                    <a:pt x="16691" y="889"/>
                    <a:pt x="19440" y="2062"/>
                    <a:pt x="20520" y="3315"/>
                  </a:cubicBezTo>
                  <a:cubicBezTo>
                    <a:pt x="21600" y="4569"/>
                    <a:pt x="21011" y="5902"/>
                    <a:pt x="18458" y="7049"/>
                  </a:cubicBezTo>
                  <a:cubicBezTo>
                    <a:pt x="15905" y="8195"/>
                    <a:pt x="11389" y="9155"/>
                    <a:pt x="8051" y="9635"/>
                  </a:cubicBezTo>
                  <a:cubicBezTo>
                    <a:pt x="4713" y="10115"/>
                    <a:pt x="2553" y="10115"/>
                    <a:pt x="393" y="10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524250" y="2070569"/>
              <a:ext cx="196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2618"/>
                    <a:pt x="6968" y="5236"/>
                    <a:pt x="10568" y="8836"/>
                  </a:cubicBezTo>
                  <a:cubicBezTo>
                    <a:pt x="14168" y="12436"/>
                    <a:pt x="17884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587750" y="2032469"/>
              <a:ext cx="139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300"/>
                    <a:pt x="11127" y="6600"/>
                    <a:pt x="7527" y="10200"/>
                  </a:cubicBezTo>
                  <a:cubicBezTo>
                    <a:pt x="3927" y="13800"/>
                    <a:pt x="1964" y="17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859715" y="1729510"/>
              <a:ext cx="140785" cy="43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62" fill="norm" stroke="1" extrusionOk="0">
                  <a:moveTo>
                    <a:pt x="21127" y="1167"/>
                  </a:moveTo>
                  <a:cubicBezTo>
                    <a:pt x="20174" y="748"/>
                    <a:pt x="19221" y="328"/>
                    <a:pt x="17792" y="119"/>
                  </a:cubicBezTo>
                  <a:cubicBezTo>
                    <a:pt x="16362" y="-91"/>
                    <a:pt x="14456" y="-91"/>
                    <a:pt x="11756" y="695"/>
                  </a:cubicBezTo>
                  <a:cubicBezTo>
                    <a:pt x="9056" y="1482"/>
                    <a:pt x="5562" y="3055"/>
                    <a:pt x="3180" y="5571"/>
                  </a:cubicBezTo>
                  <a:cubicBezTo>
                    <a:pt x="798" y="8088"/>
                    <a:pt x="-473" y="11548"/>
                    <a:pt x="162" y="14379"/>
                  </a:cubicBezTo>
                  <a:cubicBezTo>
                    <a:pt x="798" y="17210"/>
                    <a:pt x="3339" y="19412"/>
                    <a:pt x="6674" y="20460"/>
                  </a:cubicBezTo>
                  <a:cubicBezTo>
                    <a:pt x="10009" y="21509"/>
                    <a:pt x="14139" y="21404"/>
                    <a:pt x="18268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286250" y="1734019"/>
              <a:ext cx="14240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9257" y="0"/>
                  </a:moveTo>
                  <a:cubicBezTo>
                    <a:pt x="13577" y="2179"/>
                    <a:pt x="17897" y="4358"/>
                    <a:pt x="19749" y="6963"/>
                  </a:cubicBezTo>
                  <a:cubicBezTo>
                    <a:pt x="21600" y="9568"/>
                    <a:pt x="20983" y="12600"/>
                    <a:pt x="17280" y="15111"/>
                  </a:cubicBezTo>
                  <a:cubicBezTo>
                    <a:pt x="13577" y="17621"/>
                    <a:pt x="6789" y="196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436802" y="1156313"/>
              <a:ext cx="265248" cy="42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0" fill="norm" stroke="1" extrusionOk="0">
                  <a:moveTo>
                    <a:pt x="6568" y="8975"/>
                  </a:moveTo>
                  <a:cubicBezTo>
                    <a:pt x="5711" y="11007"/>
                    <a:pt x="4853" y="13038"/>
                    <a:pt x="4082" y="14803"/>
                  </a:cubicBezTo>
                  <a:cubicBezTo>
                    <a:pt x="3311" y="16567"/>
                    <a:pt x="2625" y="18064"/>
                    <a:pt x="1939" y="19240"/>
                  </a:cubicBezTo>
                  <a:cubicBezTo>
                    <a:pt x="1253" y="20417"/>
                    <a:pt x="568" y="21272"/>
                    <a:pt x="225" y="21379"/>
                  </a:cubicBezTo>
                  <a:cubicBezTo>
                    <a:pt x="-118" y="21486"/>
                    <a:pt x="-118" y="20844"/>
                    <a:pt x="568" y="18385"/>
                  </a:cubicBezTo>
                  <a:cubicBezTo>
                    <a:pt x="1253" y="15926"/>
                    <a:pt x="2625" y="11648"/>
                    <a:pt x="4082" y="8334"/>
                  </a:cubicBezTo>
                  <a:cubicBezTo>
                    <a:pt x="5539" y="5019"/>
                    <a:pt x="7082" y="2666"/>
                    <a:pt x="8368" y="1383"/>
                  </a:cubicBezTo>
                  <a:cubicBezTo>
                    <a:pt x="9653" y="100"/>
                    <a:pt x="10682" y="-114"/>
                    <a:pt x="11539" y="46"/>
                  </a:cubicBezTo>
                  <a:cubicBezTo>
                    <a:pt x="12396" y="207"/>
                    <a:pt x="13082" y="741"/>
                    <a:pt x="14368" y="2613"/>
                  </a:cubicBezTo>
                  <a:cubicBezTo>
                    <a:pt x="15653" y="4484"/>
                    <a:pt x="17539" y="7692"/>
                    <a:pt x="18825" y="10579"/>
                  </a:cubicBezTo>
                  <a:cubicBezTo>
                    <a:pt x="20111" y="13466"/>
                    <a:pt x="20796" y="16033"/>
                    <a:pt x="21482" y="18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264149" y="1971831"/>
              <a:ext cx="1778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829" y="11577"/>
                    <a:pt x="5657" y="3177"/>
                    <a:pt x="9257" y="777"/>
                  </a:cubicBezTo>
                  <a:cubicBezTo>
                    <a:pt x="12857" y="-1623"/>
                    <a:pt x="17229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321299" y="2083269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6200"/>
                    <a:pt x="11721" y="10800"/>
                    <a:pt x="15321" y="7200"/>
                  </a:cubicBezTo>
                  <a:cubicBezTo>
                    <a:pt x="18921" y="3600"/>
                    <a:pt x="202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430750" y="1298954"/>
              <a:ext cx="655851" cy="61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4" fill="norm" stroke="1" extrusionOk="0">
                  <a:moveTo>
                    <a:pt x="16728" y="1224"/>
                  </a:moveTo>
                  <a:cubicBezTo>
                    <a:pt x="17006" y="1002"/>
                    <a:pt x="17283" y="780"/>
                    <a:pt x="17596" y="521"/>
                  </a:cubicBezTo>
                  <a:cubicBezTo>
                    <a:pt x="17908" y="262"/>
                    <a:pt x="18256" y="-34"/>
                    <a:pt x="18290" y="3"/>
                  </a:cubicBezTo>
                  <a:cubicBezTo>
                    <a:pt x="18325" y="40"/>
                    <a:pt x="18047" y="410"/>
                    <a:pt x="16936" y="1261"/>
                  </a:cubicBezTo>
                  <a:cubicBezTo>
                    <a:pt x="15825" y="2111"/>
                    <a:pt x="13880" y="3443"/>
                    <a:pt x="11762" y="4737"/>
                  </a:cubicBezTo>
                  <a:cubicBezTo>
                    <a:pt x="9643" y="6032"/>
                    <a:pt x="7352" y="7289"/>
                    <a:pt x="5511" y="8362"/>
                  </a:cubicBezTo>
                  <a:cubicBezTo>
                    <a:pt x="3670" y="9434"/>
                    <a:pt x="2281" y="10322"/>
                    <a:pt x="1448" y="10877"/>
                  </a:cubicBezTo>
                  <a:cubicBezTo>
                    <a:pt x="615" y="11432"/>
                    <a:pt x="337" y="11654"/>
                    <a:pt x="163" y="11950"/>
                  </a:cubicBezTo>
                  <a:cubicBezTo>
                    <a:pt x="-11" y="12245"/>
                    <a:pt x="-80" y="12615"/>
                    <a:pt x="128" y="12837"/>
                  </a:cubicBezTo>
                  <a:cubicBezTo>
                    <a:pt x="337" y="13059"/>
                    <a:pt x="823" y="13133"/>
                    <a:pt x="2281" y="13022"/>
                  </a:cubicBezTo>
                  <a:cubicBezTo>
                    <a:pt x="3740" y="12911"/>
                    <a:pt x="6171" y="12615"/>
                    <a:pt x="8324" y="12430"/>
                  </a:cubicBezTo>
                  <a:cubicBezTo>
                    <a:pt x="10477" y="12245"/>
                    <a:pt x="12352" y="12171"/>
                    <a:pt x="13498" y="12134"/>
                  </a:cubicBezTo>
                  <a:cubicBezTo>
                    <a:pt x="14644" y="12098"/>
                    <a:pt x="15061" y="12098"/>
                    <a:pt x="15408" y="12208"/>
                  </a:cubicBezTo>
                  <a:cubicBezTo>
                    <a:pt x="15755" y="12319"/>
                    <a:pt x="16033" y="12541"/>
                    <a:pt x="16033" y="12837"/>
                  </a:cubicBezTo>
                  <a:cubicBezTo>
                    <a:pt x="16033" y="13133"/>
                    <a:pt x="15755" y="13503"/>
                    <a:pt x="14818" y="14243"/>
                  </a:cubicBezTo>
                  <a:cubicBezTo>
                    <a:pt x="13880" y="14982"/>
                    <a:pt x="12283" y="16092"/>
                    <a:pt x="10789" y="17128"/>
                  </a:cubicBezTo>
                  <a:cubicBezTo>
                    <a:pt x="9296" y="18163"/>
                    <a:pt x="7907" y="19125"/>
                    <a:pt x="7178" y="19828"/>
                  </a:cubicBezTo>
                  <a:cubicBezTo>
                    <a:pt x="6449" y="20530"/>
                    <a:pt x="6379" y="20974"/>
                    <a:pt x="6553" y="21233"/>
                  </a:cubicBezTo>
                  <a:cubicBezTo>
                    <a:pt x="6726" y="21492"/>
                    <a:pt x="7143" y="21566"/>
                    <a:pt x="8706" y="21381"/>
                  </a:cubicBezTo>
                  <a:cubicBezTo>
                    <a:pt x="10269" y="21196"/>
                    <a:pt x="12977" y="20752"/>
                    <a:pt x="15304" y="20345"/>
                  </a:cubicBezTo>
                  <a:cubicBezTo>
                    <a:pt x="17631" y="19939"/>
                    <a:pt x="19575" y="19569"/>
                    <a:pt x="21520" y="19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575549" y="1402687"/>
              <a:ext cx="6351" cy="42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1019"/>
                  </a:moveTo>
                  <a:cubicBezTo>
                    <a:pt x="21600" y="485"/>
                    <a:pt x="21600" y="-50"/>
                    <a:pt x="18000" y="3"/>
                  </a:cubicBezTo>
                  <a:cubicBezTo>
                    <a:pt x="14400" y="57"/>
                    <a:pt x="7200" y="699"/>
                    <a:pt x="3600" y="3158"/>
                  </a:cubicBezTo>
                  <a:cubicBezTo>
                    <a:pt x="0" y="5617"/>
                    <a:pt x="0" y="9895"/>
                    <a:pt x="0" y="13263"/>
                  </a:cubicBezTo>
                  <a:cubicBezTo>
                    <a:pt x="0" y="16631"/>
                    <a:pt x="0" y="19091"/>
                    <a:pt x="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406430" y="1383024"/>
              <a:ext cx="391370" cy="6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06" fill="norm" stroke="1" extrusionOk="0">
                  <a:moveTo>
                    <a:pt x="569" y="20806"/>
                  </a:moveTo>
                  <a:cubicBezTo>
                    <a:pt x="220" y="17431"/>
                    <a:pt x="-128" y="14056"/>
                    <a:pt x="46" y="11356"/>
                  </a:cubicBezTo>
                  <a:cubicBezTo>
                    <a:pt x="220" y="8656"/>
                    <a:pt x="917" y="6631"/>
                    <a:pt x="3124" y="4268"/>
                  </a:cubicBezTo>
                  <a:cubicBezTo>
                    <a:pt x="5330" y="1906"/>
                    <a:pt x="9046" y="-794"/>
                    <a:pt x="12356" y="218"/>
                  </a:cubicBezTo>
                  <a:cubicBezTo>
                    <a:pt x="15666" y="1231"/>
                    <a:pt x="18569" y="5956"/>
                    <a:pt x="21472" y="1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439754" y="1791169"/>
              <a:ext cx="389796" cy="5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719" fill="norm" stroke="1" extrusionOk="0">
                  <a:moveTo>
                    <a:pt x="835" y="13407"/>
                  </a:moveTo>
                  <a:cubicBezTo>
                    <a:pt x="368" y="15641"/>
                    <a:pt x="-99" y="17876"/>
                    <a:pt x="18" y="19366"/>
                  </a:cubicBezTo>
                  <a:cubicBezTo>
                    <a:pt x="135" y="20855"/>
                    <a:pt x="835" y="21600"/>
                    <a:pt x="2995" y="18993"/>
                  </a:cubicBezTo>
                  <a:cubicBezTo>
                    <a:pt x="5155" y="16386"/>
                    <a:pt x="8775" y="10428"/>
                    <a:pt x="12102" y="6703"/>
                  </a:cubicBezTo>
                  <a:cubicBezTo>
                    <a:pt x="15430" y="2979"/>
                    <a:pt x="18465" y="1490"/>
                    <a:pt x="21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159749" y="149906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091657" y="1362464"/>
              <a:ext cx="226844" cy="46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95" fill="norm" stroke="1" extrusionOk="0">
                  <a:moveTo>
                    <a:pt x="13634" y="3345"/>
                  </a:moveTo>
                  <a:cubicBezTo>
                    <a:pt x="13634" y="2764"/>
                    <a:pt x="13634" y="2183"/>
                    <a:pt x="13634" y="1553"/>
                  </a:cubicBezTo>
                  <a:cubicBezTo>
                    <a:pt x="13634" y="923"/>
                    <a:pt x="13634" y="245"/>
                    <a:pt x="13134" y="52"/>
                  </a:cubicBezTo>
                  <a:cubicBezTo>
                    <a:pt x="12634" y="-142"/>
                    <a:pt x="11634" y="149"/>
                    <a:pt x="9734" y="1892"/>
                  </a:cubicBezTo>
                  <a:cubicBezTo>
                    <a:pt x="7834" y="3636"/>
                    <a:pt x="5034" y="6832"/>
                    <a:pt x="3134" y="9883"/>
                  </a:cubicBezTo>
                  <a:cubicBezTo>
                    <a:pt x="1234" y="12934"/>
                    <a:pt x="234" y="15840"/>
                    <a:pt x="34" y="17777"/>
                  </a:cubicBezTo>
                  <a:cubicBezTo>
                    <a:pt x="-166" y="19715"/>
                    <a:pt x="434" y="20683"/>
                    <a:pt x="4134" y="21071"/>
                  </a:cubicBezTo>
                  <a:cubicBezTo>
                    <a:pt x="7834" y="21458"/>
                    <a:pt x="14634" y="21264"/>
                    <a:pt x="21434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8420099" y="1394193"/>
              <a:ext cx="273051" cy="44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670"/>
                  </a:moveTo>
                  <a:cubicBezTo>
                    <a:pt x="0" y="963"/>
                    <a:pt x="0" y="257"/>
                    <a:pt x="335" y="55"/>
                  </a:cubicBezTo>
                  <a:cubicBezTo>
                    <a:pt x="670" y="-147"/>
                    <a:pt x="1340" y="156"/>
                    <a:pt x="3433" y="1771"/>
                  </a:cubicBezTo>
                  <a:cubicBezTo>
                    <a:pt x="5526" y="3386"/>
                    <a:pt x="9042" y="6313"/>
                    <a:pt x="12056" y="9290"/>
                  </a:cubicBezTo>
                  <a:cubicBezTo>
                    <a:pt x="15070" y="12268"/>
                    <a:pt x="17581" y="15296"/>
                    <a:pt x="19088" y="17416"/>
                  </a:cubicBezTo>
                  <a:cubicBezTo>
                    <a:pt x="20595" y="19535"/>
                    <a:pt x="21098" y="20746"/>
                    <a:pt x="21349" y="21100"/>
                  </a:cubicBezTo>
                  <a:cubicBezTo>
                    <a:pt x="21600" y="21453"/>
                    <a:pt x="21600" y="20948"/>
                    <a:pt x="21600" y="20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464549" y="1385254"/>
              <a:ext cx="285751" cy="4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873"/>
                  </a:moveTo>
                  <a:cubicBezTo>
                    <a:pt x="21440" y="376"/>
                    <a:pt x="21280" y="-122"/>
                    <a:pt x="20880" y="27"/>
                  </a:cubicBezTo>
                  <a:cubicBezTo>
                    <a:pt x="20480" y="177"/>
                    <a:pt x="19840" y="973"/>
                    <a:pt x="17920" y="2715"/>
                  </a:cubicBezTo>
                  <a:cubicBezTo>
                    <a:pt x="16000" y="4457"/>
                    <a:pt x="12800" y="7144"/>
                    <a:pt x="9840" y="9732"/>
                  </a:cubicBezTo>
                  <a:cubicBezTo>
                    <a:pt x="6880" y="12320"/>
                    <a:pt x="4160" y="14809"/>
                    <a:pt x="2560" y="16750"/>
                  </a:cubicBezTo>
                  <a:cubicBezTo>
                    <a:pt x="960" y="18691"/>
                    <a:pt x="480" y="20084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032250" y="1837507"/>
              <a:ext cx="323850" cy="26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438"/>
                  </a:moveTo>
                  <a:cubicBezTo>
                    <a:pt x="0" y="1574"/>
                    <a:pt x="0" y="710"/>
                    <a:pt x="424" y="278"/>
                  </a:cubicBezTo>
                  <a:cubicBezTo>
                    <a:pt x="847" y="-154"/>
                    <a:pt x="1694" y="-154"/>
                    <a:pt x="2894" y="796"/>
                  </a:cubicBezTo>
                  <a:cubicBezTo>
                    <a:pt x="4094" y="1747"/>
                    <a:pt x="5647" y="3648"/>
                    <a:pt x="6706" y="6412"/>
                  </a:cubicBezTo>
                  <a:cubicBezTo>
                    <a:pt x="7765" y="9177"/>
                    <a:pt x="8329" y="12806"/>
                    <a:pt x="8118" y="15398"/>
                  </a:cubicBezTo>
                  <a:cubicBezTo>
                    <a:pt x="7906" y="17990"/>
                    <a:pt x="6918" y="19545"/>
                    <a:pt x="6000" y="20409"/>
                  </a:cubicBezTo>
                  <a:cubicBezTo>
                    <a:pt x="5082" y="21273"/>
                    <a:pt x="4235" y="21446"/>
                    <a:pt x="3600" y="21187"/>
                  </a:cubicBezTo>
                  <a:cubicBezTo>
                    <a:pt x="2965" y="20928"/>
                    <a:pt x="2541" y="20236"/>
                    <a:pt x="2400" y="19027"/>
                  </a:cubicBezTo>
                  <a:cubicBezTo>
                    <a:pt x="2259" y="17817"/>
                    <a:pt x="2400" y="16089"/>
                    <a:pt x="3741" y="13238"/>
                  </a:cubicBezTo>
                  <a:cubicBezTo>
                    <a:pt x="5082" y="10387"/>
                    <a:pt x="7624" y="6412"/>
                    <a:pt x="9106" y="3993"/>
                  </a:cubicBezTo>
                  <a:cubicBezTo>
                    <a:pt x="10588" y="1574"/>
                    <a:pt x="11012" y="710"/>
                    <a:pt x="11012" y="796"/>
                  </a:cubicBezTo>
                  <a:cubicBezTo>
                    <a:pt x="11012" y="883"/>
                    <a:pt x="10588" y="1920"/>
                    <a:pt x="10094" y="4252"/>
                  </a:cubicBezTo>
                  <a:cubicBezTo>
                    <a:pt x="9600" y="6585"/>
                    <a:pt x="9035" y="10214"/>
                    <a:pt x="8753" y="12633"/>
                  </a:cubicBezTo>
                  <a:cubicBezTo>
                    <a:pt x="8471" y="15052"/>
                    <a:pt x="8471" y="16262"/>
                    <a:pt x="10659" y="16953"/>
                  </a:cubicBezTo>
                  <a:cubicBezTo>
                    <a:pt x="12847" y="17644"/>
                    <a:pt x="17224" y="17817"/>
                    <a:pt x="21600" y="17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826499" y="177846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486"/>
                    <a:pt x="10800" y="10971"/>
                    <a:pt x="14400" y="14571"/>
                  </a:cubicBezTo>
                  <a:cubicBezTo>
                    <a:pt x="18000" y="18171"/>
                    <a:pt x="198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864599" y="159431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150349" y="1584534"/>
              <a:ext cx="2095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0" y="14768"/>
                    <a:pt x="0" y="8415"/>
                    <a:pt x="545" y="4603"/>
                  </a:cubicBezTo>
                  <a:cubicBezTo>
                    <a:pt x="1091" y="792"/>
                    <a:pt x="2182" y="-479"/>
                    <a:pt x="5782" y="156"/>
                  </a:cubicBezTo>
                  <a:cubicBezTo>
                    <a:pt x="9382" y="792"/>
                    <a:pt x="15491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169399" y="1714969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577501" y="1460832"/>
              <a:ext cx="290399" cy="2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57" fill="norm" stroke="1" extrusionOk="0">
                  <a:moveTo>
                    <a:pt x="813" y="4363"/>
                  </a:moveTo>
                  <a:cubicBezTo>
                    <a:pt x="344" y="2912"/>
                    <a:pt x="-126" y="1461"/>
                    <a:pt x="31" y="655"/>
                  </a:cubicBezTo>
                  <a:cubicBezTo>
                    <a:pt x="187" y="-151"/>
                    <a:pt x="970" y="-312"/>
                    <a:pt x="2691" y="736"/>
                  </a:cubicBezTo>
                  <a:cubicBezTo>
                    <a:pt x="4413" y="1784"/>
                    <a:pt x="7074" y="4040"/>
                    <a:pt x="8326" y="6781"/>
                  </a:cubicBezTo>
                  <a:cubicBezTo>
                    <a:pt x="9578" y="9521"/>
                    <a:pt x="9422" y="12745"/>
                    <a:pt x="8874" y="15082"/>
                  </a:cubicBezTo>
                  <a:cubicBezTo>
                    <a:pt x="8326" y="17419"/>
                    <a:pt x="7387" y="18870"/>
                    <a:pt x="6370" y="19837"/>
                  </a:cubicBezTo>
                  <a:cubicBezTo>
                    <a:pt x="5352" y="20804"/>
                    <a:pt x="4257" y="21288"/>
                    <a:pt x="3709" y="21127"/>
                  </a:cubicBezTo>
                  <a:cubicBezTo>
                    <a:pt x="3161" y="20966"/>
                    <a:pt x="3161" y="20160"/>
                    <a:pt x="4178" y="17984"/>
                  </a:cubicBezTo>
                  <a:cubicBezTo>
                    <a:pt x="5196" y="15807"/>
                    <a:pt x="7231" y="12261"/>
                    <a:pt x="9031" y="9763"/>
                  </a:cubicBezTo>
                  <a:cubicBezTo>
                    <a:pt x="10831" y="7264"/>
                    <a:pt x="12396" y="5813"/>
                    <a:pt x="13570" y="4846"/>
                  </a:cubicBezTo>
                  <a:cubicBezTo>
                    <a:pt x="14744" y="3879"/>
                    <a:pt x="15526" y="3395"/>
                    <a:pt x="15604" y="3879"/>
                  </a:cubicBezTo>
                  <a:cubicBezTo>
                    <a:pt x="15683" y="4363"/>
                    <a:pt x="15057" y="5813"/>
                    <a:pt x="14509" y="7425"/>
                  </a:cubicBezTo>
                  <a:cubicBezTo>
                    <a:pt x="13961" y="9037"/>
                    <a:pt x="13491" y="10810"/>
                    <a:pt x="14665" y="12584"/>
                  </a:cubicBezTo>
                  <a:cubicBezTo>
                    <a:pt x="15839" y="14357"/>
                    <a:pt x="18657" y="16130"/>
                    <a:pt x="21474" y="17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937749" y="1321269"/>
              <a:ext cx="146085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2777" y="0"/>
                  </a:moveTo>
                  <a:cubicBezTo>
                    <a:pt x="11865" y="294"/>
                    <a:pt x="10952" y="588"/>
                    <a:pt x="11713" y="1616"/>
                  </a:cubicBezTo>
                  <a:cubicBezTo>
                    <a:pt x="12473" y="2645"/>
                    <a:pt x="14907" y="4408"/>
                    <a:pt x="17189" y="6576"/>
                  </a:cubicBezTo>
                  <a:cubicBezTo>
                    <a:pt x="19470" y="8743"/>
                    <a:pt x="21600" y="11314"/>
                    <a:pt x="20839" y="13518"/>
                  </a:cubicBezTo>
                  <a:cubicBezTo>
                    <a:pt x="20079" y="15722"/>
                    <a:pt x="16428" y="17559"/>
                    <a:pt x="12473" y="18845"/>
                  </a:cubicBezTo>
                  <a:cubicBezTo>
                    <a:pt x="8518" y="20131"/>
                    <a:pt x="4259" y="208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6584949" y="2064219"/>
              <a:ext cx="3676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" y="18635"/>
                    <a:pt x="846" y="15671"/>
                    <a:pt x="1287" y="13976"/>
                  </a:cubicBezTo>
                  <a:cubicBezTo>
                    <a:pt x="1728" y="12282"/>
                    <a:pt x="2189" y="11859"/>
                    <a:pt x="2692" y="11647"/>
                  </a:cubicBezTo>
                  <a:cubicBezTo>
                    <a:pt x="3196" y="11435"/>
                    <a:pt x="3743" y="11435"/>
                    <a:pt x="4253" y="11224"/>
                  </a:cubicBezTo>
                  <a:cubicBezTo>
                    <a:pt x="4763" y="11012"/>
                    <a:pt x="5235" y="10588"/>
                    <a:pt x="5739" y="10165"/>
                  </a:cubicBezTo>
                  <a:cubicBezTo>
                    <a:pt x="6242" y="9741"/>
                    <a:pt x="6777" y="9318"/>
                    <a:pt x="7194" y="8894"/>
                  </a:cubicBezTo>
                  <a:cubicBezTo>
                    <a:pt x="7610" y="8471"/>
                    <a:pt x="7909" y="8047"/>
                    <a:pt x="8207" y="7835"/>
                  </a:cubicBezTo>
                  <a:cubicBezTo>
                    <a:pt x="8506" y="7624"/>
                    <a:pt x="8804" y="7624"/>
                    <a:pt x="9127" y="7412"/>
                  </a:cubicBezTo>
                  <a:cubicBezTo>
                    <a:pt x="9451" y="7200"/>
                    <a:pt x="9799" y="6776"/>
                    <a:pt x="10104" y="6565"/>
                  </a:cubicBezTo>
                  <a:cubicBezTo>
                    <a:pt x="10408" y="6353"/>
                    <a:pt x="10669" y="6353"/>
                    <a:pt x="10980" y="6353"/>
                  </a:cubicBezTo>
                  <a:cubicBezTo>
                    <a:pt x="11291" y="6353"/>
                    <a:pt x="11652" y="6353"/>
                    <a:pt x="11969" y="6353"/>
                  </a:cubicBezTo>
                  <a:cubicBezTo>
                    <a:pt x="12286" y="6353"/>
                    <a:pt x="12560" y="6353"/>
                    <a:pt x="12858" y="6353"/>
                  </a:cubicBezTo>
                  <a:cubicBezTo>
                    <a:pt x="13156" y="6353"/>
                    <a:pt x="13480" y="6353"/>
                    <a:pt x="13791" y="6353"/>
                  </a:cubicBezTo>
                  <a:cubicBezTo>
                    <a:pt x="14102" y="6353"/>
                    <a:pt x="14400" y="6353"/>
                    <a:pt x="14823" y="6353"/>
                  </a:cubicBezTo>
                  <a:cubicBezTo>
                    <a:pt x="15246" y="6353"/>
                    <a:pt x="15793" y="6353"/>
                    <a:pt x="16303" y="6353"/>
                  </a:cubicBezTo>
                  <a:cubicBezTo>
                    <a:pt x="16812" y="6353"/>
                    <a:pt x="17285" y="6353"/>
                    <a:pt x="17813" y="6353"/>
                  </a:cubicBezTo>
                  <a:cubicBezTo>
                    <a:pt x="18342" y="6353"/>
                    <a:pt x="18926" y="6353"/>
                    <a:pt x="19498" y="5718"/>
                  </a:cubicBezTo>
                  <a:cubicBezTo>
                    <a:pt x="20070" y="5082"/>
                    <a:pt x="20630" y="3812"/>
                    <a:pt x="20978" y="2753"/>
                  </a:cubicBezTo>
                  <a:cubicBezTo>
                    <a:pt x="21326" y="1694"/>
                    <a:pt x="21463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742068" y="2442784"/>
              <a:ext cx="344782" cy="30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62" fill="norm" stroke="1" extrusionOk="0">
                  <a:moveTo>
                    <a:pt x="2093" y="3671"/>
                  </a:moveTo>
                  <a:cubicBezTo>
                    <a:pt x="1303" y="3233"/>
                    <a:pt x="513" y="2795"/>
                    <a:pt x="183" y="2941"/>
                  </a:cubicBezTo>
                  <a:cubicBezTo>
                    <a:pt x="-146" y="3087"/>
                    <a:pt x="-14" y="3816"/>
                    <a:pt x="447" y="6225"/>
                  </a:cubicBezTo>
                  <a:cubicBezTo>
                    <a:pt x="908" y="8633"/>
                    <a:pt x="1698" y="12719"/>
                    <a:pt x="2159" y="15273"/>
                  </a:cubicBezTo>
                  <a:cubicBezTo>
                    <a:pt x="2620" y="17827"/>
                    <a:pt x="2752" y="18849"/>
                    <a:pt x="2883" y="19725"/>
                  </a:cubicBezTo>
                  <a:cubicBezTo>
                    <a:pt x="3015" y="20600"/>
                    <a:pt x="3147" y="21330"/>
                    <a:pt x="3213" y="21257"/>
                  </a:cubicBezTo>
                  <a:cubicBezTo>
                    <a:pt x="3278" y="21184"/>
                    <a:pt x="3278" y="20308"/>
                    <a:pt x="3542" y="17535"/>
                  </a:cubicBezTo>
                  <a:cubicBezTo>
                    <a:pt x="3805" y="14762"/>
                    <a:pt x="4332" y="10092"/>
                    <a:pt x="5122" y="6808"/>
                  </a:cubicBezTo>
                  <a:cubicBezTo>
                    <a:pt x="5913" y="3525"/>
                    <a:pt x="6966" y="1627"/>
                    <a:pt x="7888" y="679"/>
                  </a:cubicBezTo>
                  <a:cubicBezTo>
                    <a:pt x="8810" y="-270"/>
                    <a:pt x="9600" y="-270"/>
                    <a:pt x="11313" y="971"/>
                  </a:cubicBezTo>
                  <a:cubicBezTo>
                    <a:pt x="13025" y="2211"/>
                    <a:pt x="15659" y="4692"/>
                    <a:pt x="17503" y="8195"/>
                  </a:cubicBezTo>
                  <a:cubicBezTo>
                    <a:pt x="19347" y="11698"/>
                    <a:pt x="20400" y="16222"/>
                    <a:pt x="21454" y="20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500716" y="3241896"/>
              <a:ext cx="385234" cy="69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1672"/>
                  </a:moveTo>
                  <a:cubicBezTo>
                    <a:pt x="20888" y="1150"/>
                    <a:pt x="20176" y="628"/>
                    <a:pt x="18514" y="334"/>
                  </a:cubicBezTo>
                  <a:cubicBezTo>
                    <a:pt x="16853" y="40"/>
                    <a:pt x="14242" y="-25"/>
                    <a:pt x="12224" y="8"/>
                  </a:cubicBezTo>
                  <a:cubicBezTo>
                    <a:pt x="10207" y="40"/>
                    <a:pt x="8782" y="171"/>
                    <a:pt x="7299" y="823"/>
                  </a:cubicBezTo>
                  <a:cubicBezTo>
                    <a:pt x="5815" y="1476"/>
                    <a:pt x="4273" y="2651"/>
                    <a:pt x="3204" y="4510"/>
                  </a:cubicBezTo>
                  <a:cubicBezTo>
                    <a:pt x="2136" y="6370"/>
                    <a:pt x="1543" y="8915"/>
                    <a:pt x="1009" y="11330"/>
                  </a:cubicBezTo>
                  <a:cubicBezTo>
                    <a:pt x="475" y="13744"/>
                    <a:pt x="0" y="16028"/>
                    <a:pt x="0" y="17627"/>
                  </a:cubicBezTo>
                  <a:cubicBezTo>
                    <a:pt x="0" y="19226"/>
                    <a:pt x="475" y="20139"/>
                    <a:pt x="1305" y="20727"/>
                  </a:cubicBezTo>
                  <a:cubicBezTo>
                    <a:pt x="2136" y="21314"/>
                    <a:pt x="3323" y="21575"/>
                    <a:pt x="5578" y="21510"/>
                  </a:cubicBezTo>
                  <a:cubicBezTo>
                    <a:pt x="7833" y="21444"/>
                    <a:pt x="11156" y="21053"/>
                    <a:pt x="13233" y="20727"/>
                  </a:cubicBezTo>
                  <a:cubicBezTo>
                    <a:pt x="15310" y="20400"/>
                    <a:pt x="16141" y="20139"/>
                    <a:pt x="16971" y="19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510194" y="3651719"/>
              <a:ext cx="363056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949" y="20546"/>
                  </a:moveTo>
                  <a:cubicBezTo>
                    <a:pt x="945" y="21073"/>
                    <a:pt x="-60" y="21600"/>
                    <a:pt x="3" y="21600"/>
                  </a:cubicBezTo>
                  <a:cubicBezTo>
                    <a:pt x="66" y="21600"/>
                    <a:pt x="1196" y="21073"/>
                    <a:pt x="4210" y="18439"/>
                  </a:cubicBezTo>
                  <a:cubicBezTo>
                    <a:pt x="7224" y="15805"/>
                    <a:pt x="12121" y="11063"/>
                    <a:pt x="15324" y="7639"/>
                  </a:cubicBezTo>
                  <a:cubicBezTo>
                    <a:pt x="18526" y="4215"/>
                    <a:pt x="20033" y="2107"/>
                    <a:pt x="215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022236" y="3224730"/>
              <a:ext cx="371714" cy="77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7" fill="norm" stroke="1" extrusionOk="0">
                  <a:moveTo>
                    <a:pt x="21431" y="2515"/>
                  </a:moveTo>
                  <a:cubicBezTo>
                    <a:pt x="21187" y="1691"/>
                    <a:pt x="20943" y="867"/>
                    <a:pt x="20516" y="425"/>
                  </a:cubicBezTo>
                  <a:cubicBezTo>
                    <a:pt x="20089" y="-16"/>
                    <a:pt x="19478" y="-75"/>
                    <a:pt x="17648" y="72"/>
                  </a:cubicBezTo>
                  <a:cubicBezTo>
                    <a:pt x="15817" y="219"/>
                    <a:pt x="12767" y="572"/>
                    <a:pt x="10387" y="1396"/>
                  </a:cubicBezTo>
                  <a:cubicBezTo>
                    <a:pt x="8007" y="2220"/>
                    <a:pt x="6299" y="3515"/>
                    <a:pt x="5384" y="4987"/>
                  </a:cubicBezTo>
                  <a:cubicBezTo>
                    <a:pt x="4468" y="6458"/>
                    <a:pt x="4346" y="8106"/>
                    <a:pt x="3675" y="9989"/>
                  </a:cubicBezTo>
                  <a:cubicBezTo>
                    <a:pt x="3004" y="11873"/>
                    <a:pt x="1784" y="13991"/>
                    <a:pt x="990" y="15698"/>
                  </a:cubicBezTo>
                  <a:cubicBezTo>
                    <a:pt x="197" y="17405"/>
                    <a:pt x="-169" y="18700"/>
                    <a:pt x="75" y="19583"/>
                  </a:cubicBezTo>
                  <a:cubicBezTo>
                    <a:pt x="319" y="20466"/>
                    <a:pt x="1173" y="20936"/>
                    <a:pt x="2699" y="21201"/>
                  </a:cubicBezTo>
                  <a:cubicBezTo>
                    <a:pt x="4224" y="21466"/>
                    <a:pt x="6421" y="21525"/>
                    <a:pt x="8862" y="21378"/>
                  </a:cubicBezTo>
                  <a:cubicBezTo>
                    <a:pt x="11302" y="21231"/>
                    <a:pt x="13987" y="20878"/>
                    <a:pt x="16672" y="2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540000" y="3449930"/>
              <a:ext cx="247129" cy="69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5" fill="norm" stroke="1" extrusionOk="0">
                  <a:moveTo>
                    <a:pt x="1647" y="5454"/>
                  </a:moveTo>
                  <a:cubicBezTo>
                    <a:pt x="1098" y="6240"/>
                    <a:pt x="549" y="7025"/>
                    <a:pt x="275" y="8727"/>
                  </a:cubicBezTo>
                  <a:cubicBezTo>
                    <a:pt x="0" y="10429"/>
                    <a:pt x="0" y="13047"/>
                    <a:pt x="0" y="15174"/>
                  </a:cubicBezTo>
                  <a:cubicBezTo>
                    <a:pt x="0" y="17301"/>
                    <a:pt x="0" y="18938"/>
                    <a:pt x="0" y="19985"/>
                  </a:cubicBezTo>
                  <a:cubicBezTo>
                    <a:pt x="0" y="21032"/>
                    <a:pt x="0" y="21491"/>
                    <a:pt x="92" y="21523"/>
                  </a:cubicBezTo>
                  <a:cubicBezTo>
                    <a:pt x="183" y="21556"/>
                    <a:pt x="366" y="21163"/>
                    <a:pt x="549" y="19756"/>
                  </a:cubicBezTo>
                  <a:cubicBezTo>
                    <a:pt x="732" y="18349"/>
                    <a:pt x="915" y="15927"/>
                    <a:pt x="1556" y="13440"/>
                  </a:cubicBezTo>
                  <a:cubicBezTo>
                    <a:pt x="2197" y="10952"/>
                    <a:pt x="3295" y="8400"/>
                    <a:pt x="5217" y="6240"/>
                  </a:cubicBezTo>
                  <a:cubicBezTo>
                    <a:pt x="7139" y="4080"/>
                    <a:pt x="9885" y="2312"/>
                    <a:pt x="11715" y="1331"/>
                  </a:cubicBezTo>
                  <a:cubicBezTo>
                    <a:pt x="13546" y="349"/>
                    <a:pt x="14461" y="152"/>
                    <a:pt x="15376" y="54"/>
                  </a:cubicBezTo>
                  <a:cubicBezTo>
                    <a:pt x="16292" y="-44"/>
                    <a:pt x="17207" y="-44"/>
                    <a:pt x="18397" y="349"/>
                  </a:cubicBezTo>
                  <a:cubicBezTo>
                    <a:pt x="19586" y="741"/>
                    <a:pt x="21051" y="1527"/>
                    <a:pt x="21325" y="2901"/>
                  </a:cubicBezTo>
                  <a:cubicBezTo>
                    <a:pt x="21600" y="4276"/>
                    <a:pt x="20685" y="6240"/>
                    <a:pt x="17847" y="7647"/>
                  </a:cubicBezTo>
                  <a:cubicBezTo>
                    <a:pt x="15010" y="9054"/>
                    <a:pt x="10251" y="9905"/>
                    <a:pt x="7322" y="10298"/>
                  </a:cubicBezTo>
                  <a:cubicBezTo>
                    <a:pt x="4393" y="10691"/>
                    <a:pt x="3295" y="10625"/>
                    <a:pt x="2197" y="10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743200" y="3797769"/>
              <a:ext cx="152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333"/>
                    <a:pt x="0" y="2667"/>
                    <a:pt x="3600" y="6267"/>
                  </a:cubicBezTo>
                  <a:cubicBezTo>
                    <a:pt x="7200" y="9867"/>
                    <a:pt x="14400" y="157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692400" y="3797769"/>
              <a:ext cx="228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00" y="2323"/>
                    <a:pt x="14800" y="4645"/>
                    <a:pt x="11300" y="7665"/>
                  </a:cubicBezTo>
                  <a:cubicBezTo>
                    <a:pt x="7800" y="10684"/>
                    <a:pt x="4200" y="14400"/>
                    <a:pt x="2300" y="16839"/>
                  </a:cubicBezTo>
                  <a:cubicBezTo>
                    <a:pt x="400" y="19277"/>
                    <a:pt x="20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735635" y="3288196"/>
              <a:ext cx="153615" cy="11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15" fill="norm" stroke="1" extrusionOk="0">
                  <a:moveTo>
                    <a:pt x="8159" y="6072"/>
                  </a:moveTo>
                  <a:cubicBezTo>
                    <a:pt x="6679" y="6844"/>
                    <a:pt x="5200" y="7615"/>
                    <a:pt x="4164" y="8965"/>
                  </a:cubicBezTo>
                  <a:cubicBezTo>
                    <a:pt x="3129" y="10315"/>
                    <a:pt x="2537" y="12244"/>
                    <a:pt x="1797" y="14365"/>
                  </a:cubicBezTo>
                  <a:cubicBezTo>
                    <a:pt x="1058" y="16486"/>
                    <a:pt x="170" y="18801"/>
                    <a:pt x="22" y="18994"/>
                  </a:cubicBezTo>
                  <a:cubicBezTo>
                    <a:pt x="-126" y="19186"/>
                    <a:pt x="466" y="17258"/>
                    <a:pt x="2241" y="13786"/>
                  </a:cubicBezTo>
                  <a:cubicBezTo>
                    <a:pt x="4016" y="10315"/>
                    <a:pt x="6975" y="5301"/>
                    <a:pt x="9195" y="2601"/>
                  </a:cubicBezTo>
                  <a:cubicBezTo>
                    <a:pt x="11414" y="-99"/>
                    <a:pt x="12893" y="-485"/>
                    <a:pt x="14077" y="479"/>
                  </a:cubicBezTo>
                  <a:cubicBezTo>
                    <a:pt x="15260" y="1444"/>
                    <a:pt x="16148" y="3758"/>
                    <a:pt x="17332" y="7422"/>
                  </a:cubicBezTo>
                  <a:cubicBezTo>
                    <a:pt x="18515" y="11086"/>
                    <a:pt x="19995" y="16101"/>
                    <a:pt x="21474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059485" y="3543284"/>
              <a:ext cx="121865" cy="35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53" fill="norm" stroke="1" extrusionOk="0">
                  <a:moveTo>
                    <a:pt x="21441" y="1173"/>
                  </a:moveTo>
                  <a:cubicBezTo>
                    <a:pt x="20324" y="664"/>
                    <a:pt x="19207" y="156"/>
                    <a:pt x="17717" y="29"/>
                  </a:cubicBezTo>
                  <a:cubicBezTo>
                    <a:pt x="16227" y="-98"/>
                    <a:pt x="14365" y="156"/>
                    <a:pt x="11572" y="1490"/>
                  </a:cubicBezTo>
                  <a:cubicBezTo>
                    <a:pt x="8779" y="2824"/>
                    <a:pt x="5055" y="5238"/>
                    <a:pt x="2820" y="8415"/>
                  </a:cubicBezTo>
                  <a:cubicBezTo>
                    <a:pt x="586" y="11591"/>
                    <a:pt x="-159" y="15530"/>
                    <a:pt x="27" y="17881"/>
                  </a:cubicBezTo>
                  <a:cubicBezTo>
                    <a:pt x="213" y="20231"/>
                    <a:pt x="1331" y="20994"/>
                    <a:pt x="4682" y="21248"/>
                  </a:cubicBezTo>
                  <a:cubicBezTo>
                    <a:pt x="8034" y="21502"/>
                    <a:pt x="13620" y="21248"/>
                    <a:pt x="19207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262768" y="3589970"/>
              <a:ext cx="286882" cy="24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23" fill="norm" stroke="1" extrusionOk="0">
                  <a:moveTo>
                    <a:pt x="1514" y="2062"/>
                  </a:moveTo>
                  <a:cubicBezTo>
                    <a:pt x="720" y="1324"/>
                    <a:pt x="-74" y="585"/>
                    <a:pt x="5" y="216"/>
                  </a:cubicBezTo>
                  <a:cubicBezTo>
                    <a:pt x="85" y="-153"/>
                    <a:pt x="1038" y="-153"/>
                    <a:pt x="2547" y="1047"/>
                  </a:cubicBezTo>
                  <a:cubicBezTo>
                    <a:pt x="4055" y="2247"/>
                    <a:pt x="6120" y="4647"/>
                    <a:pt x="7391" y="7232"/>
                  </a:cubicBezTo>
                  <a:cubicBezTo>
                    <a:pt x="8661" y="9816"/>
                    <a:pt x="9138" y="12585"/>
                    <a:pt x="8661" y="14801"/>
                  </a:cubicBezTo>
                  <a:cubicBezTo>
                    <a:pt x="8185" y="17016"/>
                    <a:pt x="6755" y="18678"/>
                    <a:pt x="5564" y="19601"/>
                  </a:cubicBezTo>
                  <a:cubicBezTo>
                    <a:pt x="4373" y="20524"/>
                    <a:pt x="3420" y="20709"/>
                    <a:pt x="2864" y="20247"/>
                  </a:cubicBezTo>
                  <a:cubicBezTo>
                    <a:pt x="2308" y="19785"/>
                    <a:pt x="2150" y="18678"/>
                    <a:pt x="3341" y="16370"/>
                  </a:cubicBezTo>
                  <a:cubicBezTo>
                    <a:pt x="4532" y="14062"/>
                    <a:pt x="7073" y="10555"/>
                    <a:pt x="8900" y="8432"/>
                  </a:cubicBezTo>
                  <a:cubicBezTo>
                    <a:pt x="10726" y="6309"/>
                    <a:pt x="11838" y="5570"/>
                    <a:pt x="12314" y="5755"/>
                  </a:cubicBezTo>
                  <a:cubicBezTo>
                    <a:pt x="12791" y="5939"/>
                    <a:pt x="12632" y="7047"/>
                    <a:pt x="12394" y="9078"/>
                  </a:cubicBezTo>
                  <a:cubicBezTo>
                    <a:pt x="12155" y="11109"/>
                    <a:pt x="11838" y="14062"/>
                    <a:pt x="12394" y="16370"/>
                  </a:cubicBezTo>
                  <a:cubicBezTo>
                    <a:pt x="12950" y="18678"/>
                    <a:pt x="14379" y="20339"/>
                    <a:pt x="16047" y="20893"/>
                  </a:cubicBezTo>
                  <a:cubicBezTo>
                    <a:pt x="17714" y="21447"/>
                    <a:pt x="19620" y="20893"/>
                    <a:pt x="21526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619500" y="3569169"/>
              <a:ext cx="8931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0" y="0"/>
                  </a:moveTo>
                  <a:cubicBezTo>
                    <a:pt x="6873" y="4235"/>
                    <a:pt x="13745" y="8471"/>
                    <a:pt x="17427" y="11506"/>
                  </a:cubicBezTo>
                  <a:cubicBezTo>
                    <a:pt x="21109" y="14541"/>
                    <a:pt x="21600" y="16376"/>
                    <a:pt x="19391" y="17859"/>
                  </a:cubicBezTo>
                  <a:cubicBezTo>
                    <a:pt x="17182" y="19341"/>
                    <a:pt x="12273" y="20471"/>
                    <a:pt x="73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714750" y="3239763"/>
              <a:ext cx="268500" cy="81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9" fill="norm" stroke="1" extrusionOk="0">
                  <a:moveTo>
                    <a:pt x="2025" y="2329"/>
                  </a:moveTo>
                  <a:cubicBezTo>
                    <a:pt x="2362" y="1938"/>
                    <a:pt x="2700" y="1546"/>
                    <a:pt x="4050" y="1210"/>
                  </a:cubicBezTo>
                  <a:cubicBezTo>
                    <a:pt x="5400" y="874"/>
                    <a:pt x="7762" y="595"/>
                    <a:pt x="10041" y="399"/>
                  </a:cubicBezTo>
                  <a:cubicBezTo>
                    <a:pt x="12319" y="203"/>
                    <a:pt x="14512" y="91"/>
                    <a:pt x="16031" y="35"/>
                  </a:cubicBezTo>
                  <a:cubicBezTo>
                    <a:pt x="17550" y="-21"/>
                    <a:pt x="18394" y="-21"/>
                    <a:pt x="19153" y="119"/>
                  </a:cubicBezTo>
                  <a:cubicBezTo>
                    <a:pt x="19912" y="259"/>
                    <a:pt x="20588" y="539"/>
                    <a:pt x="21009" y="1238"/>
                  </a:cubicBezTo>
                  <a:cubicBezTo>
                    <a:pt x="21431" y="1938"/>
                    <a:pt x="21600" y="3057"/>
                    <a:pt x="21094" y="4652"/>
                  </a:cubicBezTo>
                  <a:cubicBezTo>
                    <a:pt x="20588" y="6246"/>
                    <a:pt x="19406" y="8317"/>
                    <a:pt x="18309" y="10303"/>
                  </a:cubicBezTo>
                  <a:cubicBezTo>
                    <a:pt x="17212" y="12290"/>
                    <a:pt x="16200" y="14192"/>
                    <a:pt x="16116" y="15759"/>
                  </a:cubicBezTo>
                  <a:cubicBezTo>
                    <a:pt x="16031" y="17326"/>
                    <a:pt x="16875" y="18557"/>
                    <a:pt x="17550" y="19313"/>
                  </a:cubicBezTo>
                  <a:cubicBezTo>
                    <a:pt x="18225" y="20068"/>
                    <a:pt x="18731" y="20348"/>
                    <a:pt x="19153" y="20628"/>
                  </a:cubicBezTo>
                  <a:cubicBezTo>
                    <a:pt x="19575" y="20907"/>
                    <a:pt x="19912" y="21187"/>
                    <a:pt x="19659" y="21355"/>
                  </a:cubicBezTo>
                  <a:cubicBezTo>
                    <a:pt x="19406" y="21523"/>
                    <a:pt x="18563" y="21579"/>
                    <a:pt x="15187" y="21327"/>
                  </a:cubicBezTo>
                  <a:cubicBezTo>
                    <a:pt x="11812" y="21075"/>
                    <a:pt x="5906" y="20516"/>
                    <a:pt x="0" y="19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546600" y="3713996"/>
              <a:ext cx="2540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940" y="4868"/>
                    <a:pt x="11880" y="-1303"/>
                    <a:pt x="15480" y="240"/>
                  </a:cubicBezTo>
                  <a:cubicBezTo>
                    <a:pt x="19080" y="1783"/>
                    <a:pt x="2034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555293" y="3867619"/>
              <a:ext cx="251657" cy="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26" fill="norm" stroke="1" extrusionOk="0">
                  <a:moveTo>
                    <a:pt x="3581" y="0"/>
                  </a:moveTo>
                  <a:cubicBezTo>
                    <a:pt x="2681" y="3323"/>
                    <a:pt x="1781" y="6646"/>
                    <a:pt x="1061" y="9969"/>
                  </a:cubicBezTo>
                  <a:cubicBezTo>
                    <a:pt x="341" y="13292"/>
                    <a:pt x="-199" y="16615"/>
                    <a:pt x="71" y="18692"/>
                  </a:cubicBezTo>
                  <a:cubicBezTo>
                    <a:pt x="341" y="20769"/>
                    <a:pt x="1421" y="21600"/>
                    <a:pt x="5111" y="19523"/>
                  </a:cubicBezTo>
                  <a:cubicBezTo>
                    <a:pt x="8801" y="17446"/>
                    <a:pt x="15101" y="12462"/>
                    <a:pt x="21401" y="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068277" y="3518958"/>
              <a:ext cx="215654" cy="79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56" fill="norm" stroke="1" extrusionOk="0">
                  <a:moveTo>
                    <a:pt x="4842" y="6805"/>
                  </a:moveTo>
                  <a:cubicBezTo>
                    <a:pt x="3814" y="6975"/>
                    <a:pt x="2785" y="7146"/>
                    <a:pt x="2065" y="7714"/>
                  </a:cubicBezTo>
                  <a:cubicBezTo>
                    <a:pt x="1345" y="8283"/>
                    <a:pt x="934" y="9249"/>
                    <a:pt x="831" y="10699"/>
                  </a:cubicBezTo>
                  <a:cubicBezTo>
                    <a:pt x="728" y="12148"/>
                    <a:pt x="934" y="14081"/>
                    <a:pt x="1036" y="15786"/>
                  </a:cubicBezTo>
                  <a:cubicBezTo>
                    <a:pt x="1139" y="17491"/>
                    <a:pt x="1139" y="18969"/>
                    <a:pt x="1139" y="19935"/>
                  </a:cubicBezTo>
                  <a:cubicBezTo>
                    <a:pt x="1139" y="20902"/>
                    <a:pt x="1139" y="21356"/>
                    <a:pt x="1139" y="21442"/>
                  </a:cubicBezTo>
                  <a:cubicBezTo>
                    <a:pt x="1139" y="21527"/>
                    <a:pt x="1139" y="21243"/>
                    <a:pt x="934" y="20049"/>
                  </a:cubicBezTo>
                  <a:cubicBezTo>
                    <a:pt x="728" y="18855"/>
                    <a:pt x="316" y="16752"/>
                    <a:pt x="111" y="14678"/>
                  </a:cubicBezTo>
                  <a:cubicBezTo>
                    <a:pt x="-95" y="12603"/>
                    <a:pt x="-95" y="10556"/>
                    <a:pt x="831" y="8539"/>
                  </a:cubicBezTo>
                  <a:cubicBezTo>
                    <a:pt x="1756" y="6521"/>
                    <a:pt x="3608" y="4531"/>
                    <a:pt x="5356" y="3139"/>
                  </a:cubicBezTo>
                  <a:cubicBezTo>
                    <a:pt x="7105" y="1746"/>
                    <a:pt x="8751" y="950"/>
                    <a:pt x="10088" y="495"/>
                  </a:cubicBezTo>
                  <a:cubicBezTo>
                    <a:pt x="11425" y="41"/>
                    <a:pt x="12454" y="-73"/>
                    <a:pt x="14099" y="41"/>
                  </a:cubicBezTo>
                  <a:cubicBezTo>
                    <a:pt x="15745" y="154"/>
                    <a:pt x="18008" y="495"/>
                    <a:pt x="19448" y="1433"/>
                  </a:cubicBezTo>
                  <a:cubicBezTo>
                    <a:pt x="20888" y="2371"/>
                    <a:pt x="21505" y="3906"/>
                    <a:pt x="20374" y="5185"/>
                  </a:cubicBezTo>
                  <a:cubicBezTo>
                    <a:pt x="19242" y="6464"/>
                    <a:pt x="16362" y="7487"/>
                    <a:pt x="12762" y="8254"/>
                  </a:cubicBezTo>
                  <a:cubicBezTo>
                    <a:pt x="9162" y="9022"/>
                    <a:pt x="4842" y="9533"/>
                    <a:pt x="522" y="10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238749" y="3950169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857"/>
                    <a:pt x="6261" y="7714"/>
                    <a:pt x="9861" y="11314"/>
                  </a:cubicBezTo>
                  <a:cubicBezTo>
                    <a:pt x="13461" y="14914"/>
                    <a:pt x="17530" y="18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230923" y="3969219"/>
              <a:ext cx="19832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7893" y="1851"/>
                    <a:pt x="14483" y="3703"/>
                    <a:pt x="10959" y="6377"/>
                  </a:cubicBezTo>
                  <a:cubicBezTo>
                    <a:pt x="7435" y="9051"/>
                    <a:pt x="3797" y="12549"/>
                    <a:pt x="1864" y="15017"/>
                  </a:cubicBezTo>
                  <a:cubicBezTo>
                    <a:pt x="-69" y="17486"/>
                    <a:pt x="-296" y="18926"/>
                    <a:pt x="272" y="19851"/>
                  </a:cubicBezTo>
                  <a:cubicBezTo>
                    <a:pt x="841" y="20777"/>
                    <a:pt x="2205" y="21189"/>
                    <a:pt x="35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572389" y="3634624"/>
              <a:ext cx="129911" cy="39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94" fill="norm" stroke="1" extrusionOk="0">
                  <a:moveTo>
                    <a:pt x="21043" y="2980"/>
                  </a:moveTo>
                  <a:cubicBezTo>
                    <a:pt x="21043" y="2408"/>
                    <a:pt x="21043" y="1837"/>
                    <a:pt x="20529" y="1323"/>
                  </a:cubicBezTo>
                  <a:cubicBezTo>
                    <a:pt x="20014" y="808"/>
                    <a:pt x="18986" y="351"/>
                    <a:pt x="17614" y="123"/>
                  </a:cubicBezTo>
                  <a:cubicBezTo>
                    <a:pt x="16243" y="-106"/>
                    <a:pt x="14529" y="-106"/>
                    <a:pt x="11443" y="923"/>
                  </a:cubicBezTo>
                  <a:cubicBezTo>
                    <a:pt x="8357" y="1951"/>
                    <a:pt x="3900" y="4008"/>
                    <a:pt x="1672" y="6694"/>
                  </a:cubicBezTo>
                  <a:cubicBezTo>
                    <a:pt x="-557" y="9380"/>
                    <a:pt x="-557" y="12694"/>
                    <a:pt x="1672" y="15265"/>
                  </a:cubicBezTo>
                  <a:cubicBezTo>
                    <a:pt x="3900" y="17837"/>
                    <a:pt x="8357" y="19665"/>
                    <a:pt x="12814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772149" y="3739499"/>
              <a:ext cx="234951" cy="20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653"/>
                  </a:moveTo>
                  <a:cubicBezTo>
                    <a:pt x="973" y="2441"/>
                    <a:pt x="1946" y="2229"/>
                    <a:pt x="3211" y="3394"/>
                  </a:cubicBezTo>
                  <a:cubicBezTo>
                    <a:pt x="4476" y="4559"/>
                    <a:pt x="6032" y="7100"/>
                    <a:pt x="6519" y="9535"/>
                  </a:cubicBezTo>
                  <a:cubicBezTo>
                    <a:pt x="7005" y="11970"/>
                    <a:pt x="6422" y="14300"/>
                    <a:pt x="5643" y="16100"/>
                  </a:cubicBezTo>
                  <a:cubicBezTo>
                    <a:pt x="4865" y="17900"/>
                    <a:pt x="3892" y="19170"/>
                    <a:pt x="2919" y="20017"/>
                  </a:cubicBezTo>
                  <a:cubicBezTo>
                    <a:pt x="1946" y="20864"/>
                    <a:pt x="973" y="21288"/>
                    <a:pt x="486" y="20759"/>
                  </a:cubicBezTo>
                  <a:cubicBezTo>
                    <a:pt x="0" y="20229"/>
                    <a:pt x="0" y="18747"/>
                    <a:pt x="1265" y="15888"/>
                  </a:cubicBezTo>
                  <a:cubicBezTo>
                    <a:pt x="2530" y="13029"/>
                    <a:pt x="5059" y="8794"/>
                    <a:pt x="6811" y="6147"/>
                  </a:cubicBezTo>
                  <a:cubicBezTo>
                    <a:pt x="8562" y="3500"/>
                    <a:pt x="9535" y="2441"/>
                    <a:pt x="10411" y="1488"/>
                  </a:cubicBezTo>
                  <a:cubicBezTo>
                    <a:pt x="11286" y="535"/>
                    <a:pt x="12065" y="-312"/>
                    <a:pt x="12162" y="112"/>
                  </a:cubicBezTo>
                  <a:cubicBezTo>
                    <a:pt x="12259" y="535"/>
                    <a:pt x="11676" y="2229"/>
                    <a:pt x="11286" y="4559"/>
                  </a:cubicBezTo>
                  <a:cubicBezTo>
                    <a:pt x="10897" y="6888"/>
                    <a:pt x="10703" y="9853"/>
                    <a:pt x="11870" y="12182"/>
                  </a:cubicBezTo>
                  <a:cubicBezTo>
                    <a:pt x="13038" y="14512"/>
                    <a:pt x="15568" y="16206"/>
                    <a:pt x="17416" y="16841"/>
                  </a:cubicBezTo>
                  <a:cubicBezTo>
                    <a:pt x="19265" y="17476"/>
                    <a:pt x="20432" y="17053"/>
                    <a:pt x="21600" y="16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6127749" y="3639019"/>
              <a:ext cx="8079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1600" fill="norm" stroke="1" extrusionOk="0">
                  <a:moveTo>
                    <a:pt x="9483" y="0"/>
                  </a:moveTo>
                  <a:cubicBezTo>
                    <a:pt x="12117" y="1700"/>
                    <a:pt x="14751" y="3400"/>
                    <a:pt x="17122" y="5950"/>
                  </a:cubicBezTo>
                  <a:cubicBezTo>
                    <a:pt x="19493" y="8500"/>
                    <a:pt x="21600" y="11900"/>
                    <a:pt x="18702" y="14650"/>
                  </a:cubicBezTo>
                  <a:cubicBezTo>
                    <a:pt x="15805" y="17400"/>
                    <a:pt x="7902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660061" y="2904211"/>
              <a:ext cx="483939" cy="9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33" fill="norm" stroke="1" extrusionOk="0">
                  <a:moveTo>
                    <a:pt x="60" y="20733"/>
                  </a:moveTo>
                  <a:cubicBezTo>
                    <a:pt x="-34" y="17446"/>
                    <a:pt x="-128" y="14159"/>
                    <a:pt x="717" y="10872"/>
                  </a:cubicBezTo>
                  <a:cubicBezTo>
                    <a:pt x="1562" y="7585"/>
                    <a:pt x="3347" y="4298"/>
                    <a:pt x="6023" y="2185"/>
                  </a:cubicBezTo>
                  <a:cubicBezTo>
                    <a:pt x="8700" y="72"/>
                    <a:pt x="12269" y="-867"/>
                    <a:pt x="14992" y="1011"/>
                  </a:cubicBezTo>
                  <a:cubicBezTo>
                    <a:pt x="17715" y="2890"/>
                    <a:pt x="19594" y="7585"/>
                    <a:pt x="20533" y="11107"/>
                  </a:cubicBezTo>
                  <a:cubicBezTo>
                    <a:pt x="21472" y="14629"/>
                    <a:pt x="21472" y="16976"/>
                    <a:pt x="21472" y="19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745136" y="3016719"/>
              <a:ext cx="68461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953" y="8640"/>
                  </a:moveTo>
                  <a:cubicBezTo>
                    <a:pt x="2156" y="8640"/>
                    <a:pt x="1358" y="8640"/>
                    <a:pt x="793" y="8280"/>
                  </a:cubicBezTo>
                  <a:cubicBezTo>
                    <a:pt x="228" y="7920"/>
                    <a:pt x="-104" y="7200"/>
                    <a:pt x="29" y="6480"/>
                  </a:cubicBezTo>
                  <a:cubicBezTo>
                    <a:pt x="162" y="5760"/>
                    <a:pt x="760" y="5040"/>
                    <a:pt x="2255" y="3600"/>
                  </a:cubicBezTo>
                  <a:cubicBezTo>
                    <a:pt x="3751" y="2160"/>
                    <a:pt x="6143" y="0"/>
                    <a:pt x="8802" y="0"/>
                  </a:cubicBezTo>
                  <a:cubicBezTo>
                    <a:pt x="11460" y="0"/>
                    <a:pt x="14385" y="2160"/>
                    <a:pt x="16545" y="6120"/>
                  </a:cubicBezTo>
                  <a:cubicBezTo>
                    <a:pt x="18705" y="10080"/>
                    <a:pt x="20100" y="15840"/>
                    <a:pt x="21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740434" y="2064582"/>
              <a:ext cx="1823600" cy="1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46" fill="norm" stroke="1" extrusionOk="0">
                  <a:moveTo>
                    <a:pt x="189" y="11216"/>
                  </a:moveTo>
                  <a:cubicBezTo>
                    <a:pt x="89" y="8398"/>
                    <a:pt x="-11" y="5581"/>
                    <a:pt x="2" y="4172"/>
                  </a:cubicBezTo>
                  <a:cubicBezTo>
                    <a:pt x="14" y="2763"/>
                    <a:pt x="139" y="2763"/>
                    <a:pt x="666" y="2450"/>
                  </a:cubicBezTo>
                  <a:cubicBezTo>
                    <a:pt x="1192" y="2137"/>
                    <a:pt x="2119" y="1511"/>
                    <a:pt x="3008" y="1042"/>
                  </a:cubicBezTo>
                  <a:cubicBezTo>
                    <a:pt x="3898" y="572"/>
                    <a:pt x="4750" y="259"/>
                    <a:pt x="5552" y="103"/>
                  </a:cubicBezTo>
                  <a:cubicBezTo>
                    <a:pt x="6354" y="-54"/>
                    <a:pt x="7105" y="-54"/>
                    <a:pt x="7920" y="259"/>
                  </a:cubicBezTo>
                  <a:cubicBezTo>
                    <a:pt x="8734" y="572"/>
                    <a:pt x="9611" y="1198"/>
                    <a:pt x="10501" y="1981"/>
                  </a:cubicBezTo>
                  <a:cubicBezTo>
                    <a:pt x="11390" y="2763"/>
                    <a:pt x="12292" y="3703"/>
                    <a:pt x="13132" y="4642"/>
                  </a:cubicBezTo>
                  <a:cubicBezTo>
                    <a:pt x="13971" y="5581"/>
                    <a:pt x="14748" y="6520"/>
                    <a:pt x="15625" y="7772"/>
                  </a:cubicBezTo>
                  <a:cubicBezTo>
                    <a:pt x="16502" y="9024"/>
                    <a:pt x="17479" y="10589"/>
                    <a:pt x="18331" y="11998"/>
                  </a:cubicBezTo>
                  <a:cubicBezTo>
                    <a:pt x="19183" y="13407"/>
                    <a:pt x="19910" y="14659"/>
                    <a:pt x="20399" y="15442"/>
                  </a:cubicBezTo>
                  <a:cubicBezTo>
                    <a:pt x="20887" y="16224"/>
                    <a:pt x="21138" y="16537"/>
                    <a:pt x="21313" y="17163"/>
                  </a:cubicBezTo>
                  <a:cubicBezTo>
                    <a:pt x="21489" y="17789"/>
                    <a:pt x="21589" y="18729"/>
                    <a:pt x="21589" y="19511"/>
                  </a:cubicBezTo>
                  <a:cubicBezTo>
                    <a:pt x="21589" y="20294"/>
                    <a:pt x="21489" y="20920"/>
                    <a:pt x="21389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204036" y="2143312"/>
              <a:ext cx="1476414" cy="13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78" fill="norm" stroke="1" extrusionOk="0">
                  <a:moveTo>
                    <a:pt x="604" y="543"/>
                  </a:moveTo>
                  <a:cubicBezTo>
                    <a:pt x="294" y="210"/>
                    <a:pt x="-15" y="-122"/>
                    <a:pt x="0" y="44"/>
                  </a:cubicBezTo>
                  <a:cubicBezTo>
                    <a:pt x="16" y="210"/>
                    <a:pt x="356" y="875"/>
                    <a:pt x="1145" y="1373"/>
                  </a:cubicBezTo>
                  <a:cubicBezTo>
                    <a:pt x="1935" y="1872"/>
                    <a:pt x="3172" y="2204"/>
                    <a:pt x="4457" y="2536"/>
                  </a:cubicBezTo>
                  <a:cubicBezTo>
                    <a:pt x="5741" y="2869"/>
                    <a:pt x="7072" y="3201"/>
                    <a:pt x="8294" y="3700"/>
                  </a:cubicBezTo>
                  <a:cubicBezTo>
                    <a:pt x="9516" y="4198"/>
                    <a:pt x="10630" y="4863"/>
                    <a:pt x="12023" y="6192"/>
                  </a:cubicBezTo>
                  <a:cubicBezTo>
                    <a:pt x="13415" y="7521"/>
                    <a:pt x="15086" y="9515"/>
                    <a:pt x="16417" y="11343"/>
                  </a:cubicBezTo>
                  <a:cubicBezTo>
                    <a:pt x="17748" y="13170"/>
                    <a:pt x="18738" y="14832"/>
                    <a:pt x="19543" y="16493"/>
                  </a:cubicBezTo>
                  <a:cubicBezTo>
                    <a:pt x="20347" y="18155"/>
                    <a:pt x="20966" y="19816"/>
                    <a:pt x="21585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6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81752" y="718660"/>
              <a:ext cx="1423498" cy="224632"/>
            </a:xfrm>
            <a:prstGeom prst="rect">
              <a:avLst/>
            </a:prstGeom>
            <a:effectLst/>
          </p:spPr>
        </p:pic>
        <p:pic>
          <p:nvPicPr>
            <p:cNvPr id="206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387850" y="750194"/>
              <a:ext cx="405404" cy="75776"/>
            </a:xfrm>
            <a:prstGeom prst="rect">
              <a:avLst/>
            </a:prstGeom>
            <a:effectLst/>
          </p:spPr>
        </p:pic>
        <p:pic>
          <p:nvPicPr>
            <p:cNvPr id="206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362449" y="806919"/>
              <a:ext cx="469901" cy="63501"/>
            </a:xfrm>
            <a:prstGeom prst="rect">
              <a:avLst/>
            </a:prstGeom>
            <a:effectLst/>
          </p:spPr>
        </p:pic>
        <p:pic>
          <p:nvPicPr>
            <p:cNvPr id="206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378449" y="782369"/>
              <a:ext cx="685801" cy="62651"/>
            </a:xfrm>
            <a:prstGeom prst="rect">
              <a:avLst/>
            </a:prstGeom>
            <a:effectLst/>
          </p:spPr>
        </p:pic>
        <p:pic>
          <p:nvPicPr>
            <p:cNvPr id="207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367866" y="825969"/>
              <a:ext cx="474135" cy="82551"/>
            </a:xfrm>
            <a:prstGeom prst="rect">
              <a:avLst/>
            </a:prstGeom>
            <a:effectLst/>
          </p:spPr>
        </p:pic>
        <p:pic>
          <p:nvPicPr>
            <p:cNvPr id="207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568949" y="823525"/>
              <a:ext cx="311151" cy="53245"/>
            </a:xfrm>
            <a:prstGeom prst="rect">
              <a:avLst/>
            </a:prstGeom>
            <a:effectLst/>
          </p:spPr>
        </p:pic>
        <p:pic>
          <p:nvPicPr>
            <p:cNvPr id="207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-12700" y="4343869"/>
              <a:ext cx="9804400" cy="260351"/>
            </a:xfrm>
            <a:prstGeom prst="rect">
              <a:avLst/>
            </a:prstGeom>
            <a:effectLst/>
          </p:spPr>
        </p:pic>
        <p:sp>
          <p:nvSpPr>
            <p:cNvPr id="2076" name="Line"/>
            <p:cNvSpPr/>
            <p:nvPr/>
          </p:nvSpPr>
          <p:spPr>
            <a:xfrm>
              <a:off x="189622" y="4826202"/>
              <a:ext cx="229478" cy="39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99" fill="norm" stroke="1" extrusionOk="0">
                  <a:moveTo>
                    <a:pt x="18344" y="5905"/>
                  </a:moveTo>
                  <a:cubicBezTo>
                    <a:pt x="18933" y="4519"/>
                    <a:pt x="19522" y="3133"/>
                    <a:pt x="19129" y="2036"/>
                  </a:cubicBezTo>
                  <a:cubicBezTo>
                    <a:pt x="18736" y="939"/>
                    <a:pt x="17362" y="130"/>
                    <a:pt x="14711" y="15"/>
                  </a:cubicBezTo>
                  <a:cubicBezTo>
                    <a:pt x="12060" y="-101"/>
                    <a:pt x="8133" y="477"/>
                    <a:pt x="5384" y="1516"/>
                  </a:cubicBezTo>
                  <a:cubicBezTo>
                    <a:pt x="2634" y="2556"/>
                    <a:pt x="1064" y="4057"/>
                    <a:pt x="376" y="5097"/>
                  </a:cubicBezTo>
                  <a:cubicBezTo>
                    <a:pt x="-311" y="6136"/>
                    <a:pt x="-115" y="6714"/>
                    <a:pt x="1456" y="6945"/>
                  </a:cubicBezTo>
                  <a:cubicBezTo>
                    <a:pt x="3027" y="7176"/>
                    <a:pt x="5973" y="7060"/>
                    <a:pt x="8427" y="6714"/>
                  </a:cubicBezTo>
                  <a:cubicBezTo>
                    <a:pt x="10882" y="6367"/>
                    <a:pt x="12845" y="5790"/>
                    <a:pt x="14613" y="5328"/>
                  </a:cubicBezTo>
                  <a:cubicBezTo>
                    <a:pt x="16380" y="4866"/>
                    <a:pt x="17951" y="4519"/>
                    <a:pt x="18638" y="4750"/>
                  </a:cubicBezTo>
                  <a:cubicBezTo>
                    <a:pt x="19325" y="4981"/>
                    <a:pt x="19129" y="5790"/>
                    <a:pt x="18442" y="7869"/>
                  </a:cubicBezTo>
                  <a:cubicBezTo>
                    <a:pt x="17754" y="9948"/>
                    <a:pt x="16576" y="13298"/>
                    <a:pt x="16085" y="15608"/>
                  </a:cubicBezTo>
                  <a:cubicBezTo>
                    <a:pt x="15594" y="17918"/>
                    <a:pt x="15791" y="19189"/>
                    <a:pt x="16773" y="19997"/>
                  </a:cubicBezTo>
                  <a:cubicBezTo>
                    <a:pt x="17754" y="20806"/>
                    <a:pt x="19522" y="21152"/>
                    <a:pt x="21289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20699" y="4855837"/>
              <a:ext cx="152964" cy="38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82" fill="norm" stroke="1" extrusionOk="0">
                  <a:moveTo>
                    <a:pt x="20416" y="5705"/>
                  </a:moveTo>
                  <a:cubicBezTo>
                    <a:pt x="21008" y="3963"/>
                    <a:pt x="21600" y="2221"/>
                    <a:pt x="21304" y="1176"/>
                  </a:cubicBezTo>
                  <a:cubicBezTo>
                    <a:pt x="21008" y="130"/>
                    <a:pt x="19825" y="-218"/>
                    <a:pt x="17014" y="130"/>
                  </a:cubicBezTo>
                  <a:cubicBezTo>
                    <a:pt x="14203" y="479"/>
                    <a:pt x="9764" y="1524"/>
                    <a:pt x="7249" y="3382"/>
                  </a:cubicBezTo>
                  <a:cubicBezTo>
                    <a:pt x="4734" y="5240"/>
                    <a:pt x="4142" y="7911"/>
                    <a:pt x="4586" y="10582"/>
                  </a:cubicBezTo>
                  <a:cubicBezTo>
                    <a:pt x="5030" y="13253"/>
                    <a:pt x="6510" y="15924"/>
                    <a:pt x="7249" y="17608"/>
                  </a:cubicBezTo>
                  <a:cubicBezTo>
                    <a:pt x="7989" y="19292"/>
                    <a:pt x="7989" y="19988"/>
                    <a:pt x="6658" y="20453"/>
                  </a:cubicBezTo>
                  <a:cubicBezTo>
                    <a:pt x="5326" y="20917"/>
                    <a:pt x="2663" y="21150"/>
                    <a:pt x="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533399" y="4875858"/>
              <a:ext cx="247651" cy="1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1024"/>
                  </a:moveTo>
                  <a:cubicBezTo>
                    <a:pt x="3692" y="13680"/>
                    <a:pt x="7385" y="6336"/>
                    <a:pt x="10985" y="2880"/>
                  </a:cubicBezTo>
                  <a:cubicBezTo>
                    <a:pt x="14585" y="-576"/>
                    <a:pt x="18092" y="-144"/>
                    <a:pt x="21600" y="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80533" y="4667719"/>
              <a:ext cx="84667" cy="27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11880" y="0"/>
                  </a:moveTo>
                  <a:cubicBezTo>
                    <a:pt x="8640" y="3298"/>
                    <a:pt x="5400" y="6595"/>
                    <a:pt x="3240" y="9728"/>
                  </a:cubicBezTo>
                  <a:cubicBezTo>
                    <a:pt x="1080" y="12861"/>
                    <a:pt x="0" y="15829"/>
                    <a:pt x="0" y="17725"/>
                  </a:cubicBezTo>
                  <a:cubicBezTo>
                    <a:pt x="0" y="19621"/>
                    <a:pt x="1080" y="20446"/>
                    <a:pt x="2970" y="20940"/>
                  </a:cubicBezTo>
                  <a:cubicBezTo>
                    <a:pt x="4860" y="21435"/>
                    <a:pt x="7560" y="21600"/>
                    <a:pt x="10530" y="21435"/>
                  </a:cubicBezTo>
                  <a:cubicBezTo>
                    <a:pt x="13500" y="21270"/>
                    <a:pt x="16740" y="20776"/>
                    <a:pt x="18630" y="20116"/>
                  </a:cubicBezTo>
                  <a:cubicBezTo>
                    <a:pt x="20520" y="19456"/>
                    <a:pt x="21060" y="18632"/>
                    <a:pt x="21600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68349" y="4686769"/>
              <a:ext cx="292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800"/>
                    <a:pt x="6261" y="12000"/>
                    <a:pt x="9861" y="8400"/>
                  </a:cubicBezTo>
                  <a:cubicBezTo>
                    <a:pt x="13461" y="4800"/>
                    <a:pt x="1753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05416" y="4671625"/>
              <a:ext cx="150284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0648" y="150"/>
                  </a:moveTo>
                  <a:cubicBezTo>
                    <a:pt x="9127" y="20"/>
                    <a:pt x="7606" y="-109"/>
                    <a:pt x="6541" y="150"/>
                  </a:cubicBezTo>
                  <a:cubicBezTo>
                    <a:pt x="5476" y="408"/>
                    <a:pt x="4868" y="1055"/>
                    <a:pt x="3955" y="3125"/>
                  </a:cubicBezTo>
                  <a:cubicBezTo>
                    <a:pt x="3042" y="5194"/>
                    <a:pt x="1825" y="8686"/>
                    <a:pt x="1217" y="10756"/>
                  </a:cubicBezTo>
                  <a:cubicBezTo>
                    <a:pt x="608" y="12825"/>
                    <a:pt x="608" y="13472"/>
                    <a:pt x="456" y="14248"/>
                  </a:cubicBezTo>
                  <a:cubicBezTo>
                    <a:pt x="304" y="15024"/>
                    <a:pt x="0" y="15929"/>
                    <a:pt x="0" y="15994"/>
                  </a:cubicBezTo>
                  <a:cubicBezTo>
                    <a:pt x="0" y="16059"/>
                    <a:pt x="304" y="15283"/>
                    <a:pt x="1369" y="14183"/>
                  </a:cubicBezTo>
                  <a:cubicBezTo>
                    <a:pt x="2434" y="13084"/>
                    <a:pt x="4259" y="11661"/>
                    <a:pt x="6085" y="10756"/>
                  </a:cubicBezTo>
                  <a:cubicBezTo>
                    <a:pt x="7910" y="9850"/>
                    <a:pt x="9735" y="9462"/>
                    <a:pt x="11104" y="9527"/>
                  </a:cubicBezTo>
                  <a:cubicBezTo>
                    <a:pt x="12473" y="9592"/>
                    <a:pt x="13386" y="10109"/>
                    <a:pt x="15059" y="12178"/>
                  </a:cubicBezTo>
                  <a:cubicBezTo>
                    <a:pt x="16732" y="14248"/>
                    <a:pt x="19166" y="17869"/>
                    <a:pt x="2160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289049" y="5017911"/>
              <a:ext cx="209551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769"/>
                  </a:moveTo>
                  <a:cubicBezTo>
                    <a:pt x="20727" y="353"/>
                    <a:pt x="19855" y="-62"/>
                    <a:pt x="18982" y="7"/>
                  </a:cubicBezTo>
                  <a:cubicBezTo>
                    <a:pt x="18109" y="76"/>
                    <a:pt x="17236" y="630"/>
                    <a:pt x="15055" y="3123"/>
                  </a:cubicBezTo>
                  <a:cubicBezTo>
                    <a:pt x="12873" y="5615"/>
                    <a:pt x="9382" y="10046"/>
                    <a:pt x="6655" y="13438"/>
                  </a:cubicBezTo>
                  <a:cubicBezTo>
                    <a:pt x="3927" y="16830"/>
                    <a:pt x="1964" y="19184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238249" y="5158370"/>
              <a:ext cx="88901" cy="8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0" y="16170"/>
                    <a:pt x="0" y="11186"/>
                    <a:pt x="0" y="7309"/>
                  </a:cubicBezTo>
                  <a:cubicBezTo>
                    <a:pt x="0" y="3432"/>
                    <a:pt x="0" y="663"/>
                    <a:pt x="3600" y="109"/>
                  </a:cubicBezTo>
                  <a:cubicBezTo>
                    <a:pt x="7200" y="-445"/>
                    <a:pt x="14400" y="1217"/>
                    <a:pt x="21600" y="2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504949" y="526461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739899" y="5226519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80"/>
                    <a:pt x="12000" y="5760"/>
                    <a:pt x="8400" y="9360"/>
                  </a:cubicBezTo>
                  <a:cubicBezTo>
                    <a:pt x="4800" y="12960"/>
                    <a:pt x="2400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757150" y="5099519"/>
              <a:ext cx="39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13878" y="21600"/>
                  </a:moveTo>
                  <a:cubicBezTo>
                    <a:pt x="9558" y="16800"/>
                    <a:pt x="5238" y="12000"/>
                    <a:pt x="2538" y="8600"/>
                  </a:cubicBezTo>
                  <a:cubicBezTo>
                    <a:pt x="-162" y="5200"/>
                    <a:pt x="-1242" y="3200"/>
                    <a:pt x="1998" y="2000"/>
                  </a:cubicBezTo>
                  <a:cubicBezTo>
                    <a:pt x="5238" y="800"/>
                    <a:pt x="12798" y="400"/>
                    <a:pt x="203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881187" y="4978869"/>
              <a:ext cx="24606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8170" y="0"/>
                  </a:moveTo>
                  <a:cubicBezTo>
                    <a:pt x="6508" y="2597"/>
                    <a:pt x="4847" y="5193"/>
                    <a:pt x="3462" y="8380"/>
                  </a:cubicBezTo>
                  <a:cubicBezTo>
                    <a:pt x="2077" y="11567"/>
                    <a:pt x="970" y="15344"/>
                    <a:pt x="416" y="17528"/>
                  </a:cubicBezTo>
                  <a:cubicBezTo>
                    <a:pt x="-138" y="19711"/>
                    <a:pt x="-138" y="20302"/>
                    <a:pt x="416" y="20656"/>
                  </a:cubicBezTo>
                  <a:cubicBezTo>
                    <a:pt x="970" y="21010"/>
                    <a:pt x="2077" y="21128"/>
                    <a:pt x="3924" y="20538"/>
                  </a:cubicBezTo>
                  <a:cubicBezTo>
                    <a:pt x="5770" y="19948"/>
                    <a:pt x="8354" y="18649"/>
                    <a:pt x="9924" y="17705"/>
                  </a:cubicBezTo>
                  <a:cubicBezTo>
                    <a:pt x="11493" y="16761"/>
                    <a:pt x="12047" y="16170"/>
                    <a:pt x="12416" y="15580"/>
                  </a:cubicBezTo>
                  <a:cubicBezTo>
                    <a:pt x="12785" y="14990"/>
                    <a:pt x="12970" y="14400"/>
                    <a:pt x="12416" y="14105"/>
                  </a:cubicBezTo>
                  <a:cubicBezTo>
                    <a:pt x="11862" y="13810"/>
                    <a:pt x="10570" y="13810"/>
                    <a:pt x="9185" y="14223"/>
                  </a:cubicBezTo>
                  <a:cubicBezTo>
                    <a:pt x="7800" y="14636"/>
                    <a:pt x="6324" y="15462"/>
                    <a:pt x="5493" y="16170"/>
                  </a:cubicBezTo>
                  <a:cubicBezTo>
                    <a:pt x="4662" y="16879"/>
                    <a:pt x="4477" y="17469"/>
                    <a:pt x="4570" y="18059"/>
                  </a:cubicBezTo>
                  <a:cubicBezTo>
                    <a:pt x="4662" y="18649"/>
                    <a:pt x="5031" y="19239"/>
                    <a:pt x="7893" y="19830"/>
                  </a:cubicBezTo>
                  <a:cubicBezTo>
                    <a:pt x="10754" y="20420"/>
                    <a:pt x="16108" y="21010"/>
                    <a:pt x="214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656803" y="4957635"/>
              <a:ext cx="207047" cy="36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46" fill="norm" stroke="1" extrusionOk="0">
                  <a:moveTo>
                    <a:pt x="20714" y="1224"/>
                  </a:moveTo>
                  <a:cubicBezTo>
                    <a:pt x="20079" y="736"/>
                    <a:pt x="19443" y="248"/>
                    <a:pt x="17855" y="65"/>
                  </a:cubicBezTo>
                  <a:cubicBezTo>
                    <a:pt x="16267" y="-118"/>
                    <a:pt x="13726" y="4"/>
                    <a:pt x="10655" y="1529"/>
                  </a:cubicBezTo>
                  <a:cubicBezTo>
                    <a:pt x="7585" y="3055"/>
                    <a:pt x="3985" y="5984"/>
                    <a:pt x="1867" y="8790"/>
                  </a:cubicBezTo>
                  <a:cubicBezTo>
                    <a:pt x="-251" y="11597"/>
                    <a:pt x="-886" y="14282"/>
                    <a:pt x="1655" y="16418"/>
                  </a:cubicBezTo>
                  <a:cubicBezTo>
                    <a:pt x="4196" y="18553"/>
                    <a:pt x="9914" y="20140"/>
                    <a:pt x="13302" y="20811"/>
                  </a:cubicBezTo>
                  <a:cubicBezTo>
                    <a:pt x="16690" y="21482"/>
                    <a:pt x="17749" y="21238"/>
                    <a:pt x="18808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955665" y="5029669"/>
              <a:ext cx="117736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6" fill="norm" stroke="1" extrusionOk="0">
                  <a:moveTo>
                    <a:pt x="21454" y="0"/>
                  </a:moveTo>
                  <a:cubicBezTo>
                    <a:pt x="19525" y="275"/>
                    <a:pt x="17597" y="550"/>
                    <a:pt x="15090" y="2408"/>
                  </a:cubicBezTo>
                  <a:cubicBezTo>
                    <a:pt x="12583" y="4265"/>
                    <a:pt x="9497" y="7704"/>
                    <a:pt x="6990" y="10938"/>
                  </a:cubicBezTo>
                  <a:cubicBezTo>
                    <a:pt x="4483" y="14171"/>
                    <a:pt x="2554" y="17197"/>
                    <a:pt x="1397" y="19055"/>
                  </a:cubicBezTo>
                  <a:cubicBezTo>
                    <a:pt x="240" y="20912"/>
                    <a:pt x="-146" y="21600"/>
                    <a:pt x="47" y="21531"/>
                  </a:cubicBezTo>
                  <a:cubicBezTo>
                    <a:pt x="240" y="21462"/>
                    <a:pt x="1011" y="20637"/>
                    <a:pt x="1783" y="19743"/>
                  </a:cubicBezTo>
                  <a:cubicBezTo>
                    <a:pt x="2554" y="18848"/>
                    <a:pt x="3325" y="17885"/>
                    <a:pt x="4097" y="16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956729" y="4968499"/>
              <a:ext cx="313521" cy="9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05" fill="norm" stroke="1" extrusionOk="0">
                  <a:moveTo>
                    <a:pt x="1032" y="21105"/>
                  </a:moveTo>
                  <a:cubicBezTo>
                    <a:pt x="742" y="18405"/>
                    <a:pt x="452" y="15705"/>
                    <a:pt x="234" y="13230"/>
                  </a:cubicBezTo>
                  <a:cubicBezTo>
                    <a:pt x="17" y="10755"/>
                    <a:pt x="-128" y="8505"/>
                    <a:pt x="162" y="6705"/>
                  </a:cubicBezTo>
                  <a:cubicBezTo>
                    <a:pt x="452" y="4905"/>
                    <a:pt x="1177" y="3555"/>
                    <a:pt x="3786" y="2205"/>
                  </a:cubicBezTo>
                  <a:cubicBezTo>
                    <a:pt x="6395" y="855"/>
                    <a:pt x="10889" y="-495"/>
                    <a:pt x="14151" y="180"/>
                  </a:cubicBezTo>
                  <a:cubicBezTo>
                    <a:pt x="17413" y="855"/>
                    <a:pt x="19442" y="3555"/>
                    <a:pt x="21472" y="6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870200" y="5341524"/>
              <a:ext cx="36830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848" y="12126"/>
                    <a:pt x="7697" y="4168"/>
                    <a:pt x="11297" y="1326"/>
                  </a:cubicBezTo>
                  <a:cubicBezTo>
                    <a:pt x="14897" y="-1516"/>
                    <a:pt x="18248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369935" y="5190260"/>
              <a:ext cx="347195" cy="95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16" fill="norm" stroke="1" extrusionOk="0">
                  <a:moveTo>
                    <a:pt x="3217" y="8256"/>
                  </a:moveTo>
                  <a:cubicBezTo>
                    <a:pt x="2831" y="9495"/>
                    <a:pt x="2445" y="10735"/>
                    <a:pt x="2381" y="12189"/>
                  </a:cubicBezTo>
                  <a:cubicBezTo>
                    <a:pt x="2317" y="13644"/>
                    <a:pt x="2574" y="15313"/>
                    <a:pt x="2381" y="16767"/>
                  </a:cubicBezTo>
                  <a:cubicBezTo>
                    <a:pt x="2188" y="18221"/>
                    <a:pt x="1545" y="19461"/>
                    <a:pt x="1095" y="20272"/>
                  </a:cubicBezTo>
                  <a:cubicBezTo>
                    <a:pt x="645" y="21082"/>
                    <a:pt x="388" y="21464"/>
                    <a:pt x="195" y="21511"/>
                  </a:cubicBezTo>
                  <a:cubicBezTo>
                    <a:pt x="3" y="21559"/>
                    <a:pt x="-126" y="21273"/>
                    <a:pt x="195" y="20295"/>
                  </a:cubicBezTo>
                  <a:cubicBezTo>
                    <a:pt x="517" y="19318"/>
                    <a:pt x="1288" y="17649"/>
                    <a:pt x="2060" y="15837"/>
                  </a:cubicBezTo>
                  <a:cubicBezTo>
                    <a:pt x="2831" y="14025"/>
                    <a:pt x="3603" y="12070"/>
                    <a:pt x="4503" y="10211"/>
                  </a:cubicBezTo>
                  <a:cubicBezTo>
                    <a:pt x="5403" y="8351"/>
                    <a:pt x="6431" y="6587"/>
                    <a:pt x="7781" y="4989"/>
                  </a:cubicBezTo>
                  <a:cubicBezTo>
                    <a:pt x="9131" y="3392"/>
                    <a:pt x="10803" y="1962"/>
                    <a:pt x="11960" y="1151"/>
                  </a:cubicBezTo>
                  <a:cubicBezTo>
                    <a:pt x="13117" y="340"/>
                    <a:pt x="13760" y="150"/>
                    <a:pt x="14467" y="54"/>
                  </a:cubicBezTo>
                  <a:cubicBezTo>
                    <a:pt x="15174" y="-41"/>
                    <a:pt x="15945" y="-41"/>
                    <a:pt x="17038" y="317"/>
                  </a:cubicBezTo>
                  <a:cubicBezTo>
                    <a:pt x="18131" y="674"/>
                    <a:pt x="19545" y="1389"/>
                    <a:pt x="20381" y="2438"/>
                  </a:cubicBezTo>
                  <a:cubicBezTo>
                    <a:pt x="21217" y="3487"/>
                    <a:pt x="21474" y="4870"/>
                    <a:pt x="20253" y="6158"/>
                  </a:cubicBezTo>
                  <a:cubicBezTo>
                    <a:pt x="19031" y="7445"/>
                    <a:pt x="16331" y="8637"/>
                    <a:pt x="13374" y="9329"/>
                  </a:cubicBezTo>
                  <a:cubicBezTo>
                    <a:pt x="10417" y="10020"/>
                    <a:pt x="7203" y="10211"/>
                    <a:pt x="5274" y="10282"/>
                  </a:cubicBezTo>
                  <a:cubicBezTo>
                    <a:pt x="3345" y="10354"/>
                    <a:pt x="2703" y="10306"/>
                    <a:pt x="2831" y="10306"/>
                  </a:cubicBezTo>
                  <a:cubicBezTo>
                    <a:pt x="2960" y="10306"/>
                    <a:pt x="3860" y="10354"/>
                    <a:pt x="4760" y="10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753099" y="5563069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389"/>
                    <a:pt x="3273" y="778"/>
                    <a:pt x="5564" y="3016"/>
                  </a:cubicBezTo>
                  <a:cubicBezTo>
                    <a:pt x="7855" y="5254"/>
                    <a:pt x="10800" y="9341"/>
                    <a:pt x="13582" y="12746"/>
                  </a:cubicBezTo>
                  <a:cubicBezTo>
                    <a:pt x="16364" y="16151"/>
                    <a:pt x="18982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676899" y="5611696"/>
              <a:ext cx="279401" cy="19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2354"/>
                  </a:moveTo>
                  <a:cubicBezTo>
                    <a:pt x="21109" y="1414"/>
                    <a:pt x="20618" y="475"/>
                    <a:pt x="19882" y="123"/>
                  </a:cubicBezTo>
                  <a:cubicBezTo>
                    <a:pt x="19145" y="-229"/>
                    <a:pt x="18164" y="6"/>
                    <a:pt x="15055" y="3058"/>
                  </a:cubicBezTo>
                  <a:cubicBezTo>
                    <a:pt x="11945" y="6110"/>
                    <a:pt x="6709" y="11980"/>
                    <a:pt x="3845" y="15501"/>
                  </a:cubicBezTo>
                  <a:cubicBezTo>
                    <a:pt x="982" y="19023"/>
                    <a:pt x="491" y="20197"/>
                    <a:pt x="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5536675" y="4866309"/>
              <a:ext cx="197375" cy="21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6" fill="norm" stroke="1" extrusionOk="0">
                  <a:moveTo>
                    <a:pt x="6950" y="8085"/>
                  </a:moveTo>
                  <a:cubicBezTo>
                    <a:pt x="4882" y="10838"/>
                    <a:pt x="2814" y="13591"/>
                    <a:pt x="1550" y="15602"/>
                  </a:cubicBezTo>
                  <a:cubicBezTo>
                    <a:pt x="287" y="17614"/>
                    <a:pt x="-173" y="18885"/>
                    <a:pt x="57" y="18673"/>
                  </a:cubicBezTo>
                  <a:cubicBezTo>
                    <a:pt x="287" y="18461"/>
                    <a:pt x="1206" y="16767"/>
                    <a:pt x="3504" y="13591"/>
                  </a:cubicBezTo>
                  <a:cubicBezTo>
                    <a:pt x="5801" y="10414"/>
                    <a:pt x="9478" y="5755"/>
                    <a:pt x="11776" y="3108"/>
                  </a:cubicBezTo>
                  <a:cubicBezTo>
                    <a:pt x="14074" y="461"/>
                    <a:pt x="14993" y="-174"/>
                    <a:pt x="15797" y="38"/>
                  </a:cubicBezTo>
                  <a:cubicBezTo>
                    <a:pt x="16601" y="250"/>
                    <a:pt x="17291" y="1308"/>
                    <a:pt x="18210" y="5014"/>
                  </a:cubicBezTo>
                  <a:cubicBezTo>
                    <a:pt x="19129" y="8720"/>
                    <a:pt x="20278" y="15073"/>
                    <a:pt x="21427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963647" y="5223800"/>
              <a:ext cx="221253" cy="41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13" fill="norm" stroke="1" extrusionOk="0">
                  <a:moveTo>
                    <a:pt x="21503" y="3086"/>
                  </a:moveTo>
                  <a:cubicBezTo>
                    <a:pt x="19652" y="1995"/>
                    <a:pt x="17800" y="904"/>
                    <a:pt x="16360" y="358"/>
                  </a:cubicBezTo>
                  <a:cubicBezTo>
                    <a:pt x="14920" y="-187"/>
                    <a:pt x="13892" y="-187"/>
                    <a:pt x="11629" y="904"/>
                  </a:cubicBezTo>
                  <a:cubicBezTo>
                    <a:pt x="9366" y="1995"/>
                    <a:pt x="5869" y="4177"/>
                    <a:pt x="3503" y="6686"/>
                  </a:cubicBezTo>
                  <a:cubicBezTo>
                    <a:pt x="1137" y="9195"/>
                    <a:pt x="-97" y="12031"/>
                    <a:pt x="6" y="14322"/>
                  </a:cubicBezTo>
                  <a:cubicBezTo>
                    <a:pt x="109" y="16613"/>
                    <a:pt x="1549" y="18358"/>
                    <a:pt x="3812" y="19449"/>
                  </a:cubicBezTo>
                  <a:cubicBezTo>
                    <a:pt x="6074" y="20540"/>
                    <a:pt x="9160" y="20977"/>
                    <a:pt x="12246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197599" y="5348958"/>
              <a:ext cx="247651" cy="25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4066"/>
                  </a:moveTo>
                  <a:cubicBezTo>
                    <a:pt x="369" y="2486"/>
                    <a:pt x="738" y="905"/>
                    <a:pt x="1477" y="291"/>
                  </a:cubicBezTo>
                  <a:cubicBezTo>
                    <a:pt x="2215" y="-324"/>
                    <a:pt x="3323" y="27"/>
                    <a:pt x="4615" y="1432"/>
                  </a:cubicBezTo>
                  <a:cubicBezTo>
                    <a:pt x="5908" y="2837"/>
                    <a:pt x="7385" y="5296"/>
                    <a:pt x="7662" y="8369"/>
                  </a:cubicBezTo>
                  <a:cubicBezTo>
                    <a:pt x="7938" y="11442"/>
                    <a:pt x="7015" y="15130"/>
                    <a:pt x="5908" y="17413"/>
                  </a:cubicBezTo>
                  <a:cubicBezTo>
                    <a:pt x="4800" y="19696"/>
                    <a:pt x="3508" y="20574"/>
                    <a:pt x="2400" y="20925"/>
                  </a:cubicBezTo>
                  <a:cubicBezTo>
                    <a:pt x="1292" y="21276"/>
                    <a:pt x="369" y="21100"/>
                    <a:pt x="738" y="19520"/>
                  </a:cubicBezTo>
                  <a:cubicBezTo>
                    <a:pt x="1108" y="17939"/>
                    <a:pt x="2769" y="14954"/>
                    <a:pt x="4800" y="12320"/>
                  </a:cubicBezTo>
                  <a:cubicBezTo>
                    <a:pt x="6831" y="9686"/>
                    <a:pt x="9231" y="7403"/>
                    <a:pt x="10985" y="5998"/>
                  </a:cubicBezTo>
                  <a:cubicBezTo>
                    <a:pt x="12738" y="4593"/>
                    <a:pt x="13846" y="4066"/>
                    <a:pt x="14308" y="4330"/>
                  </a:cubicBezTo>
                  <a:cubicBezTo>
                    <a:pt x="14769" y="4593"/>
                    <a:pt x="14585" y="5647"/>
                    <a:pt x="14031" y="7139"/>
                  </a:cubicBezTo>
                  <a:cubicBezTo>
                    <a:pt x="13477" y="8632"/>
                    <a:pt x="12554" y="10564"/>
                    <a:pt x="12092" y="12056"/>
                  </a:cubicBezTo>
                  <a:cubicBezTo>
                    <a:pt x="11631" y="13549"/>
                    <a:pt x="11631" y="14603"/>
                    <a:pt x="12923" y="15481"/>
                  </a:cubicBezTo>
                  <a:cubicBezTo>
                    <a:pt x="14215" y="16359"/>
                    <a:pt x="16800" y="17061"/>
                    <a:pt x="18462" y="17149"/>
                  </a:cubicBezTo>
                  <a:cubicBezTo>
                    <a:pt x="20123" y="17237"/>
                    <a:pt x="20862" y="16710"/>
                    <a:pt x="21600" y="16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483349" y="5220169"/>
              <a:ext cx="13866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1435" y="0"/>
                  </a:moveTo>
                  <a:cubicBezTo>
                    <a:pt x="14612" y="1309"/>
                    <a:pt x="17788" y="2618"/>
                    <a:pt x="19535" y="4855"/>
                  </a:cubicBezTo>
                  <a:cubicBezTo>
                    <a:pt x="21282" y="7091"/>
                    <a:pt x="21600" y="10255"/>
                    <a:pt x="18106" y="13200"/>
                  </a:cubicBezTo>
                  <a:cubicBezTo>
                    <a:pt x="14612" y="16145"/>
                    <a:pt x="7306" y="188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864349" y="5397969"/>
              <a:ext cx="387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5200"/>
                    <a:pt x="7790" y="8800"/>
                    <a:pt x="11390" y="5200"/>
                  </a:cubicBezTo>
                  <a:cubicBezTo>
                    <a:pt x="14990" y="1600"/>
                    <a:pt x="18295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080249" y="5270969"/>
              <a:ext cx="762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543"/>
                    <a:pt x="12000" y="7086"/>
                    <a:pt x="8400" y="10686"/>
                  </a:cubicBezTo>
                  <a:cubicBezTo>
                    <a:pt x="4800" y="14286"/>
                    <a:pt x="2400" y="17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915149" y="5626569"/>
              <a:ext cx="444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000"/>
                    <a:pt x="7200" y="10400"/>
                    <a:pt x="10800" y="6800"/>
                  </a:cubicBezTo>
                  <a:cubicBezTo>
                    <a:pt x="14400" y="3200"/>
                    <a:pt x="180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693206" y="5226519"/>
              <a:ext cx="5379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6128" y="1906"/>
                    <a:pt x="11144" y="3812"/>
                    <a:pt x="7405" y="6671"/>
                  </a:cubicBezTo>
                  <a:cubicBezTo>
                    <a:pt x="3667" y="9529"/>
                    <a:pt x="1175" y="13341"/>
                    <a:pt x="344" y="15988"/>
                  </a:cubicBezTo>
                  <a:cubicBezTo>
                    <a:pt x="-487" y="18635"/>
                    <a:pt x="344" y="20118"/>
                    <a:pt x="11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848599" y="5535928"/>
              <a:ext cx="2540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1800" y="11210"/>
                    <a:pt x="3600" y="2316"/>
                    <a:pt x="7200" y="410"/>
                  </a:cubicBezTo>
                  <a:cubicBezTo>
                    <a:pt x="10800" y="-1496"/>
                    <a:pt x="16200" y="3586"/>
                    <a:pt x="21600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8018223" y="5266735"/>
              <a:ext cx="184532" cy="43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0596" y="7445"/>
                  </a:moveTo>
                  <a:cubicBezTo>
                    <a:pt x="20596" y="5243"/>
                    <a:pt x="20596" y="3041"/>
                    <a:pt x="20111" y="1730"/>
                  </a:cubicBezTo>
                  <a:cubicBezTo>
                    <a:pt x="19625" y="419"/>
                    <a:pt x="18654" y="0"/>
                    <a:pt x="16106" y="0"/>
                  </a:cubicBezTo>
                  <a:cubicBezTo>
                    <a:pt x="13558" y="0"/>
                    <a:pt x="9432" y="419"/>
                    <a:pt x="6520" y="944"/>
                  </a:cubicBezTo>
                  <a:cubicBezTo>
                    <a:pt x="3607" y="1468"/>
                    <a:pt x="1908" y="2097"/>
                    <a:pt x="937" y="2726"/>
                  </a:cubicBezTo>
                  <a:cubicBezTo>
                    <a:pt x="-33" y="3355"/>
                    <a:pt x="-276" y="3984"/>
                    <a:pt x="331" y="4351"/>
                  </a:cubicBezTo>
                  <a:cubicBezTo>
                    <a:pt x="937" y="4718"/>
                    <a:pt x="2394" y="4823"/>
                    <a:pt x="5306" y="4718"/>
                  </a:cubicBezTo>
                  <a:cubicBezTo>
                    <a:pt x="8218" y="4614"/>
                    <a:pt x="12587" y="4299"/>
                    <a:pt x="15499" y="4142"/>
                  </a:cubicBezTo>
                  <a:cubicBezTo>
                    <a:pt x="18412" y="3984"/>
                    <a:pt x="19868" y="3984"/>
                    <a:pt x="20596" y="4299"/>
                  </a:cubicBezTo>
                  <a:cubicBezTo>
                    <a:pt x="21324" y="4614"/>
                    <a:pt x="21324" y="5243"/>
                    <a:pt x="20717" y="6658"/>
                  </a:cubicBezTo>
                  <a:cubicBezTo>
                    <a:pt x="20111" y="8074"/>
                    <a:pt x="18897" y="10276"/>
                    <a:pt x="17441" y="12320"/>
                  </a:cubicBezTo>
                  <a:cubicBezTo>
                    <a:pt x="15985" y="14365"/>
                    <a:pt x="14286" y="16252"/>
                    <a:pt x="13679" y="17773"/>
                  </a:cubicBezTo>
                  <a:cubicBezTo>
                    <a:pt x="13072" y="19293"/>
                    <a:pt x="13558" y="20447"/>
                    <a:pt x="140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267699" y="5298449"/>
              <a:ext cx="273051" cy="43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1160"/>
                  </a:moveTo>
                  <a:cubicBezTo>
                    <a:pt x="21098" y="739"/>
                    <a:pt x="20595" y="317"/>
                    <a:pt x="19842" y="107"/>
                  </a:cubicBezTo>
                  <a:cubicBezTo>
                    <a:pt x="19088" y="-104"/>
                    <a:pt x="18084" y="-104"/>
                    <a:pt x="15740" y="1055"/>
                  </a:cubicBezTo>
                  <a:cubicBezTo>
                    <a:pt x="13395" y="2214"/>
                    <a:pt x="9712" y="4532"/>
                    <a:pt x="7116" y="7430"/>
                  </a:cubicBezTo>
                  <a:cubicBezTo>
                    <a:pt x="4521" y="10327"/>
                    <a:pt x="3014" y="13804"/>
                    <a:pt x="2260" y="16070"/>
                  </a:cubicBezTo>
                  <a:cubicBezTo>
                    <a:pt x="1507" y="18335"/>
                    <a:pt x="1507" y="19389"/>
                    <a:pt x="1758" y="20126"/>
                  </a:cubicBezTo>
                  <a:cubicBezTo>
                    <a:pt x="2009" y="20864"/>
                    <a:pt x="2512" y="21285"/>
                    <a:pt x="3851" y="21391"/>
                  </a:cubicBezTo>
                  <a:cubicBezTo>
                    <a:pt x="5191" y="21496"/>
                    <a:pt x="7367" y="21285"/>
                    <a:pt x="9126" y="20074"/>
                  </a:cubicBezTo>
                  <a:cubicBezTo>
                    <a:pt x="10884" y="18862"/>
                    <a:pt x="12223" y="16649"/>
                    <a:pt x="11972" y="15016"/>
                  </a:cubicBezTo>
                  <a:cubicBezTo>
                    <a:pt x="11721" y="13383"/>
                    <a:pt x="9879" y="12329"/>
                    <a:pt x="7619" y="11960"/>
                  </a:cubicBezTo>
                  <a:cubicBezTo>
                    <a:pt x="5358" y="11592"/>
                    <a:pt x="2679" y="11908"/>
                    <a:pt x="0" y="12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907827" y="5464554"/>
              <a:ext cx="166815" cy="28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93" fill="norm" stroke="1" extrusionOk="0">
                  <a:moveTo>
                    <a:pt x="18786" y="8757"/>
                  </a:moveTo>
                  <a:cubicBezTo>
                    <a:pt x="19866" y="6392"/>
                    <a:pt x="20946" y="4027"/>
                    <a:pt x="21216" y="2451"/>
                  </a:cubicBezTo>
                  <a:cubicBezTo>
                    <a:pt x="21486" y="874"/>
                    <a:pt x="20946" y="86"/>
                    <a:pt x="18381" y="7"/>
                  </a:cubicBezTo>
                  <a:cubicBezTo>
                    <a:pt x="15816" y="-72"/>
                    <a:pt x="11226" y="559"/>
                    <a:pt x="8391" y="1110"/>
                  </a:cubicBezTo>
                  <a:cubicBezTo>
                    <a:pt x="5556" y="1662"/>
                    <a:pt x="4476" y="2135"/>
                    <a:pt x="5286" y="3791"/>
                  </a:cubicBezTo>
                  <a:cubicBezTo>
                    <a:pt x="6096" y="5446"/>
                    <a:pt x="8796" y="8284"/>
                    <a:pt x="11496" y="10649"/>
                  </a:cubicBezTo>
                  <a:cubicBezTo>
                    <a:pt x="14196" y="13014"/>
                    <a:pt x="16896" y="14906"/>
                    <a:pt x="17976" y="16640"/>
                  </a:cubicBezTo>
                  <a:cubicBezTo>
                    <a:pt x="19056" y="18375"/>
                    <a:pt x="18516" y="19951"/>
                    <a:pt x="15546" y="20740"/>
                  </a:cubicBezTo>
                  <a:cubicBezTo>
                    <a:pt x="12576" y="21528"/>
                    <a:pt x="7176" y="21528"/>
                    <a:pt x="4071" y="21134"/>
                  </a:cubicBezTo>
                  <a:cubicBezTo>
                    <a:pt x="966" y="20740"/>
                    <a:pt x="156" y="19951"/>
                    <a:pt x="21" y="19163"/>
                  </a:cubicBezTo>
                  <a:cubicBezTo>
                    <a:pt x="-114" y="18375"/>
                    <a:pt x="426" y="17586"/>
                    <a:pt x="966" y="16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130270" y="5517909"/>
              <a:ext cx="312180" cy="23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82" fill="norm" stroke="1" extrusionOk="0">
                  <a:moveTo>
                    <a:pt x="3094" y="8666"/>
                  </a:moveTo>
                  <a:cubicBezTo>
                    <a:pt x="4966" y="7710"/>
                    <a:pt x="6838" y="6755"/>
                    <a:pt x="8206" y="5799"/>
                  </a:cubicBezTo>
                  <a:cubicBezTo>
                    <a:pt x="9574" y="4843"/>
                    <a:pt x="10438" y="3887"/>
                    <a:pt x="11014" y="2932"/>
                  </a:cubicBezTo>
                  <a:cubicBezTo>
                    <a:pt x="11590" y="1976"/>
                    <a:pt x="11878" y="1020"/>
                    <a:pt x="11590" y="447"/>
                  </a:cubicBezTo>
                  <a:cubicBezTo>
                    <a:pt x="11302" y="-127"/>
                    <a:pt x="10438" y="-318"/>
                    <a:pt x="8494" y="924"/>
                  </a:cubicBezTo>
                  <a:cubicBezTo>
                    <a:pt x="6550" y="2167"/>
                    <a:pt x="3526" y="4843"/>
                    <a:pt x="1798" y="7424"/>
                  </a:cubicBezTo>
                  <a:cubicBezTo>
                    <a:pt x="70" y="10004"/>
                    <a:pt x="-362" y="12489"/>
                    <a:pt x="286" y="14401"/>
                  </a:cubicBezTo>
                  <a:cubicBezTo>
                    <a:pt x="934" y="16312"/>
                    <a:pt x="2662" y="17650"/>
                    <a:pt x="6334" y="18701"/>
                  </a:cubicBezTo>
                  <a:cubicBezTo>
                    <a:pt x="10006" y="19753"/>
                    <a:pt x="15622" y="20517"/>
                    <a:pt x="21238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582149" y="5163019"/>
              <a:ext cx="387175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6584" y="0"/>
                  </a:moveTo>
                  <a:cubicBezTo>
                    <a:pt x="9472" y="1247"/>
                    <a:pt x="12359" y="2494"/>
                    <a:pt x="14958" y="4082"/>
                  </a:cubicBezTo>
                  <a:cubicBezTo>
                    <a:pt x="17557" y="5669"/>
                    <a:pt x="19867" y="7597"/>
                    <a:pt x="20734" y="9524"/>
                  </a:cubicBezTo>
                  <a:cubicBezTo>
                    <a:pt x="21600" y="11452"/>
                    <a:pt x="21022" y="13380"/>
                    <a:pt x="19174" y="14939"/>
                  </a:cubicBezTo>
                  <a:cubicBezTo>
                    <a:pt x="17326" y="16498"/>
                    <a:pt x="14207" y="17688"/>
                    <a:pt x="10800" y="18737"/>
                  </a:cubicBezTo>
                  <a:cubicBezTo>
                    <a:pt x="7393" y="19786"/>
                    <a:pt x="3696" y="206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949365" y="5035866"/>
              <a:ext cx="333835" cy="96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9" fill="norm" stroke="1" extrusionOk="0">
                  <a:moveTo>
                    <a:pt x="21018" y="1560"/>
                  </a:moveTo>
                  <a:cubicBezTo>
                    <a:pt x="21018" y="1324"/>
                    <a:pt x="21018" y="1088"/>
                    <a:pt x="21018" y="829"/>
                  </a:cubicBezTo>
                  <a:cubicBezTo>
                    <a:pt x="21018" y="569"/>
                    <a:pt x="21018" y="286"/>
                    <a:pt x="20475" y="121"/>
                  </a:cubicBezTo>
                  <a:cubicBezTo>
                    <a:pt x="19932" y="-44"/>
                    <a:pt x="18845" y="-91"/>
                    <a:pt x="17011" y="310"/>
                  </a:cubicBezTo>
                  <a:cubicBezTo>
                    <a:pt x="15177" y="711"/>
                    <a:pt x="12596" y="1560"/>
                    <a:pt x="10083" y="2786"/>
                  </a:cubicBezTo>
                  <a:cubicBezTo>
                    <a:pt x="7569" y="4012"/>
                    <a:pt x="5124" y="5616"/>
                    <a:pt x="3290" y="7408"/>
                  </a:cubicBezTo>
                  <a:cubicBezTo>
                    <a:pt x="1456" y="9200"/>
                    <a:pt x="234" y="11181"/>
                    <a:pt x="30" y="12902"/>
                  </a:cubicBezTo>
                  <a:cubicBezTo>
                    <a:pt x="-174" y="14623"/>
                    <a:pt x="641" y="16085"/>
                    <a:pt x="3630" y="17382"/>
                  </a:cubicBezTo>
                  <a:cubicBezTo>
                    <a:pt x="6618" y="18679"/>
                    <a:pt x="11781" y="19811"/>
                    <a:pt x="15109" y="20471"/>
                  </a:cubicBezTo>
                  <a:cubicBezTo>
                    <a:pt x="18437" y="21132"/>
                    <a:pt x="19932" y="21320"/>
                    <a:pt x="21426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788399" y="5938131"/>
              <a:ext cx="508001" cy="3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2970" y="11887"/>
                    <a:pt x="5940" y="3787"/>
                    <a:pt x="9135" y="1087"/>
                  </a:cubicBezTo>
                  <a:cubicBezTo>
                    <a:pt x="12330" y="-1613"/>
                    <a:pt x="15750" y="1087"/>
                    <a:pt x="17865" y="5137"/>
                  </a:cubicBezTo>
                  <a:cubicBezTo>
                    <a:pt x="19980" y="9187"/>
                    <a:pt x="20790" y="14587"/>
                    <a:pt x="21600" y="1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840424" y="6054912"/>
              <a:ext cx="322626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55" fill="norm" stroke="1" extrusionOk="0">
                  <a:moveTo>
                    <a:pt x="5735" y="1533"/>
                  </a:moveTo>
                  <a:cubicBezTo>
                    <a:pt x="3381" y="594"/>
                    <a:pt x="1027" y="-345"/>
                    <a:pt x="266" y="125"/>
                  </a:cubicBezTo>
                  <a:cubicBezTo>
                    <a:pt x="-496" y="594"/>
                    <a:pt x="335" y="2472"/>
                    <a:pt x="3312" y="5290"/>
                  </a:cubicBezTo>
                  <a:cubicBezTo>
                    <a:pt x="6289" y="8107"/>
                    <a:pt x="11412" y="11864"/>
                    <a:pt x="14735" y="14681"/>
                  </a:cubicBezTo>
                  <a:cubicBezTo>
                    <a:pt x="18058" y="17498"/>
                    <a:pt x="19581" y="19377"/>
                    <a:pt x="21104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1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12597" y="4528019"/>
              <a:ext cx="7118383" cy="2190751"/>
            </a:xfrm>
            <a:prstGeom prst="rect">
              <a:avLst/>
            </a:prstGeom>
            <a:effectLst/>
          </p:spPr>
        </p:pic>
        <p:sp>
          <p:nvSpPr>
            <p:cNvPr id="2114" name="Line"/>
            <p:cNvSpPr/>
            <p:nvPr/>
          </p:nvSpPr>
          <p:spPr>
            <a:xfrm>
              <a:off x="8998743" y="5133385"/>
              <a:ext cx="329407" cy="2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59" fill="norm" stroke="1" extrusionOk="0">
                  <a:moveTo>
                    <a:pt x="4517" y="12320"/>
                  </a:moveTo>
                  <a:cubicBezTo>
                    <a:pt x="3410" y="13280"/>
                    <a:pt x="2302" y="14240"/>
                    <a:pt x="1540" y="15360"/>
                  </a:cubicBezTo>
                  <a:cubicBezTo>
                    <a:pt x="779" y="16480"/>
                    <a:pt x="363" y="17760"/>
                    <a:pt x="156" y="18960"/>
                  </a:cubicBezTo>
                  <a:cubicBezTo>
                    <a:pt x="-52" y="20160"/>
                    <a:pt x="-52" y="21280"/>
                    <a:pt x="156" y="21440"/>
                  </a:cubicBezTo>
                  <a:cubicBezTo>
                    <a:pt x="363" y="21600"/>
                    <a:pt x="779" y="20800"/>
                    <a:pt x="2233" y="17920"/>
                  </a:cubicBezTo>
                  <a:cubicBezTo>
                    <a:pt x="3686" y="15040"/>
                    <a:pt x="6179" y="10080"/>
                    <a:pt x="7910" y="6960"/>
                  </a:cubicBezTo>
                  <a:cubicBezTo>
                    <a:pt x="9640" y="3840"/>
                    <a:pt x="10610" y="2560"/>
                    <a:pt x="11510" y="1600"/>
                  </a:cubicBezTo>
                  <a:cubicBezTo>
                    <a:pt x="12410" y="640"/>
                    <a:pt x="13240" y="0"/>
                    <a:pt x="13863" y="0"/>
                  </a:cubicBezTo>
                  <a:cubicBezTo>
                    <a:pt x="14486" y="0"/>
                    <a:pt x="14902" y="640"/>
                    <a:pt x="16148" y="3280"/>
                  </a:cubicBezTo>
                  <a:cubicBezTo>
                    <a:pt x="17394" y="5920"/>
                    <a:pt x="19471" y="10560"/>
                    <a:pt x="21548" y="15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423436" y="866185"/>
              <a:ext cx="856714" cy="17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98" fill="norm" stroke="1" extrusionOk="0">
                  <a:moveTo>
                    <a:pt x="465" y="20329"/>
                  </a:moveTo>
                  <a:cubicBezTo>
                    <a:pt x="1369" y="18296"/>
                    <a:pt x="2274" y="16264"/>
                    <a:pt x="3737" y="14612"/>
                  </a:cubicBezTo>
                  <a:cubicBezTo>
                    <a:pt x="5200" y="12960"/>
                    <a:pt x="7222" y="11689"/>
                    <a:pt x="9217" y="10419"/>
                  </a:cubicBezTo>
                  <a:cubicBezTo>
                    <a:pt x="11212" y="9148"/>
                    <a:pt x="13180" y="7878"/>
                    <a:pt x="14830" y="6861"/>
                  </a:cubicBezTo>
                  <a:cubicBezTo>
                    <a:pt x="16479" y="5845"/>
                    <a:pt x="17809" y="5082"/>
                    <a:pt x="18607" y="4447"/>
                  </a:cubicBezTo>
                  <a:cubicBezTo>
                    <a:pt x="19405" y="3812"/>
                    <a:pt x="19671" y="3304"/>
                    <a:pt x="19618" y="3049"/>
                  </a:cubicBezTo>
                  <a:cubicBezTo>
                    <a:pt x="19565" y="2795"/>
                    <a:pt x="19192" y="2795"/>
                    <a:pt x="17995" y="3049"/>
                  </a:cubicBezTo>
                  <a:cubicBezTo>
                    <a:pt x="16798" y="3304"/>
                    <a:pt x="14776" y="3812"/>
                    <a:pt x="12675" y="5082"/>
                  </a:cubicBezTo>
                  <a:cubicBezTo>
                    <a:pt x="10573" y="6353"/>
                    <a:pt x="8392" y="8386"/>
                    <a:pt x="6424" y="10292"/>
                  </a:cubicBezTo>
                  <a:cubicBezTo>
                    <a:pt x="4455" y="12198"/>
                    <a:pt x="2700" y="13976"/>
                    <a:pt x="1609" y="15247"/>
                  </a:cubicBezTo>
                  <a:cubicBezTo>
                    <a:pt x="518" y="16518"/>
                    <a:pt x="93" y="17280"/>
                    <a:pt x="13" y="17534"/>
                  </a:cubicBezTo>
                  <a:cubicBezTo>
                    <a:pt x="-67" y="17788"/>
                    <a:pt x="199" y="17534"/>
                    <a:pt x="1316" y="16009"/>
                  </a:cubicBezTo>
                  <a:cubicBezTo>
                    <a:pt x="2433" y="14485"/>
                    <a:pt x="4402" y="11689"/>
                    <a:pt x="6397" y="9402"/>
                  </a:cubicBezTo>
                  <a:cubicBezTo>
                    <a:pt x="8392" y="7115"/>
                    <a:pt x="10414" y="5336"/>
                    <a:pt x="12036" y="3939"/>
                  </a:cubicBezTo>
                  <a:cubicBezTo>
                    <a:pt x="13659" y="2541"/>
                    <a:pt x="14883" y="1525"/>
                    <a:pt x="15867" y="889"/>
                  </a:cubicBezTo>
                  <a:cubicBezTo>
                    <a:pt x="16851" y="254"/>
                    <a:pt x="17596" y="0"/>
                    <a:pt x="17809" y="0"/>
                  </a:cubicBezTo>
                  <a:cubicBezTo>
                    <a:pt x="18022" y="0"/>
                    <a:pt x="17702" y="254"/>
                    <a:pt x="16505" y="1779"/>
                  </a:cubicBezTo>
                  <a:cubicBezTo>
                    <a:pt x="15308" y="3304"/>
                    <a:pt x="13233" y="6099"/>
                    <a:pt x="11265" y="9021"/>
                  </a:cubicBezTo>
                  <a:cubicBezTo>
                    <a:pt x="9297" y="11944"/>
                    <a:pt x="7434" y="14993"/>
                    <a:pt x="6237" y="17026"/>
                  </a:cubicBezTo>
                  <a:cubicBezTo>
                    <a:pt x="5040" y="19059"/>
                    <a:pt x="4508" y="20075"/>
                    <a:pt x="4056" y="20711"/>
                  </a:cubicBezTo>
                  <a:cubicBezTo>
                    <a:pt x="3604" y="21346"/>
                    <a:pt x="3232" y="21600"/>
                    <a:pt x="3232" y="21219"/>
                  </a:cubicBezTo>
                  <a:cubicBezTo>
                    <a:pt x="3232" y="20838"/>
                    <a:pt x="3604" y="19821"/>
                    <a:pt x="4668" y="17534"/>
                  </a:cubicBezTo>
                  <a:cubicBezTo>
                    <a:pt x="5732" y="15247"/>
                    <a:pt x="7488" y="11689"/>
                    <a:pt x="9563" y="8767"/>
                  </a:cubicBezTo>
                  <a:cubicBezTo>
                    <a:pt x="11637" y="5845"/>
                    <a:pt x="14032" y="3558"/>
                    <a:pt x="16080" y="3049"/>
                  </a:cubicBezTo>
                  <a:cubicBezTo>
                    <a:pt x="18128" y="2541"/>
                    <a:pt x="19831" y="3812"/>
                    <a:pt x="21533" y="5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" name="Drawing"/>
          <p:cNvGrpSpPr/>
          <p:nvPr/>
        </p:nvGrpSpPr>
        <p:grpSpPr>
          <a:xfrm>
            <a:off x="1908538" y="1337597"/>
            <a:ext cx="10140675" cy="7203586"/>
            <a:chOff x="0" y="0"/>
            <a:chExt cx="10140674" cy="7203584"/>
          </a:xfrm>
        </p:grpSpPr>
        <p:sp>
          <p:nvSpPr>
            <p:cNvPr id="2118" name="Line"/>
            <p:cNvSpPr/>
            <p:nvPr/>
          </p:nvSpPr>
          <p:spPr>
            <a:xfrm>
              <a:off x="334233" y="329159"/>
              <a:ext cx="229328" cy="76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60" fill="norm" stroke="1" extrusionOk="0">
                  <a:moveTo>
                    <a:pt x="2807" y="4682"/>
                  </a:moveTo>
                  <a:cubicBezTo>
                    <a:pt x="2418" y="6507"/>
                    <a:pt x="2029" y="8331"/>
                    <a:pt x="2029" y="10273"/>
                  </a:cubicBezTo>
                  <a:cubicBezTo>
                    <a:pt x="2029" y="12216"/>
                    <a:pt x="2418" y="14276"/>
                    <a:pt x="2612" y="16041"/>
                  </a:cubicBezTo>
                  <a:cubicBezTo>
                    <a:pt x="2807" y="17807"/>
                    <a:pt x="2807" y="19278"/>
                    <a:pt x="2807" y="20191"/>
                  </a:cubicBezTo>
                  <a:cubicBezTo>
                    <a:pt x="2807" y="21103"/>
                    <a:pt x="2807" y="21456"/>
                    <a:pt x="2612" y="21338"/>
                  </a:cubicBezTo>
                  <a:cubicBezTo>
                    <a:pt x="2418" y="21221"/>
                    <a:pt x="2029" y="20632"/>
                    <a:pt x="1542" y="19308"/>
                  </a:cubicBezTo>
                  <a:cubicBezTo>
                    <a:pt x="1056" y="17984"/>
                    <a:pt x="472" y="15924"/>
                    <a:pt x="180" y="13716"/>
                  </a:cubicBezTo>
                  <a:cubicBezTo>
                    <a:pt x="-112" y="11509"/>
                    <a:pt x="-112" y="9155"/>
                    <a:pt x="666" y="7154"/>
                  </a:cubicBezTo>
                  <a:cubicBezTo>
                    <a:pt x="1445" y="5153"/>
                    <a:pt x="3002" y="3505"/>
                    <a:pt x="4753" y="2328"/>
                  </a:cubicBezTo>
                  <a:cubicBezTo>
                    <a:pt x="6504" y="1151"/>
                    <a:pt x="8450" y="445"/>
                    <a:pt x="10688" y="150"/>
                  </a:cubicBezTo>
                  <a:cubicBezTo>
                    <a:pt x="12926" y="-144"/>
                    <a:pt x="15456" y="-26"/>
                    <a:pt x="17596" y="680"/>
                  </a:cubicBezTo>
                  <a:cubicBezTo>
                    <a:pt x="19737" y="1386"/>
                    <a:pt x="21488" y="2681"/>
                    <a:pt x="21002" y="4005"/>
                  </a:cubicBezTo>
                  <a:cubicBezTo>
                    <a:pt x="20515" y="5330"/>
                    <a:pt x="17791" y="6683"/>
                    <a:pt x="15066" y="7596"/>
                  </a:cubicBezTo>
                  <a:cubicBezTo>
                    <a:pt x="12342" y="8508"/>
                    <a:pt x="9618" y="8979"/>
                    <a:pt x="7574" y="9214"/>
                  </a:cubicBezTo>
                  <a:cubicBezTo>
                    <a:pt x="5531" y="9449"/>
                    <a:pt x="4169" y="9449"/>
                    <a:pt x="3488" y="9302"/>
                  </a:cubicBezTo>
                  <a:cubicBezTo>
                    <a:pt x="2807" y="9155"/>
                    <a:pt x="2807" y="8861"/>
                    <a:pt x="3196" y="8537"/>
                  </a:cubicBezTo>
                  <a:cubicBezTo>
                    <a:pt x="3585" y="8213"/>
                    <a:pt x="4364" y="7860"/>
                    <a:pt x="5142" y="7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04677" y="-1"/>
              <a:ext cx="207735" cy="24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0" fill="norm" stroke="1" extrusionOk="0">
                  <a:moveTo>
                    <a:pt x="5704" y="5094"/>
                  </a:moveTo>
                  <a:cubicBezTo>
                    <a:pt x="4831" y="9087"/>
                    <a:pt x="3958" y="13080"/>
                    <a:pt x="2977" y="15985"/>
                  </a:cubicBezTo>
                  <a:cubicBezTo>
                    <a:pt x="1995" y="18889"/>
                    <a:pt x="904" y="20704"/>
                    <a:pt x="358" y="20976"/>
                  </a:cubicBezTo>
                  <a:cubicBezTo>
                    <a:pt x="-187" y="21248"/>
                    <a:pt x="-187" y="19978"/>
                    <a:pt x="904" y="16620"/>
                  </a:cubicBezTo>
                  <a:cubicBezTo>
                    <a:pt x="1995" y="13262"/>
                    <a:pt x="4177" y="7817"/>
                    <a:pt x="5595" y="4731"/>
                  </a:cubicBezTo>
                  <a:cubicBezTo>
                    <a:pt x="7013" y="1645"/>
                    <a:pt x="7668" y="919"/>
                    <a:pt x="8540" y="465"/>
                  </a:cubicBezTo>
                  <a:cubicBezTo>
                    <a:pt x="9413" y="12"/>
                    <a:pt x="10504" y="-170"/>
                    <a:pt x="11377" y="193"/>
                  </a:cubicBezTo>
                  <a:cubicBezTo>
                    <a:pt x="12249" y="556"/>
                    <a:pt x="12904" y="1464"/>
                    <a:pt x="14540" y="5094"/>
                  </a:cubicBezTo>
                  <a:cubicBezTo>
                    <a:pt x="16177" y="8724"/>
                    <a:pt x="18795" y="15077"/>
                    <a:pt x="21413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74311" y="738851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469"/>
                    <a:pt x="8862" y="8938"/>
                    <a:pt x="12462" y="12538"/>
                  </a:cubicBezTo>
                  <a:cubicBezTo>
                    <a:pt x="16062" y="16138"/>
                    <a:pt x="18831" y="18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44161" y="735364"/>
              <a:ext cx="133351" cy="20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21600" y="1014"/>
                  </a:moveTo>
                  <a:cubicBezTo>
                    <a:pt x="20229" y="360"/>
                    <a:pt x="18857" y="-295"/>
                    <a:pt x="16457" y="141"/>
                  </a:cubicBezTo>
                  <a:cubicBezTo>
                    <a:pt x="14057" y="578"/>
                    <a:pt x="10629" y="2105"/>
                    <a:pt x="7714" y="5814"/>
                  </a:cubicBezTo>
                  <a:cubicBezTo>
                    <a:pt x="4800" y="9523"/>
                    <a:pt x="2400" y="15414"/>
                    <a:pt x="0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17498" y="305678"/>
              <a:ext cx="169564" cy="43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8" fill="norm" stroke="1" extrusionOk="0">
                  <a:moveTo>
                    <a:pt x="21362" y="68"/>
                  </a:moveTo>
                  <a:cubicBezTo>
                    <a:pt x="18695" y="-37"/>
                    <a:pt x="16029" y="-142"/>
                    <a:pt x="12962" y="749"/>
                  </a:cubicBezTo>
                  <a:cubicBezTo>
                    <a:pt x="9895" y="1641"/>
                    <a:pt x="6429" y="3528"/>
                    <a:pt x="3895" y="6254"/>
                  </a:cubicBezTo>
                  <a:cubicBezTo>
                    <a:pt x="1362" y="8980"/>
                    <a:pt x="-238" y="12545"/>
                    <a:pt x="29" y="15167"/>
                  </a:cubicBezTo>
                  <a:cubicBezTo>
                    <a:pt x="295" y="17788"/>
                    <a:pt x="2429" y="19466"/>
                    <a:pt x="5762" y="20357"/>
                  </a:cubicBezTo>
                  <a:cubicBezTo>
                    <a:pt x="9095" y="21248"/>
                    <a:pt x="13629" y="21353"/>
                    <a:pt x="18162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82311" y="433533"/>
              <a:ext cx="330201" cy="25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699"/>
                  </a:moveTo>
                  <a:cubicBezTo>
                    <a:pt x="138" y="1814"/>
                    <a:pt x="277" y="928"/>
                    <a:pt x="831" y="397"/>
                  </a:cubicBezTo>
                  <a:cubicBezTo>
                    <a:pt x="1385" y="-134"/>
                    <a:pt x="2354" y="-311"/>
                    <a:pt x="3531" y="1017"/>
                  </a:cubicBezTo>
                  <a:cubicBezTo>
                    <a:pt x="4708" y="2345"/>
                    <a:pt x="6092" y="5178"/>
                    <a:pt x="6369" y="8630"/>
                  </a:cubicBezTo>
                  <a:cubicBezTo>
                    <a:pt x="6646" y="12082"/>
                    <a:pt x="5815" y="16155"/>
                    <a:pt x="5054" y="18456"/>
                  </a:cubicBezTo>
                  <a:cubicBezTo>
                    <a:pt x="4292" y="20758"/>
                    <a:pt x="3600" y="21289"/>
                    <a:pt x="3254" y="20846"/>
                  </a:cubicBezTo>
                  <a:cubicBezTo>
                    <a:pt x="2908" y="20404"/>
                    <a:pt x="2908" y="18987"/>
                    <a:pt x="3946" y="16597"/>
                  </a:cubicBezTo>
                  <a:cubicBezTo>
                    <a:pt x="4985" y="14207"/>
                    <a:pt x="7062" y="10843"/>
                    <a:pt x="8446" y="8719"/>
                  </a:cubicBezTo>
                  <a:cubicBezTo>
                    <a:pt x="9831" y="6594"/>
                    <a:pt x="10523" y="5709"/>
                    <a:pt x="11285" y="4912"/>
                  </a:cubicBezTo>
                  <a:cubicBezTo>
                    <a:pt x="12046" y="4115"/>
                    <a:pt x="12877" y="3407"/>
                    <a:pt x="13154" y="3761"/>
                  </a:cubicBezTo>
                  <a:cubicBezTo>
                    <a:pt x="13431" y="4115"/>
                    <a:pt x="13154" y="5532"/>
                    <a:pt x="13154" y="7214"/>
                  </a:cubicBezTo>
                  <a:cubicBezTo>
                    <a:pt x="13154" y="8896"/>
                    <a:pt x="13431" y="10843"/>
                    <a:pt x="14538" y="12259"/>
                  </a:cubicBezTo>
                  <a:cubicBezTo>
                    <a:pt x="15646" y="13676"/>
                    <a:pt x="17585" y="14561"/>
                    <a:pt x="18900" y="14827"/>
                  </a:cubicBezTo>
                  <a:cubicBezTo>
                    <a:pt x="20215" y="15092"/>
                    <a:pt x="20908" y="14738"/>
                    <a:pt x="21600" y="14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482361" y="294351"/>
              <a:ext cx="5733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0" y="0"/>
                  </a:moveTo>
                  <a:cubicBezTo>
                    <a:pt x="1543" y="978"/>
                    <a:pt x="3086" y="1956"/>
                    <a:pt x="7714" y="3822"/>
                  </a:cubicBezTo>
                  <a:cubicBezTo>
                    <a:pt x="12343" y="5689"/>
                    <a:pt x="20057" y="8444"/>
                    <a:pt x="20829" y="11556"/>
                  </a:cubicBezTo>
                  <a:cubicBezTo>
                    <a:pt x="21600" y="14667"/>
                    <a:pt x="15429" y="18133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0" y="1892107"/>
              <a:ext cx="275862" cy="57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5" fill="norm" stroke="1" extrusionOk="0">
                  <a:moveTo>
                    <a:pt x="1208" y="3154"/>
                  </a:moveTo>
                  <a:cubicBezTo>
                    <a:pt x="713" y="2683"/>
                    <a:pt x="219" y="2212"/>
                    <a:pt x="54" y="2212"/>
                  </a:cubicBezTo>
                  <a:cubicBezTo>
                    <a:pt x="-111" y="2212"/>
                    <a:pt x="54" y="2683"/>
                    <a:pt x="1208" y="4215"/>
                  </a:cubicBezTo>
                  <a:cubicBezTo>
                    <a:pt x="2362" y="5746"/>
                    <a:pt x="4506" y="8338"/>
                    <a:pt x="6567" y="10930"/>
                  </a:cubicBezTo>
                  <a:cubicBezTo>
                    <a:pt x="8628" y="13522"/>
                    <a:pt x="10607" y="16114"/>
                    <a:pt x="12008" y="17803"/>
                  </a:cubicBezTo>
                  <a:cubicBezTo>
                    <a:pt x="13410" y="19492"/>
                    <a:pt x="14234" y="20277"/>
                    <a:pt x="14976" y="20788"/>
                  </a:cubicBezTo>
                  <a:cubicBezTo>
                    <a:pt x="15718" y="21298"/>
                    <a:pt x="16378" y="21534"/>
                    <a:pt x="16790" y="21377"/>
                  </a:cubicBezTo>
                  <a:cubicBezTo>
                    <a:pt x="17202" y="21220"/>
                    <a:pt x="17367" y="20670"/>
                    <a:pt x="17284" y="18824"/>
                  </a:cubicBezTo>
                  <a:cubicBezTo>
                    <a:pt x="17202" y="16978"/>
                    <a:pt x="16872" y="13837"/>
                    <a:pt x="16542" y="10773"/>
                  </a:cubicBezTo>
                  <a:cubicBezTo>
                    <a:pt x="16213" y="7710"/>
                    <a:pt x="15883" y="4725"/>
                    <a:pt x="15718" y="3037"/>
                  </a:cubicBezTo>
                  <a:cubicBezTo>
                    <a:pt x="15553" y="1348"/>
                    <a:pt x="15553" y="955"/>
                    <a:pt x="15800" y="602"/>
                  </a:cubicBezTo>
                  <a:cubicBezTo>
                    <a:pt x="16048" y="248"/>
                    <a:pt x="16542" y="-66"/>
                    <a:pt x="17037" y="13"/>
                  </a:cubicBezTo>
                  <a:cubicBezTo>
                    <a:pt x="17532" y="91"/>
                    <a:pt x="18026" y="562"/>
                    <a:pt x="18768" y="1112"/>
                  </a:cubicBezTo>
                  <a:cubicBezTo>
                    <a:pt x="19510" y="1662"/>
                    <a:pt x="20500" y="2290"/>
                    <a:pt x="21489" y="2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53344" y="2146222"/>
              <a:ext cx="265418" cy="29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24" fill="norm" stroke="1" extrusionOk="0">
                  <a:moveTo>
                    <a:pt x="11725" y="5683"/>
                  </a:moveTo>
                  <a:cubicBezTo>
                    <a:pt x="9667" y="3692"/>
                    <a:pt x="7610" y="1700"/>
                    <a:pt x="6153" y="705"/>
                  </a:cubicBezTo>
                  <a:cubicBezTo>
                    <a:pt x="4696" y="-291"/>
                    <a:pt x="3839" y="-291"/>
                    <a:pt x="2896" y="1088"/>
                  </a:cubicBezTo>
                  <a:cubicBezTo>
                    <a:pt x="1953" y="2466"/>
                    <a:pt x="925" y="5224"/>
                    <a:pt x="410" y="8364"/>
                  </a:cubicBezTo>
                  <a:cubicBezTo>
                    <a:pt x="-104" y="11505"/>
                    <a:pt x="-104" y="15028"/>
                    <a:pt x="239" y="17249"/>
                  </a:cubicBezTo>
                  <a:cubicBezTo>
                    <a:pt x="582" y="19471"/>
                    <a:pt x="1267" y="20390"/>
                    <a:pt x="2039" y="20849"/>
                  </a:cubicBezTo>
                  <a:cubicBezTo>
                    <a:pt x="2810" y="21309"/>
                    <a:pt x="3667" y="21309"/>
                    <a:pt x="4696" y="19930"/>
                  </a:cubicBezTo>
                  <a:cubicBezTo>
                    <a:pt x="5725" y="18552"/>
                    <a:pt x="6925" y="15794"/>
                    <a:pt x="7610" y="14032"/>
                  </a:cubicBezTo>
                  <a:cubicBezTo>
                    <a:pt x="8296" y="12271"/>
                    <a:pt x="8467" y="11505"/>
                    <a:pt x="8810" y="10739"/>
                  </a:cubicBezTo>
                  <a:cubicBezTo>
                    <a:pt x="9153" y="9973"/>
                    <a:pt x="9667" y="9207"/>
                    <a:pt x="10439" y="9207"/>
                  </a:cubicBezTo>
                  <a:cubicBezTo>
                    <a:pt x="11210" y="9207"/>
                    <a:pt x="12239" y="9973"/>
                    <a:pt x="13696" y="11352"/>
                  </a:cubicBezTo>
                  <a:cubicBezTo>
                    <a:pt x="15153" y="12730"/>
                    <a:pt x="17039" y="14722"/>
                    <a:pt x="18410" y="15794"/>
                  </a:cubicBezTo>
                  <a:cubicBezTo>
                    <a:pt x="19782" y="16866"/>
                    <a:pt x="20639" y="17020"/>
                    <a:pt x="21496" y="17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73180" y="2116801"/>
              <a:ext cx="261482" cy="3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04" fill="norm" stroke="1" extrusionOk="0">
                  <a:moveTo>
                    <a:pt x="1661" y="3995"/>
                  </a:moveTo>
                  <a:cubicBezTo>
                    <a:pt x="790" y="2663"/>
                    <a:pt x="-81" y="1332"/>
                    <a:pt x="6" y="740"/>
                  </a:cubicBezTo>
                  <a:cubicBezTo>
                    <a:pt x="93" y="148"/>
                    <a:pt x="1138" y="296"/>
                    <a:pt x="3577" y="1701"/>
                  </a:cubicBezTo>
                  <a:cubicBezTo>
                    <a:pt x="6016" y="3107"/>
                    <a:pt x="9848" y="5770"/>
                    <a:pt x="12287" y="8803"/>
                  </a:cubicBezTo>
                  <a:cubicBezTo>
                    <a:pt x="14725" y="11836"/>
                    <a:pt x="15771" y="15238"/>
                    <a:pt x="16206" y="17384"/>
                  </a:cubicBezTo>
                  <a:cubicBezTo>
                    <a:pt x="16642" y="19529"/>
                    <a:pt x="16467" y="20416"/>
                    <a:pt x="15945" y="20934"/>
                  </a:cubicBezTo>
                  <a:cubicBezTo>
                    <a:pt x="15422" y="21452"/>
                    <a:pt x="14551" y="21600"/>
                    <a:pt x="13942" y="21082"/>
                  </a:cubicBezTo>
                  <a:cubicBezTo>
                    <a:pt x="13332" y="20564"/>
                    <a:pt x="12984" y="19381"/>
                    <a:pt x="13071" y="16496"/>
                  </a:cubicBezTo>
                  <a:cubicBezTo>
                    <a:pt x="13158" y="13611"/>
                    <a:pt x="13680" y="9025"/>
                    <a:pt x="15161" y="5992"/>
                  </a:cubicBezTo>
                  <a:cubicBezTo>
                    <a:pt x="16642" y="2959"/>
                    <a:pt x="19080" y="1479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85147" y="1934900"/>
              <a:ext cx="295615" cy="67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49" fill="norm" stroke="1" extrusionOk="0">
                  <a:moveTo>
                    <a:pt x="17137" y="328"/>
                  </a:moveTo>
                  <a:cubicBezTo>
                    <a:pt x="15007" y="62"/>
                    <a:pt x="12878" y="-204"/>
                    <a:pt x="10748" y="228"/>
                  </a:cubicBezTo>
                  <a:cubicBezTo>
                    <a:pt x="8619" y="660"/>
                    <a:pt x="6489" y="1790"/>
                    <a:pt x="4740" y="3485"/>
                  </a:cubicBezTo>
                  <a:cubicBezTo>
                    <a:pt x="2990" y="5179"/>
                    <a:pt x="1621" y="7439"/>
                    <a:pt x="785" y="9765"/>
                  </a:cubicBezTo>
                  <a:cubicBezTo>
                    <a:pt x="-52" y="12091"/>
                    <a:pt x="-356" y="14484"/>
                    <a:pt x="557" y="16478"/>
                  </a:cubicBezTo>
                  <a:cubicBezTo>
                    <a:pt x="1469" y="18472"/>
                    <a:pt x="3599" y="20067"/>
                    <a:pt x="7250" y="20731"/>
                  </a:cubicBezTo>
                  <a:cubicBezTo>
                    <a:pt x="10900" y="21396"/>
                    <a:pt x="16072" y="21130"/>
                    <a:pt x="21244" y="20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450611" y="2163319"/>
              <a:ext cx="194054" cy="70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78" fill="norm" stroke="1" extrusionOk="0">
                  <a:moveTo>
                    <a:pt x="8272" y="4759"/>
                  </a:moveTo>
                  <a:cubicBezTo>
                    <a:pt x="6894" y="5338"/>
                    <a:pt x="5515" y="5916"/>
                    <a:pt x="5055" y="7298"/>
                  </a:cubicBezTo>
                  <a:cubicBezTo>
                    <a:pt x="4596" y="8680"/>
                    <a:pt x="5055" y="10866"/>
                    <a:pt x="5974" y="13116"/>
                  </a:cubicBezTo>
                  <a:cubicBezTo>
                    <a:pt x="6894" y="15366"/>
                    <a:pt x="8272" y="17680"/>
                    <a:pt x="9306" y="19191"/>
                  </a:cubicBezTo>
                  <a:cubicBezTo>
                    <a:pt x="10340" y="20702"/>
                    <a:pt x="11030" y="21409"/>
                    <a:pt x="11030" y="21377"/>
                  </a:cubicBezTo>
                  <a:cubicBezTo>
                    <a:pt x="11030" y="21345"/>
                    <a:pt x="10340" y="20573"/>
                    <a:pt x="9306" y="19063"/>
                  </a:cubicBezTo>
                  <a:cubicBezTo>
                    <a:pt x="8272" y="17552"/>
                    <a:pt x="6894" y="15302"/>
                    <a:pt x="5630" y="12955"/>
                  </a:cubicBezTo>
                  <a:cubicBezTo>
                    <a:pt x="4366" y="10609"/>
                    <a:pt x="3217" y="8166"/>
                    <a:pt x="3102" y="6045"/>
                  </a:cubicBezTo>
                  <a:cubicBezTo>
                    <a:pt x="2987" y="3923"/>
                    <a:pt x="3906" y="2123"/>
                    <a:pt x="5860" y="1095"/>
                  </a:cubicBezTo>
                  <a:cubicBezTo>
                    <a:pt x="7813" y="66"/>
                    <a:pt x="10800" y="-191"/>
                    <a:pt x="13672" y="130"/>
                  </a:cubicBezTo>
                  <a:cubicBezTo>
                    <a:pt x="16545" y="452"/>
                    <a:pt x="19302" y="1352"/>
                    <a:pt x="20451" y="2605"/>
                  </a:cubicBezTo>
                  <a:cubicBezTo>
                    <a:pt x="21600" y="3859"/>
                    <a:pt x="21140" y="5466"/>
                    <a:pt x="19072" y="6527"/>
                  </a:cubicBezTo>
                  <a:cubicBezTo>
                    <a:pt x="17004" y="7588"/>
                    <a:pt x="13328" y="8102"/>
                    <a:pt x="9881" y="7780"/>
                  </a:cubicBezTo>
                  <a:cubicBezTo>
                    <a:pt x="6434" y="7459"/>
                    <a:pt x="3217" y="6302"/>
                    <a:pt x="0" y="5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533426" y="1851846"/>
              <a:ext cx="133086" cy="17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91" fill="norm" stroke="1" extrusionOk="0">
                  <a:moveTo>
                    <a:pt x="8186" y="6652"/>
                  </a:moveTo>
                  <a:cubicBezTo>
                    <a:pt x="5786" y="9447"/>
                    <a:pt x="3386" y="12243"/>
                    <a:pt x="2014" y="14276"/>
                  </a:cubicBezTo>
                  <a:cubicBezTo>
                    <a:pt x="643" y="16309"/>
                    <a:pt x="300" y="17579"/>
                    <a:pt x="128" y="18850"/>
                  </a:cubicBezTo>
                  <a:cubicBezTo>
                    <a:pt x="-43" y="20120"/>
                    <a:pt x="-43" y="21391"/>
                    <a:pt x="128" y="21391"/>
                  </a:cubicBezTo>
                  <a:cubicBezTo>
                    <a:pt x="300" y="21391"/>
                    <a:pt x="643" y="20120"/>
                    <a:pt x="1328" y="16817"/>
                  </a:cubicBezTo>
                  <a:cubicBezTo>
                    <a:pt x="2014" y="13513"/>
                    <a:pt x="3043" y="8177"/>
                    <a:pt x="4071" y="4873"/>
                  </a:cubicBezTo>
                  <a:cubicBezTo>
                    <a:pt x="5100" y="1570"/>
                    <a:pt x="6128" y="299"/>
                    <a:pt x="7328" y="45"/>
                  </a:cubicBezTo>
                  <a:cubicBezTo>
                    <a:pt x="8528" y="-209"/>
                    <a:pt x="9900" y="553"/>
                    <a:pt x="12300" y="4111"/>
                  </a:cubicBezTo>
                  <a:cubicBezTo>
                    <a:pt x="14700" y="7669"/>
                    <a:pt x="18128" y="14022"/>
                    <a:pt x="21557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691911" y="2383501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383"/>
                    <a:pt x="7920" y="8765"/>
                    <a:pt x="11520" y="12365"/>
                  </a:cubicBezTo>
                  <a:cubicBezTo>
                    <a:pt x="15120" y="15965"/>
                    <a:pt x="18360" y="187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768111" y="2415251"/>
              <a:ext cx="762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986"/>
                    <a:pt x="12000" y="3972"/>
                    <a:pt x="8400" y="7572"/>
                  </a:cubicBezTo>
                  <a:cubicBezTo>
                    <a:pt x="4800" y="11172"/>
                    <a:pt x="2400" y="163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905715" y="2135801"/>
              <a:ext cx="97347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66" fill="norm" stroke="1" extrusionOk="0">
                  <a:moveTo>
                    <a:pt x="20696" y="416"/>
                  </a:moveTo>
                  <a:cubicBezTo>
                    <a:pt x="18446" y="141"/>
                    <a:pt x="16196" y="-134"/>
                    <a:pt x="13046" y="72"/>
                  </a:cubicBezTo>
                  <a:cubicBezTo>
                    <a:pt x="9896" y="279"/>
                    <a:pt x="5846" y="967"/>
                    <a:pt x="3146" y="3099"/>
                  </a:cubicBezTo>
                  <a:cubicBezTo>
                    <a:pt x="446" y="5232"/>
                    <a:pt x="-904" y="8809"/>
                    <a:pt x="671" y="12042"/>
                  </a:cubicBezTo>
                  <a:cubicBezTo>
                    <a:pt x="2246" y="15275"/>
                    <a:pt x="6746" y="18164"/>
                    <a:pt x="10121" y="19677"/>
                  </a:cubicBezTo>
                  <a:cubicBezTo>
                    <a:pt x="13496" y="21191"/>
                    <a:pt x="15746" y="21328"/>
                    <a:pt x="17996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041161" y="2243801"/>
              <a:ext cx="228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480"/>
                    <a:pt x="2000" y="960"/>
                    <a:pt x="3000" y="4080"/>
                  </a:cubicBezTo>
                  <a:cubicBezTo>
                    <a:pt x="4000" y="7200"/>
                    <a:pt x="5000" y="12960"/>
                    <a:pt x="5300" y="16560"/>
                  </a:cubicBezTo>
                  <a:cubicBezTo>
                    <a:pt x="5600" y="20160"/>
                    <a:pt x="5200" y="21600"/>
                    <a:pt x="4800" y="21600"/>
                  </a:cubicBezTo>
                  <a:cubicBezTo>
                    <a:pt x="4400" y="21600"/>
                    <a:pt x="4000" y="20160"/>
                    <a:pt x="4300" y="17040"/>
                  </a:cubicBezTo>
                  <a:cubicBezTo>
                    <a:pt x="4600" y="13920"/>
                    <a:pt x="5600" y="9120"/>
                    <a:pt x="6500" y="6240"/>
                  </a:cubicBezTo>
                  <a:cubicBezTo>
                    <a:pt x="7400" y="3360"/>
                    <a:pt x="8200" y="2400"/>
                    <a:pt x="8600" y="2520"/>
                  </a:cubicBezTo>
                  <a:cubicBezTo>
                    <a:pt x="9000" y="2640"/>
                    <a:pt x="9000" y="3840"/>
                    <a:pt x="9000" y="5640"/>
                  </a:cubicBezTo>
                  <a:cubicBezTo>
                    <a:pt x="9000" y="7440"/>
                    <a:pt x="9000" y="9840"/>
                    <a:pt x="10000" y="11760"/>
                  </a:cubicBezTo>
                  <a:cubicBezTo>
                    <a:pt x="11000" y="13680"/>
                    <a:pt x="13000" y="15120"/>
                    <a:pt x="15100" y="15360"/>
                  </a:cubicBezTo>
                  <a:cubicBezTo>
                    <a:pt x="17200" y="15600"/>
                    <a:pt x="19400" y="14640"/>
                    <a:pt x="21600" y="13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282461" y="2129501"/>
              <a:ext cx="80535" cy="34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49" fill="norm" stroke="1" extrusionOk="0">
                  <a:moveTo>
                    <a:pt x="0" y="0"/>
                  </a:moveTo>
                  <a:cubicBezTo>
                    <a:pt x="7200" y="3424"/>
                    <a:pt x="14400" y="6849"/>
                    <a:pt x="18000" y="9812"/>
                  </a:cubicBezTo>
                  <a:cubicBezTo>
                    <a:pt x="21600" y="12776"/>
                    <a:pt x="21600" y="15278"/>
                    <a:pt x="20215" y="17188"/>
                  </a:cubicBezTo>
                  <a:cubicBezTo>
                    <a:pt x="18831" y="19098"/>
                    <a:pt x="16062" y="20415"/>
                    <a:pt x="13292" y="21007"/>
                  </a:cubicBezTo>
                  <a:cubicBezTo>
                    <a:pt x="10523" y="21600"/>
                    <a:pt x="7754" y="21468"/>
                    <a:pt x="4985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377711" y="2004618"/>
              <a:ext cx="121168" cy="56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0" y="642"/>
                  </a:moveTo>
                  <a:cubicBezTo>
                    <a:pt x="1098" y="321"/>
                    <a:pt x="2197" y="0"/>
                    <a:pt x="3295" y="0"/>
                  </a:cubicBezTo>
                  <a:cubicBezTo>
                    <a:pt x="4393" y="0"/>
                    <a:pt x="5492" y="321"/>
                    <a:pt x="8054" y="1767"/>
                  </a:cubicBezTo>
                  <a:cubicBezTo>
                    <a:pt x="10617" y="3212"/>
                    <a:pt x="14644" y="5781"/>
                    <a:pt x="17390" y="8311"/>
                  </a:cubicBezTo>
                  <a:cubicBezTo>
                    <a:pt x="20136" y="10840"/>
                    <a:pt x="21600" y="13329"/>
                    <a:pt x="20685" y="15538"/>
                  </a:cubicBezTo>
                  <a:cubicBezTo>
                    <a:pt x="19769" y="17746"/>
                    <a:pt x="16475" y="19673"/>
                    <a:pt x="131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101611" y="2256501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126756" y="2408901"/>
              <a:ext cx="298706" cy="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93" fill="norm" stroke="1" extrusionOk="0">
                  <a:moveTo>
                    <a:pt x="2300" y="16200"/>
                  </a:moveTo>
                  <a:cubicBezTo>
                    <a:pt x="1235" y="18360"/>
                    <a:pt x="170" y="20520"/>
                    <a:pt x="18" y="21060"/>
                  </a:cubicBezTo>
                  <a:cubicBezTo>
                    <a:pt x="-134" y="21600"/>
                    <a:pt x="627" y="20520"/>
                    <a:pt x="3517" y="17280"/>
                  </a:cubicBezTo>
                  <a:cubicBezTo>
                    <a:pt x="6407" y="14040"/>
                    <a:pt x="11427" y="8640"/>
                    <a:pt x="14773" y="5400"/>
                  </a:cubicBezTo>
                  <a:cubicBezTo>
                    <a:pt x="18120" y="2160"/>
                    <a:pt x="19793" y="108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396026" y="3721033"/>
              <a:ext cx="247355" cy="45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510" fill="norm" stroke="1" extrusionOk="0">
                  <a:moveTo>
                    <a:pt x="19063" y="4910"/>
                  </a:moveTo>
                  <a:cubicBezTo>
                    <a:pt x="19777" y="4610"/>
                    <a:pt x="20491" y="4310"/>
                    <a:pt x="20759" y="3710"/>
                  </a:cubicBezTo>
                  <a:cubicBezTo>
                    <a:pt x="21027" y="3110"/>
                    <a:pt x="20848" y="2210"/>
                    <a:pt x="19242" y="1410"/>
                  </a:cubicBezTo>
                  <a:cubicBezTo>
                    <a:pt x="17635" y="610"/>
                    <a:pt x="14601" y="-90"/>
                    <a:pt x="11120" y="10"/>
                  </a:cubicBezTo>
                  <a:cubicBezTo>
                    <a:pt x="7639" y="110"/>
                    <a:pt x="3711" y="1010"/>
                    <a:pt x="1658" y="2260"/>
                  </a:cubicBezTo>
                  <a:cubicBezTo>
                    <a:pt x="-394" y="3510"/>
                    <a:pt x="-573" y="5110"/>
                    <a:pt x="1301" y="7010"/>
                  </a:cubicBezTo>
                  <a:cubicBezTo>
                    <a:pt x="3176" y="8910"/>
                    <a:pt x="7103" y="11110"/>
                    <a:pt x="10048" y="12860"/>
                  </a:cubicBezTo>
                  <a:cubicBezTo>
                    <a:pt x="12994" y="14610"/>
                    <a:pt x="14958" y="15910"/>
                    <a:pt x="15582" y="17110"/>
                  </a:cubicBezTo>
                  <a:cubicBezTo>
                    <a:pt x="16207" y="18310"/>
                    <a:pt x="15493" y="19410"/>
                    <a:pt x="13619" y="20210"/>
                  </a:cubicBezTo>
                  <a:cubicBezTo>
                    <a:pt x="11744" y="21010"/>
                    <a:pt x="8710" y="21510"/>
                    <a:pt x="7014" y="21510"/>
                  </a:cubicBezTo>
                  <a:cubicBezTo>
                    <a:pt x="5318" y="21510"/>
                    <a:pt x="4961" y="21010"/>
                    <a:pt x="4782" y="20460"/>
                  </a:cubicBezTo>
                  <a:cubicBezTo>
                    <a:pt x="4604" y="19910"/>
                    <a:pt x="4604" y="19310"/>
                    <a:pt x="4604" y="18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679211" y="3829532"/>
              <a:ext cx="247651" cy="28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5296"/>
                  </a:moveTo>
                  <a:cubicBezTo>
                    <a:pt x="1846" y="5296"/>
                    <a:pt x="3692" y="5296"/>
                    <a:pt x="4985" y="5061"/>
                  </a:cubicBezTo>
                  <a:cubicBezTo>
                    <a:pt x="6277" y="4826"/>
                    <a:pt x="7015" y="4357"/>
                    <a:pt x="7938" y="3339"/>
                  </a:cubicBezTo>
                  <a:cubicBezTo>
                    <a:pt x="8862" y="2322"/>
                    <a:pt x="9969" y="757"/>
                    <a:pt x="10062" y="209"/>
                  </a:cubicBezTo>
                  <a:cubicBezTo>
                    <a:pt x="10154" y="-339"/>
                    <a:pt x="9231" y="131"/>
                    <a:pt x="7569" y="2322"/>
                  </a:cubicBezTo>
                  <a:cubicBezTo>
                    <a:pt x="5908" y="4513"/>
                    <a:pt x="3508" y="8426"/>
                    <a:pt x="2677" y="11557"/>
                  </a:cubicBezTo>
                  <a:cubicBezTo>
                    <a:pt x="1846" y="14687"/>
                    <a:pt x="2585" y="17035"/>
                    <a:pt x="6000" y="18522"/>
                  </a:cubicBezTo>
                  <a:cubicBezTo>
                    <a:pt x="9415" y="20009"/>
                    <a:pt x="15508" y="20635"/>
                    <a:pt x="21600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117361" y="3954866"/>
              <a:ext cx="2540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80" y="14768"/>
                    <a:pt x="360" y="8415"/>
                    <a:pt x="1800" y="4603"/>
                  </a:cubicBezTo>
                  <a:cubicBezTo>
                    <a:pt x="3240" y="792"/>
                    <a:pt x="5940" y="-479"/>
                    <a:pt x="9450" y="156"/>
                  </a:cubicBezTo>
                  <a:cubicBezTo>
                    <a:pt x="12960" y="792"/>
                    <a:pt x="17280" y="3333"/>
                    <a:pt x="2160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244361" y="4104351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165111" y="3653493"/>
              <a:ext cx="3086101" cy="13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4078"/>
                  </a:moveTo>
                  <a:cubicBezTo>
                    <a:pt x="44" y="14769"/>
                    <a:pt x="89" y="15459"/>
                    <a:pt x="185" y="16321"/>
                  </a:cubicBezTo>
                  <a:cubicBezTo>
                    <a:pt x="281" y="17184"/>
                    <a:pt x="430" y="18219"/>
                    <a:pt x="570" y="19099"/>
                  </a:cubicBezTo>
                  <a:cubicBezTo>
                    <a:pt x="711" y="19979"/>
                    <a:pt x="844" y="20703"/>
                    <a:pt x="948" y="21100"/>
                  </a:cubicBezTo>
                  <a:cubicBezTo>
                    <a:pt x="1052" y="21497"/>
                    <a:pt x="1126" y="21566"/>
                    <a:pt x="1178" y="21462"/>
                  </a:cubicBezTo>
                  <a:cubicBezTo>
                    <a:pt x="1230" y="21359"/>
                    <a:pt x="1259" y="21083"/>
                    <a:pt x="1259" y="20324"/>
                  </a:cubicBezTo>
                  <a:cubicBezTo>
                    <a:pt x="1259" y="19565"/>
                    <a:pt x="1230" y="18323"/>
                    <a:pt x="1185" y="17029"/>
                  </a:cubicBezTo>
                  <a:cubicBezTo>
                    <a:pt x="1141" y="15735"/>
                    <a:pt x="1081" y="14389"/>
                    <a:pt x="1037" y="13199"/>
                  </a:cubicBezTo>
                  <a:cubicBezTo>
                    <a:pt x="993" y="12008"/>
                    <a:pt x="963" y="10973"/>
                    <a:pt x="933" y="9765"/>
                  </a:cubicBezTo>
                  <a:cubicBezTo>
                    <a:pt x="904" y="8558"/>
                    <a:pt x="874" y="7178"/>
                    <a:pt x="830" y="5849"/>
                  </a:cubicBezTo>
                  <a:cubicBezTo>
                    <a:pt x="785" y="4521"/>
                    <a:pt x="726" y="3244"/>
                    <a:pt x="644" y="2347"/>
                  </a:cubicBezTo>
                  <a:cubicBezTo>
                    <a:pt x="563" y="1450"/>
                    <a:pt x="459" y="932"/>
                    <a:pt x="393" y="587"/>
                  </a:cubicBezTo>
                  <a:cubicBezTo>
                    <a:pt x="326" y="242"/>
                    <a:pt x="296" y="70"/>
                    <a:pt x="319" y="18"/>
                  </a:cubicBezTo>
                  <a:cubicBezTo>
                    <a:pt x="341" y="-34"/>
                    <a:pt x="415" y="35"/>
                    <a:pt x="711" y="156"/>
                  </a:cubicBezTo>
                  <a:cubicBezTo>
                    <a:pt x="1007" y="277"/>
                    <a:pt x="1526" y="449"/>
                    <a:pt x="2007" y="553"/>
                  </a:cubicBezTo>
                  <a:cubicBezTo>
                    <a:pt x="2489" y="656"/>
                    <a:pt x="2933" y="691"/>
                    <a:pt x="3378" y="673"/>
                  </a:cubicBezTo>
                  <a:cubicBezTo>
                    <a:pt x="3822" y="656"/>
                    <a:pt x="4267" y="587"/>
                    <a:pt x="4763" y="518"/>
                  </a:cubicBezTo>
                  <a:cubicBezTo>
                    <a:pt x="5259" y="449"/>
                    <a:pt x="5807" y="380"/>
                    <a:pt x="6407" y="328"/>
                  </a:cubicBezTo>
                  <a:cubicBezTo>
                    <a:pt x="7007" y="277"/>
                    <a:pt x="7659" y="242"/>
                    <a:pt x="8163" y="225"/>
                  </a:cubicBezTo>
                  <a:cubicBezTo>
                    <a:pt x="8667" y="208"/>
                    <a:pt x="9022" y="208"/>
                    <a:pt x="9363" y="208"/>
                  </a:cubicBezTo>
                  <a:cubicBezTo>
                    <a:pt x="9704" y="208"/>
                    <a:pt x="10030" y="208"/>
                    <a:pt x="10393" y="225"/>
                  </a:cubicBezTo>
                  <a:cubicBezTo>
                    <a:pt x="10756" y="242"/>
                    <a:pt x="11156" y="277"/>
                    <a:pt x="11511" y="328"/>
                  </a:cubicBezTo>
                  <a:cubicBezTo>
                    <a:pt x="11867" y="380"/>
                    <a:pt x="12178" y="449"/>
                    <a:pt x="12511" y="518"/>
                  </a:cubicBezTo>
                  <a:cubicBezTo>
                    <a:pt x="12844" y="587"/>
                    <a:pt x="13200" y="656"/>
                    <a:pt x="13704" y="760"/>
                  </a:cubicBezTo>
                  <a:cubicBezTo>
                    <a:pt x="14207" y="863"/>
                    <a:pt x="14859" y="1001"/>
                    <a:pt x="15474" y="1156"/>
                  </a:cubicBezTo>
                  <a:cubicBezTo>
                    <a:pt x="16089" y="1312"/>
                    <a:pt x="16667" y="1484"/>
                    <a:pt x="17274" y="1639"/>
                  </a:cubicBezTo>
                  <a:cubicBezTo>
                    <a:pt x="17881" y="1795"/>
                    <a:pt x="18519" y="1933"/>
                    <a:pt x="19111" y="1985"/>
                  </a:cubicBezTo>
                  <a:cubicBezTo>
                    <a:pt x="19704" y="2036"/>
                    <a:pt x="20252" y="2002"/>
                    <a:pt x="20659" y="1864"/>
                  </a:cubicBezTo>
                  <a:cubicBezTo>
                    <a:pt x="21067" y="1726"/>
                    <a:pt x="21333" y="1484"/>
                    <a:pt x="21600" y="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666761" y="3753310"/>
              <a:ext cx="246124" cy="67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7" fill="norm" stroke="1" extrusionOk="0">
                  <a:moveTo>
                    <a:pt x="0" y="10256"/>
                  </a:moveTo>
                  <a:cubicBezTo>
                    <a:pt x="0" y="12923"/>
                    <a:pt x="0" y="15590"/>
                    <a:pt x="0" y="17156"/>
                  </a:cubicBezTo>
                  <a:cubicBezTo>
                    <a:pt x="0" y="18723"/>
                    <a:pt x="0" y="19190"/>
                    <a:pt x="183" y="19790"/>
                  </a:cubicBezTo>
                  <a:cubicBezTo>
                    <a:pt x="366" y="20390"/>
                    <a:pt x="732" y="21123"/>
                    <a:pt x="1007" y="21323"/>
                  </a:cubicBezTo>
                  <a:cubicBezTo>
                    <a:pt x="1281" y="21523"/>
                    <a:pt x="1464" y="21190"/>
                    <a:pt x="1831" y="19990"/>
                  </a:cubicBezTo>
                  <a:cubicBezTo>
                    <a:pt x="2197" y="18790"/>
                    <a:pt x="2746" y="16723"/>
                    <a:pt x="3753" y="14323"/>
                  </a:cubicBezTo>
                  <a:cubicBezTo>
                    <a:pt x="4759" y="11923"/>
                    <a:pt x="6224" y="9190"/>
                    <a:pt x="7780" y="6890"/>
                  </a:cubicBezTo>
                  <a:cubicBezTo>
                    <a:pt x="9336" y="4590"/>
                    <a:pt x="10983" y="2723"/>
                    <a:pt x="12173" y="1623"/>
                  </a:cubicBezTo>
                  <a:cubicBezTo>
                    <a:pt x="13363" y="523"/>
                    <a:pt x="14095" y="190"/>
                    <a:pt x="14919" y="56"/>
                  </a:cubicBezTo>
                  <a:cubicBezTo>
                    <a:pt x="15742" y="-77"/>
                    <a:pt x="16658" y="-10"/>
                    <a:pt x="17847" y="656"/>
                  </a:cubicBezTo>
                  <a:cubicBezTo>
                    <a:pt x="19037" y="1323"/>
                    <a:pt x="20502" y="2590"/>
                    <a:pt x="21051" y="3790"/>
                  </a:cubicBezTo>
                  <a:cubicBezTo>
                    <a:pt x="21600" y="4990"/>
                    <a:pt x="21234" y="6123"/>
                    <a:pt x="19403" y="6956"/>
                  </a:cubicBezTo>
                  <a:cubicBezTo>
                    <a:pt x="17573" y="7790"/>
                    <a:pt x="14278" y="8323"/>
                    <a:pt x="12173" y="8590"/>
                  </a:cubicBezTo>
                  <a:cubicBezTo>
                    <a:pt x="10068" y="8856"/>
                    <a:pt x="9153" y="8856"/>
                    <a:pt x="8603" y="8890"/>
                  </a:cubicBezTo>
                  <a:cubicBezTo>
                    <a:pt x="8054" y="8923"/>
                    <a:pt x="7871" y="8990"/>
                    <a:pt x="7688" y="9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869961" y="4115555"/>
              <a:ext cx="165101" cy="16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98"/>
                  </a:moveTo>
                  <a:cubicBezTo>
                    <a:pt x="1385" y="-82"/>
                    <a:pt x="2769" y="-363"/>
                    <a:pt x="4708" y="1601"/>
                  </a:cubicBezTo>
                  <a:cubicBezTo>
                    <a:pt x="6646" y="3564"/>
                    <a:pt x="9138" y="7772"/>
                    <a:pt x="12046" y="11419"/>
                  </a:cubicBezTo>
                  <a:cubicBezTo>
                    <a:pt x="14954" y="15066"/>
                    <a:pt x="18277" y="18151"/>
                    <a:pt x="21600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940806" y="4198395"/>
              <a:ext cx="132356" cy="15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78" fill="norm" stroke="1" extrusionOk="0">
                  <a:moveTo>
                    <a:pt x="21104" y="1867"/>
                  </a:moveTo>
                  <a:cubicBezTo>
                    <a:pt x="19754" y="1015"/>
                    <a:pt x="18404" y="162"/>
                    <a:pt x="16042" y="20"/>
                  </a:cubicBezTo>
                  <a:cubicBezTo>
                    <a:pt x="13679" y="-122"/>
                    <a:pt x="10304" y="446"/>
                    <a:pt x="7267" y="3289"/>
                  </a:cubicBezTo>
                  <a:cubicBezTo>
                    <a:pt x="4229" y="6131"/>
                    <a:pt x="1529" y="11246"/>
                    <a:pt x="516" y="14657"/>
                  </a:cubicBezTo>
                  <a:cubicBezTo>
                    <a:pt x="-496" y="18067"/>
                    <a:pt x="179" y="19773"/>
                    <a:pt x="854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115293" y="3967011"/>
              <a:ext cx="135669" cy="30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36" fill="norm" stroke="1" extrusionOk="0">
                  <a:moveTo>
                    <a:pt x="21299" y="3363"/>
                  </a:moveTo>
                  <a:cubicBezTo>
                    <a:pt x="20634" y="2187"/>
                    <a:pt x="19970" y="1012"/>
                    <a:pt x="18807" y="424"/>
                  </a:cubicBezTo>
                  <a:cubicBezTo>
                    <a:pt x="17644" y="-164"/>
                    <a:pt x="15982" y="-164"/>
                    <a:pt x="13490" y="571"/>
                  </a:cubicBezTo>
                  <a:cubicBezTo>
                    <a:pt x="10997" y="1305"/>
                    <a:pt x="7674" y="2775"/>
                    <a:pt x="4850" y="5052"/>
                  </a:cubicBezTo>
                  <a:cubicBezTo>
                    <a:pt x="2025" y="7330"/>
                    <a:pt x="-301" y="10416"/>
                    <a:pt x="31" y="13281"/>
                  </a:cubicBezTo>
                  <a:cubicBezTo>
                    <a:pt x="364" y="16146"/>
                    <a:pt x="3354" y="18791"/>
                    <a:pt x="6345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276361" y="4032561"/>
              <a:ext cx="209551" cy="21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3371"/>
                  </a:moveTo>
                  <a:cubicBezTo>
                    <a:pt x="0" y="2312"/>
                    <a:pt x="0" y="1253"/>
                    <a:pt x="873" y="618"/>
                  </a:cubicBezTo>
                  <a:cubicBezTo>
                    <a:pt x="1745" y="-17"/>
                    <a:pt x="3491" y="-229"/>
                    <a:pt x="4582" y="300"/>
                  </a:cubicBezTo>
                  <a:cubicBezTo>
                    <a:pt x="5673" y="830"/>
                    <a:pt x="6109" y="2100"/>
                    <a:pt x="6000" y="5277"/>
                  </a:cubicBezTo>
                  <a:cubicBezTo>
                    <a:pt x="5891" y="8453"/>
                    <a:pt x="5236" y="13536"/>
                    <a:pt x="4364" y="16712"/>
                  </a:cubicBezTo>
                  <a:cubicBezTo>
                    <a:pt x="3491" y="19889"/>
                    <a:pt x="2400" y="21159"/>
                    <a:pt x="1745" y="21265"/>
                  </a:cubicBezTo>
                  <a:cubicBezTo>
                    <a:pt x="1091" y="21371"/>
                    <a:pt x="873" y="20312"/>
                    <a:pt x="1855" y="17771"/>
                  </a:cubicBezTo>
                  <a:cubicBezTo>
                    <a:pt x="2836" y="15230"/>
                    <a:pt x="5018" y="11206"/>
                    <a:pt x="6545" y="8877"/>
                  </a:cubicBezTo>
                  <a:cubicBezTo>
                    <a:pt x="8073" y="6547"/>
                    <a:pt x="8945" y="5912"/>
                    <a:pt x="9818" y="5912"/>
                  </a:cubicBezTo>
                  <a:cubicBezTo>
                    <a:pt x="10691" y="5912"/>
                    <a:pt x="11564" y="6547"/>
                    <a:pt x="12327" y="8347"/>
                  </a:cubicBezTo>
                  <a:cubicBezTo>
                    <a:pt x="13091" y="10147"/>
                    <a:pt x="13745" y="13112"/>
                    <a:pt x="15273" y="15018"/>
                  </a:cubicBezTo>
                  <a:cubicBezTo>
                    <a:pt x="16800" y="16924"/>
                    <a:pt x="19200" y="17771"/>
                    <a:pt x="21600" y="18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536711" y="3958301"/>
              <a:ext cx="7722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600" fill="norm" stroke="1" extrusionOk="0">
                  <a:moveTo>
                    <a:pt x="0" y="0"/>
                  </a:moveTo>
                  <a:cubicBezTo>
                    <a:pt x="6092" y="1742"/>
                    <a:pt x="12185" y="3484"/>
                    <a:pt x="16062" y="5806"/>
                  </a:cubicBezTo>
                  <a:cubicBezTo>
                    <a:pt x="19938" y="8129"/>
                    <a:pt x="21600" y="11032"/>
                    <a:pt x="18831" y="13761"/>
                  </a:cubicBezTo>
                  <a:cubicBezTo>
                    <a:pt x="16062" y="16490"/>
                    <a:pt x="8862" y="19045"/>
                    <a:pt x="16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847861" y="429485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031465" y="3998475"/>
              <a:ext cx="184697" cy="44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99" fill="norm" stroke="1" extrusionOk="0">
                  <a:moveTo>
                    <a:pt x="20942" y="3602"/>
                  </a:moveTo>
                  <a:cubicBezTo>
                    <a:pt x="20702" y="2882"/>
                    <a:pt x="20462" y="2162"/>
                    <a:pt x="19622" y="1545"/>
                  </a:cubicBezTo>
                  <a:cubicBezTo>
                    <a:pt x="18782" y="928"/>
                    <a:pt x="17342" y="413"/>
                    <a:pt x="15902" y="156"/>
                  </a:cubicBezTo>
                  <a:cubicBezTo>
                    <a:pt x="14462" y="-101"/>
                    <a:pt x="13022" y="-101"/>
                    <a:pt x="10742" y="619"/>
                  </a:cubicBezTo>
                  <a:cubicBezTo>
                    <a:pt x="8462" y="1339"/>
                    <a:pt x="5342" y="2779"/>
                    <a:pt x="3062" y="5248"/>
                  </a:cubicBezTo>
                  <a:cubicBezTo>
                    <a:pt x="782" y="7716"/>
                    <a:pt x="-658" y="11213"/>
                    <a:pt x="302" y="14093"/>
                  </a:cubicBezTo>
                  <a:cubicBezTo>
                    <a:pt x="1262" y="16973"/>
                    <a:pt x="4622" y="19236"/>
                    <a:pt x="7982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266961" y="4123401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368561" y="4269451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5429"/>
                    <a:pt x="5040" y="9257"/>
                    <a:pt x="8640" y="5657"/>
                  </a:cubicBezTo>
                  <a:cubicBezTo>
                    <a:pt x="12240" y="2057"/>
                    <a:pt x="169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629274" y="4070884"/>
              <a:ext cx="220137" cy="57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07" fill="norm" stroke="1" extrusionOk="0">
                  <a:moveTo>
                    <a:pt x="9222" y="6426"/>
                  </a:moveTo>
                  <a:cubicBezTo>
                    <a:pt x="7371" y="7604"/>
                    <a:pt x="5519" y="8783"/>
                    <a:pt x="4079" y="10589"/>
                  </a:cubicBezTo>
                  <a:cubicBezTo>
                    <a:pt x="2639" y="12396"/>
                    <a:pt x="1611" y="14831"/>
                    <a:pt x="994" y="16598"/>
                  </a:cubicBezTo>
                  <a:cubicBezTo>
                    <a:pt x="376" y="18365"/>
                    <a:pt x="171" y="19465"/>
                    <a:pt x="68" y="20250"/>
                  </a:cubicBezTo>
                  <a:cubicBezTo>
                    <a:pt x="-35" y="21036"/>
                    <a:pt x="-35" y="21507"/>
                    <a:pt x="171" y="21389"/>
                  </a:cubicBezTo>
                  <a:cubicBezTo>
                    <a:pt x="376" y="21271"/>
                    <a:pt x="788" y="20564"/>
                    <a:pt x="1508" y="19033"/>
                  </a:cubicBezTo>
                  <a:cubicBezTo>
                    <a:pt x="2228" y="17501"/>
                    <a:pt x="3256" y="15145"/>
                    <a:pt x="4594" y="12631"/>
                  </a:cubicBezTo>
                  <a:cubicBezTo>
                    <a:pt x="5931" y="10118"/>
                    <a:pt x="7576" y="7447"/>
                    <a:pt x="9016" y="5523"/>
                  </a:cubicBezTo>
                  <a:cubicBezTo>
                    <a:pt x="10456" y="3599"/>
                    <a:pt x="11691" y="2420"/>
                    <a:pt x="12719" y="1635"/>
                  </a:cubicBezTo>
                  <a:cubicBezTo>
                    <a:pt x="13748" y="850"/>
                    <a:pt x="14571" y="457"/>
                    <a:pt x="15599" y="221"/>
                  </a:cubicBezTo>
                  <a:cubicBezTo>
                    <a:pt x="16628" y="-14"/>
                    <a:pt x="17862" y="-93"/>
                    <a:pt x="18891" y="143"/>
                  </a:cubicBezTo>
                  <a:cubicBezTo>
                    <a:pt x="19919" y="378"/>
                    <a:pt x="20742" y="928"/>
                    <a:pt x="21154" y="1871"/>
                  </a:cubicBezTo>
                  <a:cubicBezTo>
                    <a:pt x="21565" y="2813"/>
                    <a:pt x="21565" y="4148"/>
                    <a:pt x="20228" y="5562"/>
                  </a:cubicBezTo>
                  <a:cubicBezTo>
                    <a:pt x="18891" y="6976"/>
                    <a:pt x="16216" y="8468"/>
                    <a:pt x="13954" y="9529"/>
                  </a:cubicBezTo>
                  <a:cubicBezTo>
                    <a:pt x="11691" y="10589"/>
                    <a:pt x="9839" y="11218"/>
                    <a:pt x="7988" y="11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781311" y="4345651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55"/>
                    <a:pt x="10080" y="1309"/>
                    <a:pt x="13680" y="4091"/>
                  </a:cubicBezTo>
                  <a:cubicBezTo>
                    <a:pt x="17280" y="6873"/>
                    <a:pt x="19440" y="11782"/>
                    <a:pt x="20520" y="15055"/>
                  </a:cubicBezTo>
                  <a:cubicBezTo>
                    <a:pt x="21600" y="18327"/>
                    <a:pt x="21600" y="19964"/>
                    <a:pt x="21600" y="20782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838461" y="4371051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0"/>
                    <a:pt x="13846" y="0"/>
                    <a:pt x="10246" y="3600"/>
                  </a:cubicBezTo>
                  <a:cubicBezTo>
                    <a:pt x="6646" y="7200"/>
                    <a:pt x="3323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972754" y="4143975"/>
              <a:ext cx="100658" cy="30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4" fill="norm" stroke="1" extrusionOk="0">
                  <a:moveTo>
                    <a:pt x="21400" y="1657"/>
                  </a:moveTo>
                  <a:cubicBezTo>
                    <a:pt x="20050" y="1070"/>
                    <a:pt x="18700" y="482"/>
                    <a:pt x="16675" y="188"/>
                  </a:cubicBezTo>
                  <a:cubicBezTo>
                    <a:pt x="14650" y="-106"/>
                    <a:pt x="11950" y="-106"/>
                    <a:pt x="9475" y="555"/>
                  </a:cubicBezTo>
                  <a:cubicBezTo>
                    <a:pt x="7000" y="1216"/>
                    <a:pt x="4750" y="2539"/>
                    <a:pt x="2950" y="5110"/>
                  </a:cubicBezTo>
                  <a:cubicBezTo>
                    <a:pt x="1150" y="7682"/>
                    <a:pt x="-200" y="11502"/>
                    <a:pt x="25" y="14441"/>
                  </a:cubicBezTo>
                  <a:cubicBezTo>
                    <a:pt x="250" y="17380"/>
                    <a:pt x="2050" y="19437"/>
                    <a:pt x="385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054361" y="4191669"/>
              <a:ext cx="171451" cy="16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5191"/>
                  </a:moveTo>
                  <a:cubicBezTo>
                    <a:pt x="267" y="3807"/>
                    <a:pt x="533" y="2422"/>
                    <a:pt x="1200" y="1314"/>
                  </a:cubicBezTo>
                  <a:cubicBezTo>
                    <a:pt x="1867" y="207"/>
                    <a:pt x="2933" y="-624"/>
                    <a:pt x="4400" y="622"/>
                  </a:cubicBezTo>
                  <a:cubicBezTo>
                    <a:pt x="5867" y="1868"/>
                    <a:pt x="7733" y="5191"/>
                    <a:pt x="8667" y="8376"/>
                  </a:cubicBezTo>
                  <a:cubicBezTo>
                    <a:pt x="9600" y="11561"/>
                    <a:pt x="9600" y="14607"/>
                    <a:pt x="9200" y="16822"/>
                  </a:cubicBezTo>
                  <a:cubicBezTo>
                    <a:pt x="8800" y="19038"/>
                    <a:pt x="8000" y="20422"/>
                    <a:pt x="7067" y="20699"/>
                  </a:cubicBezTo>
                  <a:cubicBezTo>
                    <a:pt x="6133" y="20976"/>
                    <a:pt x="5067" y="20145"/>
                    <a:pt x="4800" y="18207"/>
                  </a:cubicBezTo>
                  <a:cubicBezTo>
                    <a:pt x="4533" y="16268"/>
                    <a:pt x="5067" y="13222"/>
                    <a:pt x="6400" y="10591"/>
                  </a:cubicBezTo>
                  <a:cubicBezTo>
                    <a:pt x="7733" y="7961"/>
                    <a:pt x="9867" y="5745"/>
                    <a:pt x="11600" y="4499"/>
                  </a:cubicBezTo>
                  <a:cubicBezTo>
                    <a:pt x="13333" y="3253"/>
                    <a:pt x="14667" y="2976"/>
                    <a:pt x="15467" y="3530"/>
                  </a:cubicBezTo>
                  <a:cubicBezTo>
                    <a:pt x="16267" y="4084"/>
                    <a:pt x="16533" y="5468"/>
                    <a:pt x="16533" y="7407"/>
                  </a:cubicBezTo>
                  <a:cubicBezTo>
                    <a:pt x="16533" y="9345"/>
                    <a:pt x="16267" y="11838"/>
                    <a:pt x="17067" y="14191"/>
                  </a:cubicBezTo>
                  <a:cubicBezTo>
                    <a:pt x="17867" y="16545"/>
                    <a:pt x="19733" y="18761"/>
                    <a:pt x="21600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238511" y="4148801"/>
              <a:ext cx="6217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4320" y="0"/>
                  </a:moveTo>
                  <a:cubicBezTo>
                    <a:pt x="7920" y="0"/>
                    <a:pt x="11520" y="0"/>
                    <a:pt x="14400" y="525"/>
                  </a:cubicBezTo>
                  <a:cubicBezTo>
                    <a:pt x="17280" y="1050"/>
                    <a:pt x="19440" y="2100"/>
                    <a:pt x="20520" y="4425"/>
                  </a:cubicBezTo>
                  <a:cubicBezTo>
                    <a:pt x="21600" y="6750"/>
                    <a:pt x="21600" y="10350"/>
                    <a:pt x="18000" y="13425"/>
                  </a:cubicBezTo>
                  <a:cubicBezTo>
                    <a:pt x="14400" y="16500"/>
                    <a:pt x="7200" y="190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308361" y="4091651"/>
              <a:ext cx="15377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600" fill="norm" stroke="1" extrusionOk="0">
                  <a:moveTo>
                    <a:pt x="9379" y="0"/>
                  </a:moveTo>
                  <a:cubicBezTo>
                    <a:pt x="12505" y="411"/>
                    <a:pt x="15632" y="823"/>
                    <a:pt x="17905" y="2314"/>
                  </a:cubicBezTo>
                  <a:cubicBezTo>
                    <a:pt x="20179" y="3806"/>
                    <a:pt x="21600" y="6377"/>
                    <a:pt x="19895" y="9309"/>
                  </a:cubicBezTo>
                  <a:cubicBezTo>
                    <a:pt x="18189" y="12240"/>
                    <a:pt x="13358" y="15531"/>
                    <a:pt x="9521" y="17640"/>
                  </a:cubicBezTo>
                  <a:cubicBezTo>
                    <a:pt x="5684" y="19749"/>
                    <a:pt x="2842" y="20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014271" y="4575806"/>
              <a:ext cx="2078191" cy="13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48" fill="norm" stroke="1" extrusionOk="0">
                  <a:moveTo>
                    <a:pt x="150" y="6948"/>
                  </a:moveTo>
                  <a:cubicBezTo>
                    <a:pt x="62" y="4548"/>
                    <a:pt x="-26" y="2148"/>
                    <a:pt x="7" y="948"/>
                  </a:cubicBezTo>
                  <a:cubicBezTo>
                    <a:pt x="40" y="-252"/>
                    <a:pt x="194" y="-252"/>
                    <a:pt x="699" y="605"/>
                  </a:cubicBezTo>
                  <a:cubicBezTo>
                    <a:pt x="1205" y="1462"/>
                    <a:pt x="2061" y="3177"/>
                    <a:pt x="2896" y="4205"/>
                  </a:cubicBezTo>
                  <a:cubicBezTo>
                    <a:pt x="3731" y="5234"/>
                    <a:pt x="4544" y="5577"/>
                    <a:pt x="5292" y="5919"/>
                  </a:cubicBezTo>
                  <a:cubicBezTo>
                    <a:pt x="6039" y="6262"/>
                    <a:pt x="6720" y="6605"/>
                    <a:pt x="7423" y="6948"/>
                  </a:cubicBezTo>
                  <a:cubicBezTo>
                    <a:pt x="8126" y="7291"/>
                    <a:pt x="8851" y="7634"/>
                    <a:pt x="9642" y="8148"/>
                  </a:cubicBezTo>
                  <a:cubicBezTo>
                    <a:pt x="10433" y="8662"/>
                    <a:pt x="11290" y="9348"/>
                    <a:pt x="12136" y="10034"/>
                  </a:cubicBezTo>
                  <a:cubicBezTo>
                    <a:pt x="12982" y="10719"/>
                    <a:pt x="13817" y="11405"/>
                    <a:pt x="14773" y="12262"/>
                  </a:cubicBezTo>
                  <a:cubicBezTo>
                    <a:pt x="15729" y="13119"/>
                    <a:pt x="16806" y="14148"/>
                    <a:pt x="17795" y="15348"/>
                  </a:cubicBezTo>
                  <a:cubicBezTo>
                    <a:pt x="18783" y="16548"/>
                    <a:pt x="19684" y="17919"/>
                    <a:pt x="20300" y="18948"/>
                  </a:cubicBezTo>
                  <a:cubicBezTo>
                    <a:pt x="20915" y="19977"/>
                    <a:pt x="21244" y="20662"/>
                    <a:pt x="21574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809761" y="4835626"/>
              <a:ext cx="393701" cy="27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1394"/>
                  </a:moveTo>
                  <a:cubicBezTo>
                    <a:pt x="697" y="1557"/>
                    <a:pt x="1394" y="1721"/>
                    <a:pt x="2206" y="3603"/>
                  </a:cubicBezTo>
                  <a:cubicBezTo>
                    <a:pt x="3019" y="5485"/>
                    <a:pt x="3948" y="9085"/>
                    <a:pt x="4819" y="9003"/>
                  </a:cubicBezTo>
                  <a:cubicBezTo>
                    <a:pt x="5690" y="8921"/>
                    <a:pt x="6503" y="5157"/>
                    <a:pt x="8071" y="2785"/>
                  </a:cubicBezTo>
                  <a:cubicBezTo>
                    <a:pt x="9639" y="412"/>
                    <a:pt x="11961" y="-570"/>
                    <a:pt x="14110" y="330"/>
                  </a:cubicBezTo>
                  <a:cubicBezTo>
                    <a:pt x="16258" y="1230"/>
                    <a:pt x="18232" y="4012"/>
                    <a:pt x="19452" y="7775"/>
                  </a:cubicBezTo>
                  <a:cubicBezTo>
                    <a:pt x="20671" y="11539"/>
                    <a:pt x="21135" y="16285"/>
                    <a:pt x="21600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158241" y="5788118"/>
              <a:ext cx="209821" cy="45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552" fill="norm" stroke="1" extrusionOk="0">
                  <a:moveTo>
                    <a:pt x="20788" y="5352"/>
                  </a:moveTo>
                  <a:cubicBezTo>
                    <a:pt x="20159" y="4252"/>
                    <a:pt x="19530" y="3152"/>
                    <a:pt x="18796" y="2102"/>
                  </a:cubicBezTo>
                  <a:cubicBezTo>
                    <a:pt x="18062" y="1052"/>
                    <a:pt x="17223" y="52"/>
                    <a:pt x="14287" y="2"/>
                  </a:cubicBezTo>
                  <a:cubicBezTo>
                    <a:pt x="11351" y="-48"/>
                    <a:pt x="6318" y="852"/>
                    <a:pt x="3277" y="2402"/>
                  </a:cubicBezTo>
                  <a:cubicBezTo>
                    <a:pt x="237" y="3952"/>
                    <a:pt x="-812" y="6152"/>
                    <a:pt x="656" y="8002"/>
                  </a:cubicBezTo>
                  <a:cubicBezTo>
                    <a:pt x="2124" y="9852"/>
                    <a:pt x="6108" y="11352"/>
                    <a:pt x="9044" y="12702"/>
                  </a:cubicBezTo>
                  <a:cubicBezTo>
                    <a:pt x="11980" y="14052"/>
                    <a:pt x="13868" y="15252"/>
                    <a:pt x="14287" y="16502"/>
                  </a:cubicBezTo>
                  <a:cubicBezTo>
                    <a:pt x="14706" y="17752"/>
                    <a:pt x="13658" y="19052"/>
                    <a:pt x="11561" y="19902"/>
                  </a:cubicBezTo>
                  <a:cubicBezTo>
                    <a:pt x="9464" y="20752"/>
                    <a:pt x="6318" y="21152"/>
                    <a:pt x="3172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420968" y="5829848"/>
              <a:ext cx="245544" cy="30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54" fill="norm" stroke="1" extrusionOk="0">
                  <a:moveTo>
                    <a:pt x="3086" y="11138"/>
                  </a:moveTo>
                  <a:cubicBezTo>
                    <a:pt x="5083" y="10551"/>
                    <a:pt x="7080" y="9963"/>
                    <a:pt x="8804" y="8420"/>
                  </a:cubicBezTo>
                  <a:cubicBezTo>
                    <a:pt x="10528" y="6877"/>
                    <a:pt x="11980" y="4379"/>
                    <a:pt x="12616" y="2763"/>
                  </a:cubicBezTo>
                  <a:cubicBezTo>
                    <a:pt x="13251" y="1146"/>
                    <a:pt x="13069" y="412"/>
                    <a:pt x="12434" y="118"/>
                  </a:cubicBezTo>
                  <a:cubicBezTo>
                    <a:pt x="11799" y="-176"/>
                    <a:pt x="10710" y="-29"/>
                    <a:pt x="8532" y="1808"/>
                  </a:cubicBezTo>
                  <a:cubicBezTo>
                    <a:pt x="6353" y="3644"/>
                    <a:pt x="3086" y="7171"/>
                    <a:pt x="1362" y="10330"/>
                  </a:cubicBezTo>
                  <a:cubicBezTo>
                    <a:pt x="-362" y="13489"/>
                    <a:pt x="-544" y="16281"/>
                    <a:pt x="1362" y="18265"/>
                  </a:cubicBezTo>
                  <a:cubicBezTo>
                    <a:pt x="3268" y="20248"/>
                    <a:pt x="7261" y="21424"/>
                    <a:pt x="10891" y="21351"/>
                  </a:cubicBezTo>
                  <a:cubicBezTo>
                    <a:pt x="14522" y="21277"/>
                    <a:pt x="17789" y="19955"/>
                    <a:pt x="21056" y="18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412569" y="5435130"/>
              <a:ext cx="272993" cy="13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205" fill="norm" stroke="1" extrusionOk="0">
                  <a:moveTo>
                    <a:pt x="7472" y="6218"/>
                  </a:moveTo>
                  <a:cubicBezTo>
                    <a:pt x="6641" y="6540"/>
                    <a:pt x="5811" y="6862"/>
                    <a:pt x="4897" y="8635"/>
                  </a:cubicBezTo>
                  <a:cubicBezTo>
                    <a:pt x="3983" y="10409"/>
                    <a:pt x="2986" y="13632"/>
                    <a:pt x="2072" y="16212"/>
                  </a:cubicBezTo>
                  <a:cubicBezTo>
                    <a:pt x="1158" y="18791"/>
                    <a:pt x="327" y="20725"/>
                    <a:pt x="78" y="20080"/>
                  </a:cubicBezTo>
                  <a:cubicBezTo>
                    <a:pt x="-171" y="19435"/>
                    <a:pt x="161" y="16212"/>
                    <a:pt x="1241" y="12182"/>
                  </a:cubicBezTo>
                  <a:cubicBezTo>
                    <a:pt x="2321" y="8152"/>
                    <a:pt x="4149" y="3316"/>
                    <a:pt x="6641" y="1221"/>
                  </a:cubicBezTo>
                  <a:cubicBezTo>
                    <a:pt x="9134" y="-875"/>
                    <a:pt x="12291" y="-230"/>
                    <a:pt x="14866" y="2832"/>
                  </a:cubicBezTo>
                  <a:cubicBezTo>
                    <a:pt x="17441" y="5895"/>
                    <a:pt x="19435" y="11376"/>
                    <a:pt x="21429" y="16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2060211" y="5837901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6200"/>
                    <a:pt x="6503" y="10800"/>
                    <a:pt x="10103" y="7200"/>
                  </a:cubicBezTo>
                  <a:cubicBezTo>
                    <a:pt x="13703" y="3600"/>
                    <a:pt x="1765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2064445" y="6047451"/>
              <a:ext cx="3132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9" y="21600"/>
                  </a:moveTo>
                  <a:cubicBezTo>
                    <a:pt x="730" y="16800"/>
                    <a:pt x="0" y="12000"/>
                    <a:pt x="0" y="9600"/>
                  </a:cubicBezTo>
                  <a:cubicBezTo>
                    <a:pt x="0" y="7200"/>
                    <a:pt x="730" y="7200"/>
                    <a:pt x="3576" y="7200"/>
                  </a:cubicBezTo>
                  <a:cubicBezTo>
                    <a:pt x="6422" y="7200"/>
                    <a:pt x="11384" y="7200"/>
                    <a:pt x="14741" y="6000"/>
                  </a:cubicBezTo>
                  <a:cubicBezTo>
                    <a:pt x="18097" y="4800"/>
                    <a:pt x="1984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142097" y="5488651"/>
              <a:ext cx="2245515" cy="136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0" fill="norm" stroke="1" extrusionOk="0">
                  <a:moveTo>
                    <a:pt x="282" y="15624"/>
                  </a:moveTo>
                  <a:cubicBezTo>
                    <a:pt x="160" y="15557"/>
                    <a:pt x="38" y="15491"/>
                    <a:pt x="8" y="15557"/>
                  </a:cubicBezTo>
                  <a:cubicBezTo>
                    <a:pt x="-23" y="15624"/>
                    <a:pt x="38" y="15824"/>
                    <a:pt x="201" y="16409"/>
                  </a:cubicBezTo>
                  <a:cubicBezTo>
                    <a:pt x="363" y="16993"/>
                    <a:pt x="628" y="17961"/>
                    <a:pt x="821" y="18812"/>
                  </a:cubicBezTo>
                  <a:cubicBezTo>
                    <a:pt x="1014" y="19664"/>
                    <a:pt x="1136" y="20398"/>
                    <a:pt x="1228" y="20882"/>
                  </a:cubicBezTo>
                  <a:cubicBezTo>
                    <a:pt x="1319" y="21366"/>
                    <a:pt x="1380" y="21600"/>
                    <a:pt x="1411" y="21567"/>
                  </a:cubicBezTo>
                  <a:cubicBezTo>
                    <a:pt x="1441" y="21533"/>
                    <a:pt x="1441" y="21233"/>
                    <a:pt x="1401" y="20448"/>
                  </a:cubicBezTo>
                  <a:cubicBezTo>
                    <a:pt x="1360" y="19664"/>
                    <a:pt x="1279" y="18395"/>
                    <a:pt x="1208" y="17126"/>
                  </a:cubicBezTo>
                  <a:cubicBezTo>
                    <a:pt x="1136" y="15858"/>
                    <a:pt x="1075" y="14589"/>
                    <a:pt x="1024" y="13220"/>
                  </a:cubicBezTo>
                  <a:cubicBezTo>
                    <a:pt x="974" y="11852"/>
                    <a:pt x="933" y="10383"/>
                    <a:pt x="902" y="8981"/>
                  </a:cubicBezTo>
                  <a:cubicBezTo>
                    <a:pt x="872" y="7578"/>
                    <a:pt x="852" y="6243"/>
                    <a:pt x="801" y="5158"/>
                  </a:cubicBezTo>
                  <a:cubicBezTo>
                    <a:pt x="750" y="4073"/>
                    <a:pt x="669" y="3238"/>
                    <a:pt x="648" y="2587"/>
                  </a:cubicBezTo>
                  <a:cubicBezTo>
                    <a:pt x="628" y="1936"/>
                    <a:pt x="669" y="1469"/>
                    <a:pt x="1035" y="1118"/>
                  </a:cubicBezTo>
                  <a:cubicBezTo>
                    <a:pt x="1401" y="768"/>
                    <a:pt x="2092" y="534"/>
                    <a:pt x="2784" y="384"/>
                  </a:cubicBezTo>
                  <a:cubicBezTo>
                    <a:pt x="3475" y="234"/>
                    <a:pt x="4167" y="167"/>
                    <a:pt x="4797" y="117"/>
                  </a:cubicBezTo>
                  <a:cubicBezTo>
                    <a:pt x="5428" y="67"/>
                    <a:pt x="5997" y="33"/>
                    <a:pt x="6658" y="17"/>
                  </a:cubicBezTo>
                  <a:cubicBezTo>
                    <a:pt x="7319" y="0"/>
                    <a:pt x="8072" y="0"/>
                    <a:pt x="8855" y="0"/>
                  </a:cubicBezTo>
                  <a:cubicBezTo>
                    <a:pt x="9638" y="0"/>
                    <a:pt x="10452" y="0"/>
                    <a:pt x="11285" y="0"/>
                  </a:cubicBezTo>
                  <a:cubicBezTo>
                    <a:pt x="12119" y="0"/>
                    <a:pt x="12974" y="0"/>
                    <a:pt x="13797" y="50"/>
                  </a:cubicBezTo>
                  <a:cubicBezTo>
                    <a:pt x="14621" y="100"/>
                    <a:pt x="15414" y="200"/>
                    <a:pt x="16279" y="317"/>
                  </a:cubicBezTo>
                  <a:cubicBezTo>
                    <a:pt x="17143" y="434"/>
                    <a:pt x="18079" y="568"/>
                    <a:pt x="18974" y="818"/>
                  </a:cubicBezTo>
                  <a:cubicBezTo>
                    <a:pt x="19869" y="1068"/>
                    <a:pt x="20723" y="1436"/>
                    <a:pt x="21577" y="1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654061" y="5751978"/>
              <a:ext cx="264981" cy="59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22" fill="norm" stroke="1" extrusionOk="0">
                  <a:moveTo>
                    <a:pt x="0" y="8792"/>
                  </a:moveTo>
                  <a:cubicBezTo>
                    <a:pt x="510" y="11378"/>
                    <a:pt x="1020" y="13963"/>
                    <a:pt x="1361" y="15827"/>
                  </a:cubicBezTo>
                  <a:cubicBezTo>
                    <a:pt x="1701" y="17690"/>
                    <a:pt x="1871" y="18831"/>
                    <a:pt x="1956" y="19706"/>
                  </a:cubicBezTo>
                  <a:cubicBezTo>
                    <a:pt x="2041" y="20580"/>
                    <a:pt x="2041" y="21189"/>
                    <a:pt x="2041" y="21303"/>
                  </a:cubicBezTo>
                  <a:cubicBezTo>
                    <a:pt x="2041" y="21417"/>
                    <a:pt x="2041" y="21037"/>
                    <a:pt x="2041" y="19440"/>
                  </a:cubicBezTo>
                  <a:cubicBezTo>
                    <a:pt x="2041" y="17842"/>
                    <a:pt x="2041" y="15028"/>
                    <a:pt x="2721" y="12366"/>
                  </a:cubicBezTo>
                  <a:cubicBezTo>
                    <a:pt x="3402" y="9704"/>
                    <a:pt x="4762" y="7194"/>
                    <a:pt x="6548" y="5179"/>
                  </a:cubicBezTo>
                  <a:cubicBezTo>
                    <a:pt x="8334" y="3163"/>
                    <a:pt x="10545" y="1642"/>
                    <a:pt x="12501" y="806"/>
                  </a:cubicBezTo>
                  <a:cubicBezTo>
                    <a:pt x="14457" y="-31"/>
                    <a:pt x="16157" y="-183"/>
                    <a:pt x="17688" y="197"/>
                  </a:cubicBezTo>
                  <a:cubicBezTo>
                    <a:pt x="19219" y="578"/>
                    <a:pt x="20580" y="1490"/>
                    <a:pt x="21090" y="2593"/>
                  </a:cubicBezTo>
                  <a:cubicBezTo>
                    <a:pt x="21600" y="3696"/>
                    <a:pt x="21260" y="4989"/>
                    <a:pt x="18709" y="6244"/>
                  </a:cubicBezTo>
                  <a:cubicBezTo>
                    <a:pt x="16157" y="7499"/>
                    <a:pt x="11395" y="8716"/>
                    <a:pt x="8164" y="9362"/>
                  </a:cubicBezTo>
                  <a:cubicBezTo>
                    <a:pt x="4932" y="10009"/>
                    <a:pt x="3231" y="10085"/>
                    <a:pt x="2211" y="10009"/>
                  </a:cubicBezTo>
                  <a:cubicBezTo>
                    <a:pt x="1191" y="9932"/>
                    <a:pt x="850" y="9704"/>
                    <a:pt x="510" y="9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805248" y="5530838"/>
              <a:ext cx="191714" cy="20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79" fill="norm" stroke="1" extrusionOk="0">
                  <a:moveTo>
                    <a:pt x="2273" y="11361"/>
                  </a:moveTo>
                  <a:cubicBezTo>
                    <a:pt x="2273" y="10270"/>
                    <a:pt x="2273" y="9179"/>
                    <a:pt x="2510" y="9179"/>
                  </a:cubicBezTo>
                  <a:cubicBezTo>
                    <a:pt x="2747" y="9179"/>
                    <a:pt x="3222" y="10270"/>
                    <a:pt x="3103" y="11688"/>
                  </a:cubicBezTo>
                  <a:cubicBezTo>
                    <a:pt x="2985" y="13106"/>
                    <a:pt x="2273" y="14852"/>
                    <a:pt x="1561" y="16270"/>
                  </a:cubicBezTo>
                  <a:cubicBezTo>
                    <a:pt x="848" y="17688"/>
                    <a:pt x="136" y="18779"/>
                    <a:pt x="18" y="18670"/>
                  </a:cubicBezTo>
                  <a:cubicBezTo>
                    <a:pt x="-101" y="18561"/>
                    <a:pt x="374" y="17252"/>
                    <a:pt x="1917" y="14088"/>
                  </a:cubicBezTo>
                  <a:cubicBezTo>
                    <a:pt x="3459" y="10924"/>
                    <a:pt x="6070" y="5906"/>
                    <a:pt x="7969" y="3070"/>
                  </a:cubicBezTo>
                  <a:cubicBezTo>
                    <a:pt x="9868" y="234"/>
                    <a:pt x="11055" y="-421"/>
                    <a:pt x="12004" y="234"/>
                  </a:cubicBezTo>
                  <a:cubicBezTo>
                    <a:pt x="12954" y="888"/>
                    <a:pt x="13666" y="2852"/>
                    <a:pt x="15209" y="6561"/>
                  </a:cubicBezTo>
                  <a:cubicBezTo>
                    <a:pt x="16752" y="10270"/>
                    <a:pt x="19125" y="15724"/>
                    <a:pt x="21499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869961" y="6003001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2191"/>
                    <a:pt x="9067" y="4383"/>
                    <a:pt x="12667" y="7983"/>
                  </a:cubicBezTo>
                  <a:cubicBezTo>
                    <a:pt x="16267" y="11583"/>
                    <a:pt x="18933" y="16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938124" y="6039690"/>
              <a:ext cx="122338" cy="16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40" fill="norm" stroke="1" extrusionOk="0">
                  <a:moveTo>
                    <a:pt x="21160" y="180"/>
                  </a:moveTo>
                  <a:cubicBezTo>
                    <a:pt x="17865" y="-90"/>
                    <a:pt x="14570" y="-360"/>
                    <a:pt x="11092" y="1800"/>
                  </a:cubicBezTo>
                  <a:cubicBezTo>
                    <a:pt x="7614" y="3960"/>
                    <a:pt x="3953" y="8550"/>
                    <a:pt x="1940" y="11520"/>
                  </a:cubicBezTo>
                  <a:cubicBezTo>
                    <a:pt x="-74" y="14490"/>
                    <a:pt x="-440" y="15840"/>
                    <a:pt x="475" y="17190"/>
                  </a:cubicBezTo>
                  <a:cubicBezTo>
                    <a:pt x="1391" y="18540"/>
                    <a:pt x="3587" y="19890"/>
                    <a:pt x="5784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129166" y="5828370"/>
              <a:ext cx="96396" cy="25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337" fill="norm" stroke="1" extrusionOk="0">
                  <a:moveTo>
                    <a:pt x="20493" y="3425"/>
                  </a:moveTo>
                  <a:cubicBezTo>
                    <a:pt x="17343" y="2196"/>
                    <a:pt x="14193" y="966"/>
                    <a:pt x="11493" y="352"/>
                  </a:cubicBezTo>
                  <a:cubicBezTo>
                    <a:pt x="8793" y="-263"/>
                    <a:pt x="6543" y="-263"/>
                    <a:pt x="4068" y="1932"/>
                  </a:cubicBezTo>
                  <a:cubicBezTo>
                    <a:pt x="1593" y="4127"/>
                    <a:pt x="-1107" y="8517"/>
                    <a:pt x="468" y="12117"/>
                  </a:cubicBezTo>
                  <a:cubicBezTo>
                    <a:pt x="2043" y="15717"/>
                    <a:pt x="7893" y="18527"/>
                    <a:pt x="11943" y="19932"/>
                  </a:cubicBezTo>
                  <a:cubicBezTo>
                    <a:pt x="15993" y="21337"/>
                    <a:pt x="18243" y="21337"/>
                    <a:pt x="20493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261504" y="5918007"/>
              <a:ext cx="186308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19" fill="norm" stroke="1" extrusionOk="0">
                  <a:moveTo>
                    <a:pt x="975" y="384"/>
                  </a:moveTo>
                  <a:cubicBezTo>
                    <a:pt x="2189" y="51"/>
                    <a:pt x="3402" y="-281"/>
                    <a:pt x="4373" y="384"/>
                  </a:cubicBezTo>
                  <a:cubicBezTo>
                    <a:pt x="5344" y="1048"/>
                    <a:pt x="6072" y="2710"/>
                    <a:pt x="6436" y="4704"/>
                  </a:cubicBezTo>
                  <a:cubicBezTo>
                    <a:pt x="6800" y="6697"/>
                    <a:pt x="6800" y="9024"/>
                    <a:pt x="6193" y="11184"/>
                  </a:cubicBezTo>
                  <a:cubicBezTo>
                    <a:pt x="5587" y="13344"/>
                    <a:pt x="4373" y="15337"/>
                    <a:pt x="3160" y="16501"/>
                  </a:cubicBezTo>
                  <a:cubicBezTo>
                    <a:pt x="1946" y="17664"/>
                    <a:pt x="733" y="17996"/>
                    <a:pt x="247" y="17331"/>
                  </a:cubicBezTo>
                  <a:cubicBezTo>
                    <a:pt x="-238" y="16667"/>
                    <a:pt x="5" y="15005"/>
                    <a:pt x="854" y="12679"/>
                  </a:cubicBezTo>
                  <a:cubicBezTo>
                    <a:pt x="1704" y="10353"/>
                    <a:pt x="3160" y="7362"/>
                    <a:pt x="4737" y="5368"/>
                  </a:cubicBezTo>
                  <a:cubicBezTo>
                    <a:pt x="6315" y="3374"/>
                    <a:pt x="8014" y="2377"/>
                    <a:pt x="8984" y="3208"/>
                  </a:cubicBezTo>
                  <a:cubicBezTo>
                    <a:pt x="9955" y="4039"/>
                    <a:pt x="10198" y="6697"/>
                    <a:pt x="11775" y="9854"/>
                  </a:cubicBezTo>
                  <a:cubicBezTo>
                    <a:pt x="13353" y="13011"/>
                    <a:pt x="16265" y="16667"/>
                    <a:pt x="18086" y="18661"/>
                  </a:cubicBezTo>
                  <a:cubicBezTo>
                    <a:pt x="19906" y="20654"/>
                    <a:pt x="20634" y="20987"/>
                    <a:pt x="21362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466861" y="5793451"/>
              <a:ext cx="12655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0" y="0"/>
                  </a:moveTo>
                  <a:cubicBezTo>
                    <a:pt x="6968" y="2110"/>
                    <a:pt x="13935" y="4221"/>
                    <a:pt x="17594" y="6952"/>
                  </a:cubicBezTo>
                  <a:cubicBezTo>
                    <a:pt x="21252" y="9683"/>
                    <a:pt x="21600" y="13034"/>
                    <a:pt x="19684" y="15579"/>
                  </a:cubicBezTo>
                  <a:cubicBezTo>
                    <a:pt x="17768" y="18124"/>
                    <a:pt x="13587" y="19862"/>
                    <a:pt x="9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820192" y="5780751"/>
              <a:ext cx="16737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21086" y="2787"/>
                  </a:moveTo>
                  <a:cubicBezTo>
                    <a:pt x="20553" y="1858"/>
                    <a:pt x="20019" y="929"/>
                    <a:pt x="19086" y="465"/>
                  </a:cubicBezTo>
                  <a:cubicBezTo>
                    <a:pt x="18153" y="0"/>
                    <a:pt x="16819" y="0"/>
                    <a:pt x="15486" y="0"/>
                  </a:cubicBezTo>
                  <a:cubicBezTo>
                    <a:pt x="14153" y="0"/>
                    <a:pt x="12819" y="0"/>
                    <a:pt x="10686" y="813"/>
                  </a:cubicBezTo>
                  <a:cubicBezTo>
                    <a:pt x="8553" y="1626"/>
                    <a:pt x="5619" y="3252"/>
                    <a:pt x="3353" y="5748"/>
                  </a:cubicBezTo>
                  <a:cubicBezTo>
                    <a:pt x="1086" y="8245"/>
                    <a:pt x="-514" y="11613"/>
                    <a:pt x="153" y="14400"/>
                  </a:cubicBezTo>
                  <a:cubicBezTo>
                    <a:pt x="819" y="17187"/>
                    <a:pt x="3753" y="19394"/>
                    <a:pt x="6019" y="20497"/>
                  </a:cubicBezTo>
                  <a:cubicBezTo>
                    <a:pt x="8286" y="21600"/>
                    <a:pt x="9886" y="21600"/>
                    <a:pt x="114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139861" y="5876001"/>
              <a:ext cx="50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360"/>
                    <a:pt x="-1622" y="6720"/>
                    <a:pt x="870" y="10320"/>
                  </a:cubicBezTo>
                  <a:cubicBezTo>
                    <a:pt x="3363" y="13920"/>
                    <a:pt x="11670" y="1776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235211" y="5999972"/>
              <a:ext cx="31115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2498" y="11757"/>
                    <a:pt x="4996" y="3529"/>
                    <a:pt x="8596" y="957"/>
                  </a:cubicBezTo>
                  <a:cubicBezTo>
                    <a:pt x="12196" y="-1614"/>
                    <a:pt x="16898" y="1472"/>
                    <a:pt x="2160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629445" y="5788899"/>
              <a:ext cx="190202" cy="64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06" fill="norm" stroke="1" extrusionOk="0">
                  <a:moveTo>
                    <a:pt x="6984" y="8040"/>
                  </a:moveTo>
                  <a:cubicBezTo>
                    <a:pt x="5811" y="8182"/>
                    <a:pt x="4637" y="8324"/>
                    <a:pt x="3580" y="9106"/>
                  </a:cubicBezTo>
                  <a:cubicBezTo>
                    <a:pt x="2524" y="9887"/>
                    <a:pt x="1584" y="11308"/>
                    <a:pt x="1115" y="13156"/>
                  </a:cubicBezTo>
                  <a:cubicBezTo>
                    <a:pt x="645" y="15003"/>
                    <a:pt x="645" y="17277"/>
                    <a:pt x="645" y="18591"/>
                  </a:cubicBezTo>
                  <a:cubicBezTo>
                    <a:pt x="645" y="19906"/>
                    <a:pt x="645" y="20261"/>
                    <a:pt x="645" y="20652"/>
                  </a:cubicBezTo>
                  <a:cubicBezTo>
                    <a:pt x="645" y="21043"/>
                    <a:pt x="645" y="21469"/>
                    <a:pt x="528" y="21504"/>
                  </a:cubicBezTo>
                  <a:cubicBezTo>
                    <a:pt x="411" y="21540"/>
                    <a:pt x="176" y="21185"/>
                    <a:pt x="58" y="19764"/>
                  </a:cubicBezTo>
                  <a:cubicBezTo>
                    <a:pt x="-59" y="18343"/>
                    <a:pt x="-59" y="15856"/>
                    <a:pt x="645" y="13333"/>
                  </a:cubicBezTo>
                  <a:cubicBezTo>
                    <a:pt x="1350" y="10811"/>
                    <a:pt x="2758" y="8253"/>
                    <a:pt x="4284" y="6157"/>
                  </a:cubicBezTo>
                  <a:cubicBezTo>
                    <a:pt x="5811" y="4061"/>
                    <a:pt x="7454" y="2427"/>
                    <a:pt x="8628" y="1468"/>
                  </a:cubicBezTo>
                  <a:cubicBezTo>
                    <a:pt x="9802" y="508"/>
                    <a:pt x="10506" y="224"/>
                    <a:pt x="11563" y="82"/>
                  </a:cubicBezTo>
                  <a:cubicBezTo>
                    <a:pt x="12619" y="-60"/>
                    <a:pt x="14028" y="-60"/>
                    <a:pt x="15789" y="437"/>
                  </a:cubicBezTo>
                  <a:cubicBezTo>
                    <a:pt x="17550" y="935"/>
                    <a:pt x="19663" y="1929"/>
                    <a:pt x="20602" y="3066"/>
                  </a:cubicBezTo>
                  <a:cubicBezTo>
                    <a:pt x="21541" y="4203"/>
                    <a:pt x="21306" y="5482"/>
                    <a:pt x="18489" y="6761"/>
                  </a:cubicBezTo>
                  <a:cubicBezTo>
                    <a:pt x="15671" y="8040"/>
                    <a:pt x="10271" y="9319"/>
                    <a:pt x="6984" y="10029"/>
                  </a:cubicBezTo>
                  <a:cubicBezTo>
                    <a:pt x="3698" y="10740"/>
                    <a:pt x="2524" y="10882"/>
                    <a:pt x="1350" y="11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813061" y="6072851"/>
              <a:ext cx="158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708"/>
                    <a:pt x="8064" y="9415"/>
                    <a:pt x="11664" y="13015"/>
                  </a:cubicBezTo>
                  <a:cubicBezTo>
                    <a:pt x="15264" y="16615"/>
                    <a:pt x="18432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838461" y="6124357"/>
              <a:ext cx="146051" cy="1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944"/>
                  </a:moveTo>
                  <a:cubicBezTo>
                    <a:pt x="20035" y="236"/>
                    <a:pt x="18470" y="-472"/>
                    <a:pt x="16122" y="413"/>
                  </a:cubicBezTo>
                  <a:cubicBezTo>
                    <a:pt x="13774" y="1298"/>
                    <a:pt x="10643" y="3777"/>
                    <a:pt x="7826" y="7495"/>
                  </a:cubicBezTo>
                  <a:cubicBezTo>
                    <a:pt x="5009" y="11213"/>
                    <a:pt x="2504" y="16171"/>
                    <a:pt x="0" y="21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829741" y="5660101"/>
              <a:ext cx="18017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6309" y="0"/>
                  </a:moveTo>
                  <a:cubicBezTo>
                    <a:pt x="4802" y="2400"/>
                    <a:pt x="3295" y="4800"/>
                    <a:pt x="2291" y="7050"/>
                  </a:cubicBezTo>
                  <a:cubicBezTo>
                    <a:pt x="1286" y="9300"/>
                    <a:pt x="784" y="11400"/>
                    <a:pt x="407" y="13200"/>
                  </a:cubicBezTo>
                  <a:cubicBezTo>
                    <a:pt x="30" y="15000"/>
                    <a:pt x="-221" y="16500"/>
                    <a:pt x="281" y="16350"/>
                  </a:cubicBezTo>
                  <a:cubicBezTo>
                    <a:pt x="784" y="16200"/>
                    <a:pt x="2039" y="14400"/>
                    <a:pt x="3295" y="12150"/>
                  </a:cubicBezTo>
                  <a:cubicBezTo>
                    <a:pt x="4551" y="9900"/>
                    <a:pt x="5807" y="7200"/>
                    <a:pt x="7063" y="5700"/>
                  </a:cubicBezTo>
                  <a:cubicBezTo>
                    <a:pt x="8319" y="4200"/>
                    <a:pt x="9574" y="3900"/>
                    <a:pt x="11960" y="6750"/>
                  </a:cubicBezTo>
                  <a:cubicBezTo>
                    <a:pt x="14346" y="9600"/>
                    <a:pt x="17863" y="15600"/>
                    <a:pt x="21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069604" y="5947588"/>
              <a:ext cx="175259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3" fill="norm" stroke="1" extrusionOk="0">
                  <a:moveTo>
                    <a:pt x="21291" y="1872"/>
                  </a:moveTo>
                  <a:cubicBezTo>
                    <a:pt x="18720" y="1035"/>
                    <a:pt x="16148" y="198"/>
                    <a:pt x="13448" y="30"/>
                  </a:cubicBezTo>
                  <a:cubicBezTo>
                    <a:pt x="10748" y="-137"/>
                    <a:pt x="7920" y="365"/>
                    <a:pt x="5605" y="2291"/>
                  </a:cubicBezTo>
                  <a:cubicBezTo>
                    <a:pt x="3291" y="4216"/>
                    <a:pt x="1491" y="7565"/>
                    <a:pt x="591" y="10579"/>
                  </a:cubicBezTo>
                  <a:cubicBezTo>
                    <a:pt x="-309" y="13593"/>
                    <a:pt x="-309" y="16272"/>
                    <a:pt x="1491" y="18030"/>
                  </a:cubicBezTo>
                  <a:cubicBezTo>
                    <a:pt x="3291" y="19789"/>
                    <a:pt x="6891" y="20626"/>
                    <a:pt x="10491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6231588" y="5986282"/>
              <a:ext cx="210125" cy="20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51" fill="norm" stroke="1" extrusionOk="0">
                  <a:moveTo>
                    <a:pt x="3907" y="1048"/>
                  </a:moveTo>
                  <a:cubicBezTo>
                    <a:pt x="3052" y="407"/>
                    <a:pt x="2196" y="-235"/>
                    <a:pt x="2303" y="86"/>
                  </a:cubicBezTo>
                  <a:cubicBezTo>
                    <a:pt x="2410" y="407"/>
                    <a:pt x="3480" y="1690"/>
                    <a:pt x="4549" y="4149"/>
                  </a:cubicBezTo>
                  <a:cubicBezTo>
                    <a:pt x="5618" y="6609"/>
                    <a:pt x="6687" y="10244"/>
                    <a:pt x="6687" y="12917"/>
                  </a:cubicBezTo>
                  <a:cubicBezTo>
                    <a:pt x="6687" y="15591"/>
                    <a:pt x="5618" y="17302"/>
                    <a:pt x="4549" y="18264"/>
                  </a:cubicBezTo>
                  <a:cubicBezTo>
                    <a:pt x="3480" y="19226"/>
                    <a:pt x="2410" y="19440"/>
                    <a:pt x="1448" y="19226"/>
                  </a:cubicBezTo>
                  <a:cubicBezTo>
                    <a:pt x="485" y="19013"/>
                    <a:pt x="-370" y="18371"/>
                    <a:pt x="165" y="16339"/>
                  </a:cubicBezTo>
                  <a:cubicBezTo>
                    <a:pt x="699" y="14308"/>
                    <a:pt x="2624" y="10886"/>
                    <a:pt x="3907" y="8747"/>
                  </a:cubicBezTo>
                  <a:cubicBezTo>
                    <a:pt x="5190" y="6609"/>
                    <a:pt x="5832" y="5753"/>
                    <a:pt x="5939" y="5860"/>
                  </a:cubicBezTo>
                  <a:cubicBezTo>
                    <a:pt x="6046" y="5967"/>
                    <a:pt x="5618" y="7036"/>
                    <a:pt x="5725" y="9068"/>
                  </a:cubicBezTo>
                  <a:cubicBezTo>
                    <a:pt x="5832" y="11100"/>
                    <a:pt x="6474" y="14094"/>
                    <a:pt x="7864" y="16446"/>
                  </a:cubicBezTo>
                  <a:cubicBezTo>
                    <a:pt x="9254" y="18799"/>
                    <a:pt x="11392" y="20510"/>
                    <a:pt x="13745" y="20937"/>
                  </a:cubicBezTo>
                  <a:cubicBezTo>
                    <a:pt x="16097" y="21365"/>
                    <a:pt x="18664" y="20510"/>
                    <a:pt x="21230" y="19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6441711" y="5962271"/>
              <a:ext cx="93928" cy="28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47" fill="norm" stroke="1" extrusionOk="0">
                  <a:moveTo>
                    <a:pt x="8640" y="679"/>
                  </a:moveTo>
                  <a:cubicBezTo>
                    <a:pt x="10560" y="199"/>
                    <a:pt x="12480" y="-281"/>
                    <a:pt x="14640" y="199"/>
                  </a:cubicBezTo>
                  <a:cubicBezTo>
                    <a:pt x="16800" y="679"/>
                    <a:pt x="19200" y="2119"/>
                    <a:pt x="20400" y="4839"/>
                  </a:cubicBezTo>
                  <a:cubicBezTo>
                    <a:pt x="21600" y="7559"/>
                    <a:pt x="21600" y="11559"/>
                    <a:pt x="20400" y="14359"/>
                  </a:cubicBezTo>
                  <a:cubicBezTo>
                    <a:pt x="19200" y="17159"/>
                    <a:pt x="16800" y="18759"/>
                    <a:pt x="13920" y="19799"/>
                  </a:cubicBezTo>
                  <a:cubicBezTo>
                    <a:pt x="11040" y="20839"/>
                    <a:pt x="7680" y="21319"/>
                    <a:pt x="5280" y="21239"/>
                  </a:cubicBezTo>
                  <a:cubicBezTo>
                    <a:pt x="2880" y="21159"/>
                    <a:pt x="1440" y="20519"/>
                    <a:pt x="0" y="19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543311" y="5867923"/>
              <a:ext cx="159610" cy="43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76" fill="norm" stroke="1" extrusionOk="0">
                  <a:moveTo>
                    <a:pt x="11782" y="86"/>
                  </a:moveTo>
                  <a:cubicBezTo>
                    <a:pt x="13184" y="-19"/>
                    <a:pt x="14587" y="-124"/>
                    <a:pt x="16270" y="400"/>
                  </a:cubicBezTo>
                  <a:cubicBezTo>
                    <a:pt x="17953" y="925"/>
                    <a:pt x="19917" y="2078"/>
                    <a:pt x="20758" y="4332"/>
                  </a:cubicBezTo>
                  <a:cubicBezTo>
                    <a:pt x="21600" y="6587"/>
                    <a:pt x="21319" y="9942"/>
                    <a:pt x="17673" y="12983"/>
                  </a:cubicBezTo>
                  <a:cubicBezTo>
                    <a:pt x="14026" y="16024"/>
                    <a:pt x="7013" y="18750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049646" y="6351029"/>
              <a:ext cx="2271416" cy="18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96" fill="norm" stroke="1" extrusionOk="0">
                  <a:moveTo>
                    <a:pt x="223" y="878"/>
                  </a:moveTo>
                  <a:cubicBezTo>
                    <a:pt x="103" y="387"/>
                    <a:pt x="-18" y="-104"/>
                    <a:pt x="2" y="19"/>
                  </a:cubicBezTo>
                  <a:cubicBezTo>
                    <a:pt x="22" y="141"/>
                    <a:pt x="183" y="878"/>
                    <a:pt x="666" y="1982"/>
                  </a:cubicBezTo>
                  <a:cubicBezTo>
                    <a:pt x="1148" y="3087"/>
                    <a:pt x="1953" y="4560"/>
                    <a:pt x="2737" y="5541"/>
                  </a:cubicBezTo>
                  <a:cubicBezTo>
                    <a:pt x="3522" y="6523"/>
                    <a:pt x="4286" y="7014"/>
                    <a:pt x="5000" y="7382"/>
                  </a:cubicBezTo>
                  <a:cubicBezTo>
                    <a:pt x="5714" y="7751"/>
                    <a:pt x="6378" y="7996"/>
                    <a:pt x="7091" y="8241"/>
                  </a:cubicBezTo>
                  <a:cubicBezTo>
                    <a:pt x="7805" y="8487"/>
                    <a:pt x="8570" y="8732"/>
                    <a:pt x="9354" y="8978"/>
                  </a:cubicBezTo>
                  <a:cubicBezTo>
                    <a:pt x="10138" y="9223"/>
                    <a:pt x="10943" y="9469"/>
                    <a:pt x="11717" y="9714"/>
                  </a:cubicBezTo>
                  <a:cubicBezTo>
                    <a:pt x="12491" y="9960"/>
                    <a:pt x="13236" y="10205"/>
                    <a:pt x="13950" y="10573"/>
                  </a:cubicBezTo>
                  <a:cubicBezTo>
                    <a:pt x="14664" y="10941"/>
                    <a:pt x="15347" y="11432"/>
                    <a:pt x="16202" y="12169"/>
                  </a:cubicBezTo>
                  <a:cubicBezTo>
                    <a:pt x="17057" y="12905"/>
                    <a:pt x="18083" y="13887"/>
                    <a:pt x="19008" y="15482"/>
                  </a:cubicBezTo>
                  <a:cubicBezTo>
                    <a:pt x="19933" y="17078"/>
                    <a:pt x="20757" y="19287"/>
                    <a:pt x="21582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999698" y="6591594"/>
              <a:ext cx="337114" cy="29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82" fill="norm" stroke="1" extrusionOk="0">
                  <a:moveTo>
                    <a:pt x="441" y="7495"/>
                  </a:moveTo>
                  <a:cubicBezTo>
                    <a:pt x="171" y="6576"/>
                    <a:pt x="-99" y="5656"/>
                    <a:pt x="36" y="5580"/>
                  </a:cubicBezTo>
                  <a:cubicBezTo>
                    <a:pt x="171" y="5503"/>
                    <a:pt x="711" y="6269"/>
                    <a:pt x="1049" y="8337"/>
                  </a:cubicBezTo>
                  <a:cubicBezTo>
                    <a:pt x="1386" y="10405"/>
                    <a:pt x="1521" y="13776"/>
                    <a:pt x="1589" y="15844"/>
                  </a:cubicBezTo>
                  <a:cubicBezTo>
                    <a:pt x="1656" y="17912"/>
                    <a:pt x="1656" y="18678"/>
                    <a:pt x="1926" y="18678"/>
                  </a:cubicBezTo>
                  <a:cubicBezTo>
                    <a:pt x="2196" y="18678"/>
                    <a:pt x="2736" y="17912"/>
                    <a:pt x="3479" y="15691"/>
                  </a:cubicBezTo>
                  <a:cubicBezTo>
                    <a:pt x="4221" y="13469"/>
                    <a:pt x="5166" y="9793"/>
                    <a:pt x="6854" y="6882"/>
                  </a:cubicBezTo>
                  <a:cubicBezTo>
                    <a:pt x="8541" y="3971"/>
                    <a:pt x="10971" y="1827"/>
                    <a:pt x="12591" y="754"/>
                  </a:cubicBezTo>
                  <a:cubicBezTo>
                    <a:pt x="14211" y="-318"/>
                    <a:pt x="15021" y="-318"/>
                    <a:pt x="16236" y="1214"/>
                  </a:cubicBezTo>
                  <a:cubicBezTo>
                    <a:pt x="17451" y="2746"/>
                    <a:pt x="19071" y="5810"/>
                    <a:pt x="20016" y="9410"/>
                  </a:cubicBezTo>
                  <a:cubicBezTo>
                    <a:pt x="20961" y="13010"/>
                    <a:pt x="21231" y="17146"/>
                    <a:pt x="21501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68528" y="6564745"/>
              <a:ext cx="1337734" cy="30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889" y="21244"/>
                  </a:moveTo>
                  <a:cubicBezTo>
                    <a:pt x="2119" y="19605"/>
                    <a:pt x="3349" y="17967"/>
                    <a:pt x="4648" y="16626"/>
                  </a:cubicBezTo>
                  <a:cubicBezTo>
                    <a:pt x="5947" y="15285"/>
                    <a:pt x="7314" y="14243"/>
                    <a:pt x="8732" y="12976"/>
                  </a:cubicBezTo>
                  <a:cubicBezTo>
                    <a:pt x="10151" y="11710"/>
                    <a:pt x="11620" y="10221"/>
                    <a:pt x="12970" y="8880"/>
                  </a:cubicBezTo>
                  <a:cubicBezTo>
                    <a:pt x="14320" y="7539"/>
                    <a:pt x="15551" y="6348"/>
                    <a:pt x="16456" y="5454"/>
                  </a:cubicBezTo>
                  <a:cubicBezTo>
                    <a:pt x="17362" y="4560"/>
                    <a:pt x="17943" y="3964"/>
                    <a:pt x="18336" y="3443"/>
                  </a:cubicBezTo>
                  <a:cubicBezTo>
                    <a:pt x="18729" y="2921"/>
                    <a:pt x="18934" y="2474"/>
                    <a:pt x="18866" y="2251"/>
                  </a:cubicBezTo>
                  <a:cubicBezTo>
                    <a:pt x="18797" y="2028"/>
                    <a:pt x="18456" y="2028"/>
                    <a:pt x="17584" y="2549"/>
                  </a:cubicBezTo>
                  <a:cubicBezTo>
                    <a:pt x="16713" y="3070"/>
                    <a:pt x="15311" y="4113"/>
                    <a:pt x="13876" y="5379"/>
                  </a:cubicBezTo>
                  <a:cubicBezTo>
                    <a:pt x="12441" y="6645"/>
                    <a:pt x="10971" y="8135"/>
                    <a:pt x="9723" y="9476"/>
                  </a:cubicBezTo>
                  <a:cubicBezTo>
                    <a:pt x="8476" y="10816"/>
                    <a:pt x="7451" y="12008"/>
                    <a:pt x="6306" y="13349"/>
                  </a:cubicBezTo>
                  <a:cubicBezTo>
                    <a:pt x="5161" y="14690"/>
                    <a:pt x="3896" y="16179"/>
                    <a:pt x="2905" y="17371"/>
                  </a:cubicBezTo>
                  <a:cubicBezTo>
                    <a:pt x="1914" y="18563"/>
                    <a:pt x="1196" y="19456"/>
                    <a:pt x="718" y="20127"/>
                  </a:cubicBezTo>
                  <a:cubicBezTo>
                    <a:pt x="239" y="20797"/>
                    <a:pt x="0" y="21244"/>
                    <a:pt x="0" y="21393"/>
                  </a:cubicBezTo>
                  <a:cubicBezTo>
                    <a:pt x="0" y="21542"/>
                    <a:pt x="239" y="21393"/>
                    <a:pt x="889" y="20648"/>
                  </a:cubicBezTo>
                  <a:cubicBezTo>
                    <a:pt x="1538" y="19903"/>
                    <a:pt x="2597" y="18563"/>
                    <a:pt x="3777" y="17073"/>
                  </a:cubicBezTo>
                  <a:cubicBezTo>
                    <a:pt x="4956" y="15583"/>
                    <a:pt x="6254" y="13945"/>
                    <a:pt x="7553" y="12157"/>
                  </a:cubicBezTo>
                  <a:cubicBezTo>
                    <a:pt x="8852" y="10370"/>
                    <a:pt x="10151" y="8433"/>
                    <a:pt x="11432" y="6571"/>
                  </a:cubicBezTo>
                  <a:cubicBezTo>
                    <a:pt x="12714" y="4709"/>
                    <a:pt x="13978" y="2921"/>
                    <a:pt x="14713" y="1953"/>
                  </a:cubicBezTo>
                  <a:cubicBezTo>
                    <a:pt x="15448" y="985"/>
                    <a:pt x="15653" y="836"/>
                    <a:pt x="15892" y="612"/>
                  </a:cubicBezTo>
                  <a:cubicBezTo>
                    <a:pt x="16132" y="389"/>
                    <a:pt x="16405" y="91"/>
                    <a:pt x="16405" y="16"/>
                  </a:cubicBezTo>
                  <a:cubicBezTo>
                    <a:pt x="16405" y="-58"/>
                    <a:pt x="16132" y="91"/>
                    <a:pt x="15328" y="1134"/>
                  </a:cubicBezTo>
                  <a:cubicBezTo>
                    <a:pt x="14525" y="2176"/>
                    <a:pt x="13192" y="4113"/>
                    <a:pt x="11894" y="6050"/>
                  </a:cubicBezTo>
                  <a:cubicBezTo>
                    <a:pt x="10595" y="7986"/>
                    <a:pt x="9330" y="9923"/>
                    <a:pt x="8032" y="12008"/>
                  </a:cubicBezTo>
                  <a:cubicBezTo>
                    <a:pt x="6733" y="14094"/>
                    <a:pt x="5400" y="16328"/>
                    <a:pt x="4614" y="17594"/>
                  </a:cubicBezTo>
                  <a:cubicBezTo>
                    <a:pt x="3828" y="18861"/>
                    <a:pt x="3589" y="19159"/>
                    <a:pt x="3281" y="19680"/>
                  </a:cubicBezTo>
                  <a:cubicBezTo>
                    <a:pt x="2973" y="20201"/>
                    <a:pt x="2597" y="20946"/>
                    <a:pt x="2580" y="21095"/>
                  </a:cubicBezTo>
                  <a:cubicBezTo>
                    <a:pt x="2563" y="21244"/>
                    <a:pt x="2905" y="20797"/>
                    <a:pt x="3537" y="19903"/>
                  </a:cubicBezTo>
                  <a:cubicBezTo>
                    <a:pt x="4170" y="19010"/>
                    <a:pt x="5092" y="17669"/>
                    <a:pt x="6254" y="16105"/>
                  </a:cubicBezTo>
                  <a:cubicBezTo>
                    <a:pt x="7416" y="14541"/>
                    <a:pt x="8818" y="12753"/>
                    <a:pt x="10219" y="10965"/>
                  </a:cubicBezTo>
                  <a:cubicBezTo>
                    <a:pt x="11620" y="9178"/>
                    <a:pt x="13022" y="7390"/>
                    <a:pt x="14457" y="5752"/>
                  </a:cubicBezTo>
                  <a:cubicBezTo>
                    <a:pt x="15892" y="4113"/>
                    <a:pt x="17362" y="2623"/>
                    <a:pt x="18558" y="2251"/>
                  </a:cubicBezTo>
                  <a:cubicBezTo>
                    <a:pt x="19754" y="1879"/>
                    <a:pt x="20677" y="2623"/>
                    <a:pt x="21600" y="3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9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32601" y="5506571"/>
              <a:ext cx="1212050" cy="1026335"/>
            </a:xfrm>
            <a:prstGeom prst="rect">
              <a:avLst/>
            </a:prstGeom>
            <a:effectLst/>
          </p:spPr>
        </p:pic>
        <p:pic>
          <p:nvPicPr>
            <p:cNvPr id="219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454411" y="5471780"/>
              <a:ext cx="1110715" cy="315322"/>
            </a:xfrm>
            <a:prstGeom prst="rect">
              <a:avLst/>
            </a:prstGeom>
            <a:effectLst/>
          </p:spPr>
        </p:pic>
        <p:pic>
          <p:nvPicPr>
            <p:cNvPr id="219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746932" y="5550434"/>
              <a:ext cx="333081" cy="250584"/>
            </a:xfrm>
            <a:prstGeom prst="rect">
              <a:avLst/>
            </a:prstGeom>
            <a:effectLst/>
          </p:spPr>
        </p:pic>
        <p:pic>
          <p:nvPicPr>
            <p:cNvPr id="219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85929" y="5450964"/>
              <a:ext cx="385681" cy="441693"/>
            </a:xfrm>
            <a:prstGeom prst="rect">
              <a:avLst/>
            </a:prstGeom>
            <a:effectLst/>
          </p:spPr>
        </p:pic>
        <p:pic>
          <p:nvPicPr>
            <p:cNvPr id="219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312845" y="5511935"/>
              <a:ext cx="595451" cy="443915"/>
            </a:xfrm>
            <a:prstGeom prst="rect">
              <a:avLst/>
            </a:prstGeom>
            <a:effectLst/>
          </p:spPr>
        </p:pic>
        <p:pic>
          <p:nvPicPr>
            <p:cNvPr id="220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887923" y="5734995"/>
              <a:ext cx="208089" cy="280707"/>
            </a:xfrm>
            <a:prstGeom prst="rect">
              <a:avLst/>
            </a:prstGeom>
            <a:effectLst/>
          </p:spPr>
        </p:pic>
        <p:pic>
          <p:nvPicPr>
            <p:cNvPr id="220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040563" y="5682045"/>
              <a:ext cx="360249" cy="98708"/>
            </a:xfrm>
            <a:prstGeom prst="rect">
              <a:avLst/>
            </a:prstGeom>
            <a:effectLst/>
          </p:spPr>
        </p:pic>
        <p:pic>
          <p:nvPicPr>
            <p:cNvPr id="220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988061" y="5869651"/>
              <a:ext cx="323851" cy="63501"/>
            </a:xfrm>
            <a:prstGeom prst="rect">
              <a:avLst/>
            </a:prstGeom>
            <a:effectLst/>
          </p:spPr>
        </p:pic>
        <p:pic>
          <p:nvPicPr>
            <p:cNvPr id="220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751928" y="6206151"/>
              <a:ext cx="150284" cy="254051"/>
            </a:xfrm>
            <a:prstGeom prst="rect">
              <a:avLst/>
            </a:prstGeom>
            <a:effectLst/>
          </p:spPr>
        </p:pic>
        <p:pic>
          <p:nvPicPr>
            <p:cNvPr id="220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808657" y="6068832"/>
              <a:ext cx="49105" cy="92920"/>
            </a:xfrm>
            <a:prstGeom prst="rect">
              <a:avLst/>
            </a:prstGeom>
            <a:effectLst/>
          </p:spPr>
        </p:pic>
        <p:pic>
          <p:nvPicPr>
            <p:cNvPr id="221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836970" y="6163198"/>
              <a:ext cx="204942" cy="283125"/>
            </a:xfrm>
            <a:prstGeom prst="rect">
              <a:avLst/>
            </a:prstGeom>
            <a:effectLst/>
          </p:spPr>
        </p:pic>
        <p:pic>
          <p:nvPicPr>
            <p:cNvPr id="221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210451" y="6197350"/>
              <a:ext cx="320412" cy="269203"/>
            </a:xfrm>
            <a:prstGeom prst="rect">
              <a:avLst/>
            </a:prstGeom>
            <a:effectLst/>
          </p:spPr>
        </p:pic>
        <p:pic>
          <p:nvPicPr>
            <p:cNvPr id="221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618656" y="6293125"/>
              <a:ext cx="236056" cy="230577"/>
            </a:xfrm>
            <a:prstGeom prst="rect">
              <a:avLst/>
            </a:prstGeom>
            <a:effectLst/>
          </p:spPr>
        </p:pic>
        <p:pic>
          <p:nvPicPr>
            <p:cNvPr id="221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801010" y="6370565"/>
              <a:ext cx="144202" cy="156032"/>
            </a:xfrm>
            <a:prstGeom prst="rect">
              <a:avLst/>
            </a:prstGeom>
            <a:effectLst/>
          </p:spPr>
        </p:pic>
        <p:pic>
          <p:nvPicPr>
            <p:cNvPr id="221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980493" y="6389220"/>
              <a:ext cx="185370" cy="164116"/>
            </a:xfrm>
            <a:prstGeom prst="rect">
              <a:avLst/>
            </a:prstGeom>
            <a:effectLst/>
          </p:spPr>
        </p:pic>
        <p:pic>
          <p:nvPicPr>
            <p:cNvPr id="222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140461" y="6388623"/>
              <a:ext cx="105973" cy="198580"/>
            </a:xfrm>
            <a:prstGeom prst="rect">
              <a:avLst/>
            </a:prstGeom>
            <a:effectLst/>
          </p:spPr>
        </p:pic>
        <p:pic>
          <p:nvPicPr>
            <p:cNvPr id="2222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292861" y="6460201"/>
              <a:ext cx="44451" cy="107951"/>
            </a:xfrm>
            <a:prstGeom prst="rect">
              <a:avLst/>
            </a:prstGeom>
            <a:effectLst/>
          </p:spPr>
        </p:pic>
        <p:pic>
          <p:nvPicPr>
            <p:cNvPr id="222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330961" y="6377601"/>
              <a:ext cx="63501" cy="114351"/>
            </a:xfrm>
            <a:prstGeom prst="rect">
              <a:avLst/>
            </a:prstGeom>
            <a:effectLst/>
          </p:spPr>
        </p:pic>
        <p:pic>
          <p:nvPicPr>
            <p:cNvPr id="222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369061" y="6378873"/>
              <a:ext cx="152401" cy="199064"/>
            </a:xfrm>
            <a:prstGeom prst="rect">
              <a:avLst/>
            </a:prstGeom>
            <a:effectLst/>
          </p:spPr>
        </p:pic>
        <p:pic>
          <p:nvPicPr>
            <p:cNvPr id="222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555312" y="6282401"/>
              <a:ext cx="201100" cy="309445"/>
            </a:xfrm>
            <a:prstGeom prst="rect">
              <a:avLst/>
            </a:prstGeom>
            <a:effectLst/>
          </p:spPr>
        </p:pic>
        <p:pic>
          <p:nvPicPr>
            <p:cNvPr id="223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544745" y="6455968"/>
              <a:ext cx="370418" cy="147199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954708" y="6313150"/>
              <a:ext cx="185967" cy="335436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939429" y="6480958"/>
              <a:ext cx="197983" cy="68145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505657" y="6712850"/>
              <a:ext cx="316395" cy="238747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879649" y="6561801"/>
              <a:ext cx="187663" cy="419101"/>
            </a:xfrm>
            <a:prstGeom prst="rect">
              <a:avLst/>
            </a:prstGeom>
            <a:effectLst/>
          </p:spPr>
        </p:pic>
        <p:pic>
          <p:nvPicPr>
            <p:cNvPr id="224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865108" y="6798868"/>
              <a:ext cx="380005" cy="61384"/>
            </a:xfrm>
            <a:prstGeom prst="rect">
              <a:avLst/>
            </a:prstGeom>
            <a:effectLst/>
          </p:spPr>
        </p:pic>
        <p:pic>
          <p:nvPicPr>
            <p:cNvPr id="224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182887" y="6613107"/>
              <a:ext cx="462275" cy="590478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834451" y="6698239"/>
              <a:ext cx="232256" cy="333733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994411" y="6792106"/>
              <a:ext cx="304831" cy="284047"/>
            </a:xfrm>
            <a:prstGeom prst="rect">
              <a:avLst/>
            </a:prstGeom>
            <a:effectLst/>
          </p:spPr>
        </p:pic>
        <p:pic>
          <p:nvPicPr>
            <p:cNvPr id="224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318261" y="6847551"/>
              <a:ext cx="241301" cy="298451"/>
            </a:xfrm>
            <a:prstGeom prst="rect">
              <a:avLst/>
            </a:prstGeom>
            <a:effectLst/>
          </p:spPr>
        </p:pic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432561" y="6811568"/>
              <a:ext cx="311151" cy="137584"/>
            </a:xfrm>
            <a:prstGeom prst="rect">
              <a:avLst/>
            </a:prstGeom>
            <a:effectLst/>
          </p:spPr>
        </p:pic>
        <p:pic>
          <p:nvPicPr>
            <p:cNvPr id="225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445261" y="6959407"/>
              <a:ext cx="215901" cy="53246"/>
            </a:xfrm>
            <a:prstGeom prst="rect">
              <a:avLst/>
            </a:prstGeom>
            <a:effectLst/>
          </p:spPr>
        </p:pic>
      </p:grpSp>
      <p:grpSp>
        <p:nvGrpSpPr>
          <p:cNvPr id="2286" name="Drawing"/>
          <p:cNvGrpSpPr/>
          <p:nvPr/>
        </p:nvGrpSpPr>
        <p:grpSpPr>
          <a:xfrm>
            <a:off x="1178983" y="1576916"/>
            <a:ext cx="9334896" cy="5052121"/>
            <a:chOff x="-12699" y="0"/>
            <a:chExt cx="9334895" cy="5052120"/>
          </a:xfrm>
        </p:grpSpPr>
        <p:sp>
          <p:nvSpPr>
            <p:cNvPr id="2255" name="Line"/>
            <p:cNvSpPr/>
            <p:nvPr/>
          </p:nvSpPr>
          <p:spPr>
            <a:xfrm>
              <a:off x="4374351" y="336525"/>
              <a:ext cx="115037" cy="36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359" fill="norm" stroke="1" extrusionOk="0">
                  <a:moveTo>
                    <a:pt x="15301" y="5091"/>
                  </a:moveTo>
                  <a:cubicBezTo>
                    <a:pt x="16059" y="4470"/>
                    <a:pt x="16817" y="3849"/>
                    <a:pt x="17764" y="2980"/>
                  </a:cubicBezTo>
                  <a:cubicBezTo>
                    <a:pt x="18711" y="2111"/>
                    <a:pt x="19848" y="994"/>
                    <a:pt x="19090" y="436"/>
                  </a:cubicBezTo>
                  <a:cubicBezTo>
                    <a:pt x="18332" y="-123"/>
                    <a:pt x="15680" y="-123"/>
                    <a:pt x="12459" y="311"/>
                  </a:cubicBezTo>
                  <a:cubicBezTo>
                    <a:pt x="9238" y="746"/>
                    <a:pt x="5448" y="1615"/>
                    <a:pt x="2985" y="3043"/>
                  </a:cubicBezTo>
                  <a:cubicBezTo>
                    <a:pt x="522" y="4470"/>
                    <a:pt x="-615" y="6456"/>
                    <a:pt x="332" y="7884"/>
                  </a:cubicBezTo>
                  <a:cubicBezTo>
                    <a:pt x="1280" y="9311"/>
                    <a:pt x="4311" y="10180"/>
                    <a:pt x="8101" y="11422"/>
                  </a:cubicBezTo>
                  <a:cubicBezTo>
                    <a:pt x="11890" y="12663"/>
                    <a:pt x="16438" y="14277"/>
                    <a:pt x="18711" y="15705"/>
                  </a:cubicBezTo>
                  <a:cubicBezTo>
                    <a:pt x="20985" y="17132"/>
                    <a:pt x="20985" y="18374"/>
                    <a:pt x="19848" y="19305"/>
                  </a:cubicBezTo>
                  <a:cubicBezTo>
                    <a:pt x="18711" y="20236"/>
                    <a:pt x="16438" y="20856"/>
                    <a:pt x="13974" y="21167"/>
                  </a:cubicBezTo>
                  <a:cubicBezTo>
                    <a:pt x="11511" y="21477"/>
                    <a:pt x="8859" y="21477"/>
                    <a:pt x="7722" y="20670"/>
                  </a:cubicBezTo>
                  <a:cubicBezTo>
                    <a:pt x="6585" y="19863"/>
                    <a:pt x="6964" y="18249"/>
                    <a:pt x="7343" y="16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567010" y="379609"/>
              <a:ext cx="235707" cy="25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80" fill="norm" stroke="1" extrusionOk="0">
                  <a:moveTo>
                    <a:pt x="4615" y="8437"/>
                  </a:moveTo>
                  <a:cubicBezTo>
                    <a:pt x="3667" y="8614"/>
                    <a:pt x="2720" y="8792"/>
                    <a:pt x="2720" y="8792"/>
                  </a:cubicBezTo>
                  <a:cubicBezTo>
                    <a:pt x="2720" y="8792"/>
                    <a:pt x="3667" y="8614"/>
                    <a:pt x="5278" y="7552"/>
                  </a:cubicBezTo>
                  <a:cubicBezTo>
                    <a:pt x="6888" y="6490"/>
                    <a:pt x="9162" y="4542"/>
                    <a:pt x="10488" y="3037"/>
                  </a:cubicBezTo>
                  <a:cubicBezTo>
                    <a:pt x="11815" y="1532"/>
                    <a:pt x="12194" y="470"/>
                    <a:pt x="11815" y="116"/>
                  </a:cubicBezTo>
                  <a:cubicBezTo>
                    <a:pt x="11436" y="-238"/>
                    <a:pt x="10299" y="116"/>
                    <a:pt x="8120" y="2595"/>
                  </a:cubicBezTo>
                  <a:cubicBezTo>
                    <a:pt x="5941" y="5073"/>
                    <a:pt x="2720" y="9677"/>
                    <a:pt x="1110" y="12864"/>
                  </a:cubicBezTo>
                  <a:cubicBezTo>
                    <a:pt x="-501" y="16051"/>
                    <a:pt x="-501" y="17821"/>
                    <a:pt x="2057" y="19149"/>
                  </a:cubicBezTo>
                  <a:cubicBezTo>
                    <a:pt x="4615" y="20477"/>
                    <a:pt x="9731" y="21362"/>
                    <a:pt x="13331" y="21273"/>
                  </a:cubicBezTo>
                  <a:cubicBezTo>
                    <a:pt x="16931" y="21185"/>
                    <a:pt x="19015" y="20123"/>
                    <a:pt x="21099" y="19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947443" y="67066"/>
              <a:ext cx="171716" cy="47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440" fill="norm" stroke="1" extrusionOk="0">
                  <a:moveTo>
                    <a:pt x="3209" y="4027"/>
                  </a:moveTo>
                  <a:cubicBezTo>
                    <a:pt x="2192" y="3361"/>
                    <a:pt x="1176" y="2695"/>
                    <a:pt x="540" y="2029"/>
                  </a:cubicBezTo>
                  <a:cubicBezTo>
                    <a:pt x="-95" y="1362"/>
                    <a:pt x="-349" y="696"/>
                    <a:pt x="795" y="316"/>
                  </a:cubicBezTo>
                  <a:cubicBezTo>
                    <a:pt x="1938" y="-65"/>
                    <a:pt x="4479" y="-160"/>
                    <a:pt x="8164" y="363"/>
                  </a:cubicBezTo>
                  <a:cubicBezTo>
                    <a:pt x="11849" y="887"/>
                    <a:pt x="16677" y="2029"/>
                    <a:pt x="18964" y="3836"/>
                  </a:cubicBezTo>
                  <a:cubicBezTo>
                    <a:pt x="21251" y="5644"/>
                    <a:pt x="20997" y="8118"/>
                    <a:pt x="19218" y="10212"/>
                  </a:cubicBezTo>
                  <a:cubicBezTo>
                    <a:pt x="17439" y="12305"/>
                    <a:pt x="14136" y="14018"/>
                    <a:pt x="12103" y="15255"/>
                  </a:cubicBezTo>
                  <a:cubicBezTo>
                    <a:pt x="10070" y="16492"/>
                    <a:pt x="9307" y="17253"/>
                    <a:pt x="10070" y="18205"/>
                  </a:cubicBezTo>
                  <a:cubicBezTo>
                    <a:pt x="10832" y="19156"/>
                    <a:pt x="13119" y="20298"/>
                    <a:pt x="15406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033568" y="715433"/>
              <a:ext cx="80299" cy="8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92" fill="norm" stroke="1" extrusionOk="0">
                  <a:moveTo>
                    <a:pt x="21011" y="0"/>
                  </a:moveTo>
                  <a:cubicBezTo>
                    <a:pt x="13811" y="3323"/>
                    <a:pt x="6611" y="6646"/>
                    <a:pt x="3011" y="9692"/>
                  </a:cubicBezTo>
                  <a:cubicBezTo>
                    <a:pt x="-589" y="12738"/>
                    <a:pt x="-589" y="15508"/>
                    <a:pt x="1073" y="17446"/>
                  </a:cubicBezTo>
                  <a:cubicBezTo>
                    <a:pt x="2734" y="19385"/>
                    <a:pt x="6057" y="20492"/>
                    <a:pt x="9103" y="21046"/>
                  </a:cubicBezTo>
                  <a:cubicBezTo>
                    <a:pt x="12149" y="21600"/>
                    <a:pt x="14919" y="21600"/>
                    <a:pt x="17134" y="20215"/>
                  </a:cubicBezTo>
                  <a:cubicBezTo>
                    <a:pt x="19349" y="18831"/>
                    <a:pt x="21011" y="16062"/>
                    <a:pt x="19349" y="14400"/>
                  </a:cubicBezTo>
                  <a:cubicBezTo>
                    <a:pt x="17688" y="12738"/>
                    <a:pt x="12703" y="12185"/>
                    <a:pt x="7719" y="11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518242" y="0"/>
              <a:ext cx="170175" cy="22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4" fill="norm" stroke="1" extrusionOk="0">
                  <a:moveTo>
                    <a:pt x="7839" y="9400"/>
                  </a:moveTo>
                  <a:cubicBezTo>
                    <a:pt x="7839" y="8400"/>
                    <a:pt x="7839" y="7400"/>
                    <a:pt x="7306" y="7300"/>
                  </a:cubicBezTo>
                  <a:cubicBezTo>
                    <a:pt x="6772" y="7200"/>
                    <a:pt x="5706" y="8000"/>
                    <a:pt x="4772" y="9900"/>
                  </a:cubicBezTo>
                  <a:cubicBezTo>
                    <a:pt x="3839" y="11800"/>
                    <a:pt x="3039" y="14800"/>
                    <a:pt x="2239" y="17200"/>
                  </a:cubicBezTo>
                  <a:cubicBezTo>
                    <a:pt x="1439" y="19600"/>
                    <a:pt x="639" y="21400"/>
                    <a:pt x="239" y="21500"/>
                  </a:cubicBezTo>
                  <a:cubicBezTo>
                    <a:pt x="-161" y="21600"/>
                    <a:pt x="-161" y="20000"/>
                    <a:pt x="1039" y="16400"/>
                  </a:cubicBezTo>
                  <a:cubicBezTo>
                    <a:pt x="2239" y="12800"/>
                    <a:pt x="4639" y="7200"/>
                    <a:pt x="6372" y="4000"/>
                  </a:cubicBezTo>
                  <a:cubicBezTo>
                    <a:pt x="8106" y="800"/>
                    <a:pt x="9172" y="0"/>
                    <a:pt x="10106" y="0"/>
                  </a:cubicBezTo>
                  <a:cubicBezTo>
                    <a:pt x="11039" y="0"/>
                    <a:pt x="11839" y="800"/>
                    <a:pt x="12772" y="3300"/>
                  </a:cubicBezTo>
                  <a:cubicBezTo>
                    <a:pt x="13706" y="5800"/>
                    <a:pt x="14772" y="10000"/>
                    <a:pt x="16239" y="12900"/>
                  </a:cubicBezTo>
                  <a:cubicBezTo>
                    <a:pt x="17706" y="15800"/>
                    <a:pt x="19572" y="17400"/>
                    <a:pt x="21439" y="19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113866" y="1635742"/>
              <a:ext cx="208889" cy="73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27" fill="norm" stroke="1" extrusionOk="0">
                  <a:moveTo>
                    <a:pt x="0" y="5026"/>
                  </a:moveTo>
                  <a:cubicBezTo>
                    <a:pt x="642" y="7254"/>
                    <a:pt x="1283" y="9482"/>
                    <a:pt x="2246" y="11772"/>
                  </a:cubicBezTo>
                  <a:cubicBezTo>
                    <a:pt x="3208" y="14062"/>
                    <a:pt x="4491" y="16414"/>
                    <a:pt x="5240" y="17930"/>
                  </a:cubicBezTo>
                  <a:cubicBezTo>
                    <a:pt x="5988" y="19446"/>
                    <a:pt x="6202" y="20127"/>
                    <a:pt x="6309" y="20622"/>
                  </a:cubicBezTo>
                  <a:cubicBezTo>
                    <a:pt x="6416" y="21118"/>
                    <a:pt x="6416" y="21427"/>
                    <a:pt x="6202" y="21427"/>
                  </a:cubicBezTo>
                  <a:cubicBezTo>
                    <a:pt x="5988" y="21427"/>
                    <a:pt x="5560" y="21118"/>
                    <a:pt x="4812" y="19849"/>
                  </a:cubicBezTo>
                  <a:cubicBezTo>
                    <a:pt x="4063" y="18580"/>
                    <a:pt x="2994" y="16352"/>
                    <a:pt x="2246" y="14186"/>
                  </a:cubicBezTo>
                  <a:cubicBezTo>
                    <a:pt x="1497" y="12020"/>
                    <a:pt x="1069" y="9915"/>
                    <a:pt x="855" y="7904"/>
                  </a:cubicBezTo>
                  <a:cubicBezTo>
                    <a:pt x="642" y="5892"/>
                    <a:pt x="642" y="3974"/>
                    <a:pt x="1497" y="2581"/>
                  </a:cubicBezTo>
                  <a:cubicBezTo>
                    <a:pt x="2352" y="1189"/>
                    <a:pt x="4063" y="322"/>
                    <a:pt x="7057" y="75"/>
                  </a:cubicBezTo>
                  <a:cubicBezTo>
                    <a:pt x="10051" y="-173"/>
                    <a:pt x="14329" y="198"/>
                    <a:pt x="17216" y="1127"/>
                  </a:cubicBezTo>
                  <a:cubicBezTo>
                    <a:pt x="20103" y="2055"/>
                    <a:pt x="21600" y="3540"/>
                    <a:pt x="20958" y="4902"/>
                  </a:cubicBezTo>
                  <a:cubicBezTo>
                    <a:pt x="20317" y="6264"/>
                    <a:pt x="17537" y="7501"/>
                    <a:pt x="14222" y="8368"/>
                  </a:cubicBezTo>
                  <a:cubicBezTo>
                    <a:pt x="10907" y="9234"/>
                    <a:pt x="7057" y="9730"/>
                    <a:pt x="4598" y="9822"/>
                  </a:cubicBezTo>
                  <a:cubicBezTo>
                    <a:pt x="2139" y="9915"/>
                    <a:pt x="1069" y="9606"/>
                    <a:pt x="0" y="9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323416" y="1933222"/>
              <a:ext cx="190501" cy="1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195"/>
                  </a:moveTo>
                  <a:cubicBezTo>
                    <a:pt x="1680" y="-97"/>
                    <a:pt x="3360" y="-389"/>
                    <a:pt x="6240" y="1946"/>
                  </a:cubicBezTo>
                  <a:cubicBezTo>
                    <a:pt x="9120" y="4281"/>
                    <a:pt x="13200" y="9243"/>
                    <a:pt x="15960" y="12892"/>
                  </a:cubicBezTo>
                  <a:cubicBezTo>
                    <a:pt x="18720" y="16541"/>
                    <a:pt x="20160" y="18876"/>
                    <a:pt x="21600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371805" y="1921933"/>
              <a:ext cx="12941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7468" y="2057"/>
                    <a:pt x="13635" y="4114"/>
                    <a:pt x="10152" y="6686"/>
                  </a:cubicBezTo>
                  <a:cubicBezTo>
                    <a:pt x="6668" y="9257"/>
                    <a:pt x="3532" y="12343"/>
                    <a:pt x="1790" y="14529"/>
                  </a:cubicBezTo>
                  <a:cubicBezTo>
                    <a:pt x="48" y="16714"/>
                    <a:pt x="-300" y="18000"/>
                    <a:pt x="223" y="19029"/>
                  </a:cubicBezTo>
                  <a:cubicBezTo>
                    <a:pt x="745" y="20057"/>
                    <a:pt x="2139" y="20829"/>
                    <a:pt x="3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600606" y="1655959"/>
              <a:ext cx="173661" cy="37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17" fill="norm" stroke="1" extrusionOk="0">
                  <a:moveTo>
                    <a:pt x="21097" y="682"/>
                  </a:moveTo>
                  <a:cubicBezTo>
                    <a:pt x="16726" y="200"/>
                    <a:pt x="12354" y="-283"/>
                    <a:pt x="8754" y="200"/>
                  </a:cubicBezTo>
                  <a:cubicBezTo>
                    <a:pt x="5154" y="682"/>
                    <a:pt x="2326" y="2130"/>
                    <a:pt x="911" y="4544"/>
                  </a:cubicBezTo>
                  <a:cubicBezTo>
                    <a:pt x="-503" y="6957"/>
                    <a:pt x="-503" y="10336"/>
                    <a:pt x="2583" y="13292"/>
                  </a:cubicBezTo>
                  <a:cubicBezTo>
                    <a:pt x="5668" y="16249"/>
                    <a:pt x="11840" y="18783"/>
                    <a:pt x="18011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818716" y="1710775"/>
              <a:ext cx="266701" cy="21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3305"/>
                  </a:moveTo>
                  <a:cubicBezTo>
                    <a:pt x="0" y="2047"/>
                    <a:pt x="0" y="789"/>
                    <a:pt x="600" y="264"/>
                  </a:cubicBezTo>
                  <a:cubicBezTo>
                    <a:pt x="1200" y="-260"/>
                    <a:pt x="2400" y="-50"/>
                    <a:pt x="3514" y="1313"/>
                  </a:cubicBezTo>
                  <a:cubicBezTo>
                    <a:pt x="4629" y="2676"/>
                    <a:pt x="5657" y="5192"/>
                    <a:pt x="6257" y="8443"/>
                  </a:cubicBezTo>
                  <a:cubicBezTo>
                    <a:pt x="6857" y="11693"/>
                    <a:pt x="7029" y="15678"/>
                    <a:pt x="6771" y="18090"/>
                  </a:cubicBezTo>
                  <a:cubicBezTo>
                    <a:pt x="6514" y="20501"/>
                    <a:pt x="5829" y="21340"/>
                    <a:pt x="5400" y="21025"/>
                  </a:cubicBezTo>
                  <a:cubicBezTo>
                    <a:pt x="4971" y="20711"/>
                    <a:pt x="4800" y="19243"/>
                    <a:pt x="5314" y="16412"/>
                  </a:cubicBezTo>
                  <a:cubicBezTo>
                    <a:pt x="5829" y="13581"/>
                    <a:pt x="7029" y="9387"/>
                    <a:pt x="7886" y="6870"/>
                  </a:cubicBezTo>
                  <a:cubicBezTo>
                    <a:pt x="8743" y="4354"/>
                    <a:pt x="9257" y="3515"/>
                    <a:pt x="9514" y="4039"/>
                  </a:cubicBezTo>
                  <a:cubicBezTo>
                    <a:pt x="9771" y="4563"/>
                    <a:pt x="9771" y="6451"/>
                    <a:pt x="9943" y="8862"/>
                  </a:cubicBezTo>
                  <a:cubicBezTo>
                    <a:pt x="10114" y="11274"/>
                    <a:pt x="10457" y="14210"/>
                    <a:pt x="11400" y="16097"/>
                  </a:cubicBezTo>
                  <a:cubicBezTo>
                    <a:pt x="12343" y="17985"/>
                    <a:pt x="13886" y="18823"/>
                    <a:pt x="15686" y="18614"/>
                  </a:cubicBezTo>
                  <a:cubicBezTo>
                    <a:pt x="17486" y="18404"/>
                    <a:pt x="19543" y="17146"/>
                    <a:pt x="21600" y="15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142566" y="1629833"/>
              <a:ext cx="8450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1543" y="1440"/>
                    <a:pt x="3086" y="2880"/>
                    <a:pt x="7457" y="5280"/>
                  </a:cubicBezTo>
                  <a:cubicBezTo>
                    <a:pt x="11829" y="7680"/>
                    <a:pt x="19029" y="11040"/>
                    <a:pt x="20314" y="13920"/>
                  </a:cubicBezTo>
                  <a:cubicBezTo>
                    <a:pt x="21600" y="16800"/>
                    <a:pt x="16971" y="19200"/>
                    <a:pt x="12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480921" y="1601562"/>
              <a:ext cx="195046" cy="45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91" fill="norm" stroke="1" extrusionOk="0">
                  <a:moveTo>
                    <a:pt x="21174" y="2501"/>
                  </a:moveTo>
                  <a:cubicBezTo>
                    <a:pt x="19565" y="1613"/>
                    <a:pt x="17957" y="726"/>
                    <a:pt x="16004" y="282"/>
                  </a:cubicBezTo>
                  <a:cubicBezTo>
                    <a:pt x="14051" y="-162"/>
                    <a:pt x="11753" y="-162"/>
                    <a:pt x="9340" y="874"/>
                  </a:cubicBezTo>
                  <a:cubicBezTo>
                    <a:pt x="6927" y="1909"/>
                    <a:pt x="4400" y="3980"/>
                    <a:pt x="2561" y="6791"/>
                  </a:cubicBezTo>
                  <a:cubicBezTo>
                    <a:pt x="723" y="9602"/>
                    <a:pt x="-426" y="13153"/>
                    <a:pt x="148" y="15816"/>
                  </a:cubicBezTo>
                  <a:cubicBezTo>
                    <a:pt x="723" y="18479"/>
                    <a:pt x="3021" y="20254"/>
                    <a:pt x="6008" y="20846"/>
                  </a:cubicBezTo>
                  <a:cubicBezTo>
                    <a:pt x="8995" y="21438"/>
                    <a:pt x="12672" y="20846"/>
                    <a:pt x="16348" y="20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753108" y="1667933"/>
              <a:ext cx="3080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3051"/>
                    <a:pt x="799" y="6102"/>
                    <a:pt x="79" y="9458"/>
                  </a:cubicBezTo>
                  <a:cubicBezTo>
                    <a:pt x="-641" y="12814"/>
                    <a:pt x="3679" y="16475"/>
                    <a:pt x="7999" y="18549"/>
                  </a:cubicBezTo>
                  <a:cubicBezTo>
                    <a:pt x="12319" y="20624"/>
                    <a:pt x="16639" y="21112"/>
                    <a:pt x="209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853766" y="1864783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7280"/>
                    <a:pt x="3703" y="12960"/>
                    <a:pt x="7303" y="9360"/>
                  </a:cubicBezTo>
                  <a:cubicBezTo>
                    <a:pt x="10903" y="5760"/>
                    <a:pt x="1625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253816" y="1642835"/>
              <a:ext cx="177597" cy="60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1" fill="norm" stroke="1" extrusionOk="0">
                  <a:moveTo>
                    <a:pt x="4521" y="7440"/>
                  </a:moveTo>
                  <a:cubicBezTo>
                    <a:pt x="3014" y="9096"/>
                    <a:pt x="1507" y="10752"/>
                    <a:pt x="753" y="12934"/>
                  </a:cubicBezTo>
                  <a:cubicBezTo>
                    <a:pt x="0" y="15117"/>
                    <a:pt x="0" y="17826"/>
                    <a:pt x="0" y="19407"/>
                  </a:cubicBezTo>
                  <a:cubicBezTo>
                    <a:pt x="0" y="20987"/>
                    <a:pt x="0" y="21439"/>
                    <a:pt x="126" y="21364"/>
                  </a:cubicBezTo>
                  <a:cubicBezTo>
                    <a:pt x="251" y="21288"/>
                    <a:pt x="502" y="20686"/>
                    <a:pt x="753" y="18993"/>
                  </a:cubicBezTo>
                  <a:cubicBezTo>
                    <a:pt x="1005" y="17300"/>
                    <a:pt x="1256" y="14515"/>
                    <a:pt x="1633" y="11730"/>
                  </a:cubicBezTo>
                  <a:cubicBezTo>
                    <a:pt x="2009" y="8946"/>
                    <a:pt x="2512" y="6161"/>
                    <a:pt x="3516" y="4204"/>
                  </a:cubicBezTo>
                  <a:cubicBezTo>
                    <a:pt x="4521" y="2247"/>
                    <a:pt x="6028" y="1118"/>
                    <a:pt x="7535" y="516"/>
                  </a:cubicBezTo>
                  <a:cubicBezTo>
                    <a:pt x="9042" y="-86"/>
                    <a:pt x="10549" y="-161"/>
                    <a:pt x="12809" y="291"/>
                  </a:cubicBezTo>
                  <a:cubicBezTo>
                    <a:pt x="15070" y="742"/>
                    <a:pt x="18084" y="1721"/>
                    <a:pt x="19716" y="2925"/>
                  </a:cubicBezTo>
                  <a:cubicBezTo>
                    <a:pt x="21349" y="4129"/>
                    <a:pt x="21600" y="5559"/>
                    <a:pt x="19967" y="6725"/>
                  </a:cubicBezTo>
                  <a:cubicBezTo>
                    <a:pt x="18335" y="7892"/>
                    <a:pt x="14819" y="8795"/>
                    <a:pt x="11679" y="9322"/>
                  </a:cubicBezTo>
                  <a:cubicBezTo>
                    <a:pt x="8540" y="9849"/>
                    <a:pt x="5777" y="9999"/>
                    <a:pt x="3014" y="10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406216" y="1921933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218"/>
                    <a:pt x="11400" y="12436"/>
                    <a:pt x="15000" y="16036"/>
                  </a:cubicBezTo>
                  <a:cubicBezTo>
                    <a:pt x="18600" y="19636"/>
                    <a:pt x="20100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442568" y="1934633"/>
              <a:ext cx="13509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1210" y="0"/>
                  </a:moveTo>
                  <a:cubicBezTo>
                    <a:pt x="15893" y="2483"/>
                    <a:pt x="10576" y="4966"/>
                    <a:pt x="6755" y="8193"/>
                  </a:cubicBezTo>
                  <a:cubicBezTo>
                    <a:pt x="2933" y="11421"/>
                    <a:pt x="607" y="15393"/>
                    <a:pt x="108" y="17752"/>
                  </a:cubicBezTo>
                  <a:cubicBezTo>
                    <a:pt x="-390" y="20110"/>
                    <a:pt x="939" y="20855"/>
                    <a:pt x="1936" y="21228"/>
                  </a:cubicBezTo>
                  <a:cubicBezTo>
                    <a:pt x="2933" y="21600"/>
                    <a:pt x="3598" y="21600"/>
                    <a:pt x="42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662587" y="1692861"/>
              <a:ext cx="118280" cy="29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63" fill="norm" stroke="1" extrusionOk="0">
                  <a:moveTo>
                    <a:pt x="20810" y="1413"/>
                  </a:moveTo>
                  <a:cubicBezTo>
                    <a:pt x="19320" y="800"/>
                    <a:pt x="17831" y="187"/>
                    <a:pt x="15969" y="34"/>
                  </a:cubicBezTo>
                  <a:cubicBezTo>
                    <a:pt x="14107" y="-119"/>
                    <a:pt x="11872" y="187"/>
                    <a:pt x="8707" y="2102"/>
                  </a:cubicBezTo>
                  <a:cubicBezTo>
                    <a:pt x="5541" y="4017"/>
                    <a:pt x="1444" y="7541"/>
                    <a:pt x="327" y="11064"/>
                  </a:cubicBezTo>
                  <a:cubicBezTo>
                    <a:pt x="-790" y="14587"/>
                    <a:pt x="1072" y="18111"/>
                    <a:pt x="4051" y="19796"/>
                  </a:cubicBezTo>
                  <a:cubicBezTo>
                    <a:pt x="7031" y="21481"/>
                    <a:pt x="11127" y="21328"/>
                    <a:pt x="15224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863416" y="1740470"/>
              <a:ext cx="209551" cy="1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0" y="4154"/>
                  </a:moveTo>
                  <a:cubicBezTo>
                    <a:pt x="1091" y="4651"/>
                    <a:pt x="2182" y="5147"/>
                    <a:pt x="2945" y="7754"/>
                  </a:cubicBezTo>
                  <a:cubicBezTo>
                    <a:pt x="3709" y="10361"/>
                    <a:pt x="4145" y="15078"/>
                    <a:pt x="3818" y="17809"/>
                  </a:cubicBezTo>
                  <a:cubicBezTo>
                    <a:pt x="3491" y="20540"/>
                    <a:pt x="2400" y="21285"/>
                    <a:pt x="2073" y="20788"/>
                  </a:cubicBezTo>
                  <a:cubicBezTo>
                    <a:pt x="1745" y="20292"/>
                    <a:pt x="2182" y="18554"/>
                    <a:pt x="3164" y="15699"/>
                  </a:cubicBezTo>
                  <a:cubicBezTo>
                    <a:pt x="4145" y="12844"/>
                    <a:pt x="5673" y="8871"/>
                    <a:pt x="7091" y="5768"/>
                  </a:cubicBezTo>
                  <a:cubicBezTo>
                    <a:pt x="8509" y="2664"/>
                    <a:pt x="9818" y="430"/>
                    <a:pt x="10473" y="57"/>
                  </a:cubicBezTo>
                  <a:cubicBezTo>
                    <a:pt x="11127" y="-315"/>
                    <a:pt x="11127" y="1175"/>
                    <a:pt x="11127" y="3285"/>
                  </a:cubicBezTo>
                  <a:cubicBezTo>
                    <a:pt x="11127" y="5395"/>
                    <a:pt x="11127" y="8126"/>
                    <a:pt x="12327" y="10361"/>
                  </a:cubicBezTo>
                  <a:cubicBezTo>
                    <a:pt x="13527" y="12595"/>
                    <a:pt x="15927" y="14333"/>
                    <a:pt x="17673" y="14954"/>
                  </a:cubicBezTo>
                  <a:cubicBezTo>
                    <a:pt x="19418" y="15575"/>
                    <a:pt x="20509" y="15078"/>
                    <a:pt x="21600" y="14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136466" y="1648883"/>
              <a:ext cx="5625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0" y="0"/>
                  </a:moveTo>
                  <a:cubicBezTo>
                    <a:pt x="6171" y="3450"/>
                    <a:pt x="12343" y="6900"/>
                    <a:pt x="16200" y="9900"/>
                  </a:cubicBezTo>
                  <a:cubicBezTo>
                    <a:pt x="20057" y="12900"/>
                    <a:pt x="21600" y="15450"/>
                    <a:pt x="19671" y="17325"/>
                  </a:cubicBezTo>
                  <a:cubicBezTo>
                    <a:pt x="17743" y="19200"/>
                    <a:pt x="12343" y="20400"/>
                    <a:pt x="6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174566" y="1572683"/>
              <a:ext cx="160242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0940" y="0"/>
                  </a:moveTo>
                  <a:cubicBezTo>
                    <a:pt x="13184" y="514"/>
                    <a:pt x="15429" y="1029"/>
                    <a:pt x="17532" y="2529"/>
                  </a:cubicBezTo>
                  <a:cubicBezTo>
                    <a:pt x="19636" y="4029"/>
                    <a:pt x="21600" y="6514"/>
                    <a:pt x="21179" y="9214"/>
                  </a:cubicBezTo>
                  <a:cubicBezTo>
                    <a:pt x="20758" y="11914"/>
                    <a:pt x="17953" y="14829"/>
                    <a:pt x="14026" y="16929"/>
                  </a:cubicBezTo>
                  <a:cubicBezTo>
                    <a:pt x="10099" y="19029"/>
                    <a:pt x="5049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253566" y="2360083"/>
              <a:ext cx="2463801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0736"/>
                  </a:moveTo>
                  <a:cubicBezTo>
                    <a:pt x="687" y="21168"/>
                    <a:pt x="1373" y="21600"/>
                    <a:pt x="2125" y="21276"/>
                  </a:cubicBezTo>
                  <a:cubicBezTo>
                    <a:pt x="2876" y="20952"/>
                    <a:pt x="3693" y="19872"/>
                    <a:pt x="4370" y="18792"/>
                  </a:cubicBezTo>
                  <a:cubicBezTo>
                    <a:pt x="5047" y="17712"/>
                    <a:pt x="5586" y="16632"/>
                    <a:pt x="6170" y="15552"/>
                  </a:cubicBezTo>
                  <a:cubicBezTo>
                    <a:pt x="6755" y="14472"/>
                    <a:pt x="7386" y="13392"/>
                    <a:pt x="8063" y="12312"/>
                  </a:cubicBezTo>
                  <a:cubicBezTo>
                    <a:pt x="8740" y="11232"/>
                    <a:pt x="9464" y="10152"/>
                    <a:pt x="10169" y="9180"/>
                  </a:cubicBezTo>
                  <a:cubicBezTo>
                    <a:pt x="10874" y="8208"/>
                    <a:pt x="11561" y="7344"/>
                    <a:pt x="12257" y="6696"/>
                  </a:cubicBezTo>
                  <a:cubicBezTo>
                    <a:pt x="12953" y="6048"/>
                    <a:pt x="13658" y="5616"/>
                    <a:pt x="14316" y="5400"/>
                  </a:cubicBezTo>
                  <a:cubicBezTo>
                    <a:pt x="14975" y="5184"/>
                    <a:pt x="15588" y="5184"/>
                    <a:pt x="16265" y="4968"/>
                  </a:cubicBezTo>
                  <a:cubicBezTo>
                    <a:pt x="16942" y="4752"/>
                    <a:pt x="17685" y="4320"/>
                    <a:pt x="18408" y="3672"/>
                  </a:cubicBezTo>
                  <a:cubicBezTo>
                    <a:pt x="19132" y="3024"/>
                    <a:pt x="19837" y="2160"/>
                    <a:pt x="20366" y="1512"/>
                  </a:cubicBezTo>
                  <a:cubicBezTo>
                    <a:pt x="20895" y="864"/>
                    <a:pt x="21247" y="4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688666" y="2644831"/>
              <a:ext cx="285751" cy="28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5396"/>
                  </a:moveTo>
                  <a:cubicBezTo>
                    <a:pt x="0" y="9748"/>
                    <a:pt x="0" y="14100"/>
                    <a:pt x="0" y="16679"/>
                  </a:cubicBezTo>
                  <a:cubicBezTo>
                    <a:pt x="0" y="19258"/>
                    <a:pt x="0" y="20064"/>
                    <a:pt x="160" y="19984"/>
                  </a:cubicBezTo>
                  <a:cubicBezTo>
                    <a:pt x="320" y="19903"/>
                    <a:pt x="640" y="18936"/>
                    <a:pt x="1760" y="15954"/>
                  </a:cubicBezTo>
                  <a:cubicBezTo>
                    <a:pt x="2880" y="12972"/>
                    <a:pt x="4800" y="7975"/>
                    <a:pt x="6560" y="4832"/>
                  </a:cubicBezTo>
                  <a:cubicBezTo>
                    <a:pt x="8320" y="1688"/>
                    <a:pt x="9920" y="399"/>
                    <a:pt x="11520" y="76"/>
                  </a:cubicBezTo>
                  <a:cubicBezTo>
                    <a:pt x="13120" y="-246"/>
                    <a:pt x="14720" y="399"/>
                    <a:pt x="16240" y="3058"/>
                  </a:cubicBezTo>
                  <a:cubicBezTo>
                    <a:pt x="17760" y="5718"/>
                    <a:pt x="19200" y="10393"/>
                    <a:pt x="20080" y="13778"/>
                  </a:cubicBezTo>
                  <a:cubicBezTo>
                    <a:pt x="20960" y="17163"/>
                    <a:pt x="21280" y="19258"/>
                    <a:pt x="21600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-12700" y="975783"/>
              <a:ext cx="9334896" cy="2305051"/>
            </a:xfrm>
            <a:prstGeom prst="rect">
              <a:avLst/>
            </a:prstGeom>
            <a:effectLst/>
          </p:spPr>
        </p:pic>
        <p:pic>
          <p:nvPicPr>
            <p:cNvPr id="228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03275" y="3096683"/>
              <a:ext cx="7185339" cy="1955438"/>
            </a:xfrm>
            <a:prstGeom prst="rect">
              <a:avLst/>
            </a:prstGeom>
            <a:effectLst/>
          </p:spPr>
        </p:pic>
        <p:pic>
          <p:nvPicPr>
            <p:cNvPr id="228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004097" y="3329806"/>
              <a:ext cx="1464816" cy="976813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081896" y="3655483"/>
              <a:ext cx="866456" cy="81010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" name="Drawing"/>
          <p:cNvGrpSpPr/>
          <p:nvPr/>
        </p:nvGrpSpPr>
        <p:grpSpPr>
          <a:xfrm>
            <a:off x="2744901" y="1620258"/>
            <a:ext cx="7042252" cy="1614016"/>
            <a:chOff x="0" y="0"/>
            <a:chExt cx="7042251" cy="1614015"/>
          </a:xfrm>
        </p:grpSpPr>
        <p:sp>
          <p:nvSpPr>
            <p:cNvPr id="2288" name="Line"/>
            <p:cNvSpPr/>
            <p:nvPr/>
          </p:nvSpPr>
          <p:spPr>
            <a:xfrm>
              <a:off x="0" y="641590"/>
              <a:ext cx="231187" cy="96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84" fill="norm" stroke="1" extrusionOk="0">
                  <a:moveTo>
                    <a:pt x="993" y="5207"/>
                  </a:moveTo>
                  <a:cubicBezTo>
                    <a:pt x="419" y="5632"/>
                    <a:pt x="-154" y="6056"/>
                    <a:pt x="37" y="7094"/>
                  </a:cubicBezTo>
                  <a:cubicBezTo>
                    <a:pt x="228" y="8131"/>
                    <a:pt x="1184" y="9782"/>
                    <a:pt x="2235" y="11480"/>
                  </a:cubicBezTo>
                  <a:cubicBezTo>
                    <a:pt x="3287" y="13177"/>
                    <a:pt x="4434" y="14922"/>
                    <a:pt x="5294" y="16526"/>
                  </a:cubicBezTo>
                  <a:cubicBezTo>
                    <a:pt x="6154" y="18129"/>
                    <a:pt x="6727" y="19591"/>
                    <a:pt x="7014" y="20440"/>
                  </a:cubicBezTo>
                  <a:cubicBezTo>
                    <a:pt x="7301" y="21289"/>
                    <a:pt x="7301" y="21525"/>
                    <a:pt x="7110" y="21478"/>
                  </a:cubicBezTo>
                  <a:cubicBezTo>
                    <a:pt x="6919" y="21431"/>
                    <a:pt x="6536" y="21101"/>
                    <a:pt x="5676" y="20110"/>
                  </a:cubicBezTo>
                  <a:cubicBezTo>
                    <a:pt x="4816" y="19120"/>
                    <a:pt x="3478" y="17469"/>
                    <a:pt x="2427" y="15748"/>
                  </a:cubicBezTo>
                  <a:cubicBezTo>
                    <a:pt x="1375" y="14026"/>
                    <a:pt x="611" y="12234"/>
                    <a:pt x="419" y="10442"/>
                  </a:cubicBezTo>
                  <a:cubicBezTo>
                    <a:pt x="228" y="8650"/>
                    <a:pt x="611" y="6858"/>
                    <a:pt x="1758" y="5184"/>
                  </a:cubicBezTo>
                  <a:cubicBezTo>
                    <a:pt x="2904" y="3509"/>
                    <a:pt x="4816" y="1953"/>
                    <a:pt x="6727" y="1057"/>
                  </a:cubicBezTo>
                  <a:cubicBezTo>
                    <a:pt x="8639" y="161"/>
                    <a:pt x="10550" y="-75"/>
                    <a:pt x="12749" y="19"/>
                  </a:cubicBezTo>
                  <a:cubicBezTo>
                    <a:pt x="14947" y="114"/>
                    <a:pt x="17432" y="538"/>
                    <a:pt x="19057" y="1411"/>
                  </a:cubicBezTo>
                  <a:cubicBezTo>
                    <a:pt x="20681" y="2283"/>
                    <a:pt x="21446" y="3604"/>
                    <a:pt x="20395" y="4712"/>
                  </a:cubicBezTo>
                  <a:cubicBezTo>
                    <a:pt x="19343" y="5820"/>
                    <a:pt x="16476" y="6716"/>
                    <a:pt x="13609" y="7259"/>
                  </a:cubicBezTo>
                  <a:cubicBezTo>
                    <a:pt x="10742" y="7801"/>
                    <a:pt x="7874" y="7990"/>
                    <a:pt x="6154" y="7990"/>
                  </a:cubicBezTo>
                  <a:cubicBezTo>
                    <a:pt x="4434" y="7990"/>
                    <a:pt x="3860" y="7801"/>
                    <a:pt x="4147" y="7683"/>
                  </a:cubicBezTo>
                  <a:cubicBezTo>
                    <a:pt x="4434" y="7565"/>
                    <a:pt x="5581" y="7518"/>
                    <a:pt x="6727" y="7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39598" y="1014991"/>
              <a:ext cx="215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4364"/>
                    <a:pt x="9741" y="8727"/>
                    <a:pt x="13341" y="12327"/>
                  </a:cubicBezTo>
                  <a:cubicBezTo>
                    <a:pt x="16941" y="15927"/>
                    <a:pt x="19271" y="187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22148" y="1006836"/>
              <a:ext cx="152401" cy="21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177"/>
                  </a:moveTo>
                  <a:cubicBezTo>
                    <a:pt x="20100" y="-30"/>
                    <a:pt x="18600" y="-238"/>
                    <a:pt x="16500" y="697"/>
                  </a:cubicBezTo>
                  <a:cubicBezTo>
                    <a:pt x="14400" y="1631"/>
                    <a:pt x="11700" y="3708"/>
                    <a:pt x="8850" y="7343"/>
                  </a:cubicBezTo>
                  <a:cubicBezTo>
                    <a:pt x="6000" y="10977"/>
                    <a:pt x="3000" y="16170"/>
                    <a:pt x="0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4135" y="308828"/>
              <a:ext cx="224514" cy="28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63" fill="norm" stroke="1" extrusionOk="0">
                  <a:moveTo>
                    <a:pt x="3849" y="10104"/>
                  </a:moveTo>
                  <a:cubicBezTo>
                    <a:pt x="2840" y="13122"/>
                    <a:pt x="1831" y="16139"/>
                    <a:pt x="1225" y="18125"/>
                  </a:cubicBezTo>
                  <a:cubicBezTo>
                    <a:pt x="619" y="20110"/>
                    <a:pt x="418" y="21063"/>
                    <a:pt x="216" y="21063"/>
                  </a:cubicBezTo>
                  <a:cubicBezTo>
                    <a:pt x="14" y="21063"/>
                    <a:pt x="-188" y="20110"/>
                    <a:pt x="317" y="17172"/>
                  </a:cubicBezTo>
                  <a:cubicBezTo>
                    <a:pt x="821" y="14234"/>
                    <a:pt x="2033" y="9310"/>
                    <a:pt x="3244" y="6134"/>
                  </a:cubicBezTo>
                  <a:cubicBezTo>
                    <a:pt x="4455" y="2957"/>
                    <a:pt x="5666" y="1528"/>
                    <a:pt x="6776" y="654"/>
                  </a:cubicBezTo>
                  <a:cubicBezTo>
                    <a:pt x="7887" y="-219"/>
                    <a:pt x="8896" y="-537"/>
                    <a:pt x="10915" y="1766"/>
                  </a:cubicBezTo>
                  <a:cubicBezTo>
                    <a:pt x="12933" y="4069"/>
                    <a:pt x="15962" y="8992"/>
                    <a:pt x="17879" y="12010"/>
                  </a:cubicBezTo>
                  <a:cubicBezTo>
                    <a:pt x="19797" y="15028"/>
                    <a:pt x="20605" y="16139"/>
                    <a:pt x="21412" y="17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54779" y="610607"/>
              <a:ext cx="135670" cy="45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05" fill="norm" stroke="1" extrusionOk="0">
                  <a:moveTo>
                    <a:pt x="21299" y="1405"/>
                  </a:moveTo>
                  <a:cubicBezTo>
                    <a:pt x="20302" y="905"/>
                    <a:pt x="19305" y="405"/>
                    <a:pt x="17976" y="155"/>
                  </a:cubicBezTo>
                  <a:cubicBezTo>
                    <a:pt x="16647" y="-95"/>
                    <a:pt x="14985" y="-95"/>
                    <a:pt x="12659" y="555"/>
                  </a:cubicBezTo>
                  <a:cubicBezTo>
                    <a:pt x="10333" y="1205"/>
                    <a:pt x="7342" y="2505"/>
                    <a:pt x="4684" y="4955"/>
                  </a:cubicBezTo>
                  <a:cubicBezTo>
                    <a:pt x="2025" y="7405"/>
                    <a:pt x="-301" y="11005"/>
                    <a:pt x="31" y="13905"/>
                  </a:cubicBezTo>
                  <a:cubicBezTo>
                    <a:pt x="364" y="16805"/>
                    <a:pt x="3354" y="19005"/>
                    <a:pt x="7010" y="20155"/>
                  </a:cubicBezTo>
                  <a:cubicBezTo>
                    <a:pt x="10665" y="21305"/>
                    <a:pt x="14985" y="21405"/>
                    <a:pt x="19305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66648" y="756352"/>
              <a:ext cx="298451" cy="2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838" y="3258"/>
                  </a:moveTo>
                  <a:cubicBezTo>
                    <a:pt x="919" y="2121"/>
                    <a:pt x="0" y="984"/>
                    <a:pt x="0" y="415"/>
                  </a:cubicBezTo>
                  <a:cubicBezTo>
                    <a:pt x="0" y="-153"/>
                    <a:pt x="919" y="-153"/>
                    <a:pt x="2298" y="1079"/>
                  </a:cubicBezTo>
                  <a:cubicBezTo>
                    <a:pt x="3677" y="2310"/>
                    <a:pt x="5515" y="4773"/>
                    <a:pt x="6281" y="8184"/>
                  </a:cubicBezTo>
                  <a:cubicBezTo>
                    <a:pt x="7047" y="11594"/>
                    <a:pt x="6740" y="15952"/>
                    <a:pt x="6204" y="18415"/>
                  </a:cubicBezTo>
                  <a:cubicBezTo>
                    <a:pt x="5668" y="20879"/>
                    <a:pt x="4902" y="21447"/>
                    <a:pt x="4443" y="21258"/>
                  </a:cubicBezTo>
                  <a:cubicBezTo>
                    <a:pt x="3983" y="21068"/>
                    <a:pt x="3830" y="20121"/>
                    <a:pt x="4519" y="17279"/>
                  </a:cubicBezTo>
                  <a:cubicBezTo>
                    <a:pt x="5209" y="14436"/>
                    <a:pt x="6740" y="9700"/>
                    <a:pt x="7966" y="6668"/>
                  </a:cubicBezTo>
                  <a:cubicBezTo>
                    <a:pt x="9191" y="3636"/>
                    <a:pt x="10111" y="2310"/>
                    <a:pt x="10877" y="1363"/>
                  </a:cubicBezTo>
                  <a:cubicBezTo>
                    <a:pt x="11643" y="415"/>
                    <a:pt x="12255" y="-153"/>
                    <a:pt x="12638" y="36"/>
                  </a:cubicBezTo>
                  <a:cubicBezTo>
                    <a:pt x="13021" y="226"/>
                    <a:pt x="13174" y="1173"/>
                    <a:pt x="13404" y="3352"/>
                  </a:cubicBezTo>
                  <a:cubicBezTo>
                    <a:pt x="13634" y="5531"/>
                    <a:pt x="13940" y="8942"/>
                    <a:pt x="14783" y="11500"/>
                  </a:cubicBezTo>
                  <a:cubicBezTo>
                    <a:pt x="15626" y="14058"/>
                    <a:pt x="17004" y="15763"/>
                    <a:pt x="18230" y="16521"/>
                  </a:cubicBezTo>
                  <a:cubicBezTo>
                    <a:pt x="19455" y="17279"/>
                    <a:pt x="20528" y="17089"/>
                    <a:pt x="21600" y="16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96848" y="583191"/>
              <a:ext cx="13749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0" y="0"/>
                  </a:moveTo>
                  <a:cubicBezTo>
                    <a:pt x="5481" y="1886"/>
                    <a:pt x="10961" y="3771"/>
                    <a:pt x="14991" y="5914"/>
                  </a:cubicBezTo>
                  <a:cubicBezTo>
                    <a:pt x="19021" y="8057"/>
                    <a:pt x="21600" y="10457"/>
                    <a:pt x="20794" y="13114"/>
                  </a:cubicBezTo>
                  <a:cubicBezTo>
                    <a:pt x="19988" y="15771"/>
                    <a:pt x="15797" y="18686"/>
                    <a:pt x="116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731848" y="786391"/>
              <a:ext cx="412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4" y="18720"/>
                    <a:pt x="6868" y="15840"/>
                    <a:pt x="10468" y="12240"/>
                  </a:cubicBezTo>
                  <a:cubicBezTo>
                    <a:pt x="14068" y="8640"/>
                    <a:pt x="17834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966264" y="627641"/>
              <a:ext cx="6403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6447" y="0"/>
                  </a:moveTo>
                  <a:cubicBezTo>
                    <a:pt x="3660" y="296"/>
                    <a:pt x="873" y="592"/>
                    <a:pt x="176" y="1726"/>
                  </a:cubicBezTo>
                  <a:cubicBezTo>
                    <a:pt x="-521" y="2860"/>
                    <a:pt x="873" y="4833"/>
                    <a:pt x="4008" y="7792"/>
                  </a:cubicBezTo>
                  <a:cubicBezTo>
                    <a:pt x="7144" y="10751"/>
                    <a:pt x="12021" y="14696"/>
                    <a:pt x="15156" y="17162"/>
                  </a:cubicBezTo>
                  <a:cubicBezTo>
                    <a:pt x="18292" y="19627"/>
                    <a:pt x="19685" y="20614"/>
                    <a:pt x="210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808990" y="1154691"/>
              <a:ext cx="570559" cy="6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034" fill="norm" stroke="1" extrusionOk="0">
                  <a:moveTo>
                    <a:pt x="444" y="6075"/>
                  </a:moveTo>
                  <a:cubicBezTo>
                    <a:pt x="204" y="8775"/>
                    <a:pt x="-36" y="11475"/>
                    <a:pt x="4" y="14175"/>
                  </a:cubicBezTo>
                  <a:cubicBezTo>
                    <a:pt x="44" y="16875"/>
                    <a:pt x="364" y="19575"/>
                    <a:pt x="1404" y="20588"/>
                  </a:cubicBezTo>
                  <a:cubicBezTo>
                    <a:pt x="2444" y="21600"/>
                    <a:pt x="4204" y="20925"/>
                    <a:pt x="6764" y="18225"/>
                  </a:cubicBezTo>
                  <a:cubicBezTo>
                    <a:pt x="9324" y="15525"/>
                    <a:pt x="12684" y="10800"/>
                    <a:pt x="15284" y="7425"/>
                  </a:cubicBezTo>
                  <a:cubicBezTo>
                    <a:pt x="17884" y="4050"/>
                    <a:pt x="19724" y="2025"/>
                    <a:pt x="2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521669" y="674208"/>
              <a:ext cx="556622" cy="62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0" fill="norm" stroke="1" extrusionOk="0">
                  <a:moveTo>
                    <a:pt x="4779" y="3881"/>
                  </a:moveTo>
                  <a:cubicBezTo>
                    <a:pt x="5754" y="3295"/>
                    <a:pt x="6728" y="2709"/>
                    <a:pt x="8718" y="2087"/>
                  </a:cubicBezTo>
                  <a:cubicBezTo>
                    <a:pt x="10707" y="1464"/>
                    <a:pt x="13712" y="805"/>
                    <a:pt x="15742" y="439"/>
                  </a:cubicBezTo>
                  <a:cubicBezTo>
                    <a:pt x="17772" y="73"/>
                    <a:pt x="18827" y="0"/>
                    <a:pt x="19599" y="0"/>
                  </a:cubicBezTo>
                  <a:cubicBezTo>
                    <a:pt x="20370" y="0"/>
                    <a:pt x="20857" y="73"/>
                    <a:pt x="21142" y="293"/>
                  </a:cubicBezTo>
                  <a:cubicBezTo>
                    <a:pt x="21426" y="513"/>
                    <a:pt x="21507" y="879"/>
                    <a:pt x="20857" y="1867"/>
                  </a:cubicBezTo>
                  <a:cubicBezTo>
                    <a:pt x="20208" y="2856"/>
                    <a:pt x="18827" y="4466"/>
                    <a:pt x="17122" y="6151"/>
                  </a:cubicBezTo>
                  <a:cubicBezTo>
                    <a:pt x="15417" y="7835"/>
                    <a:pt x="13387" y="9592"/>
                    <a:pt x="11397" y="11203"/>
                  </a:cubicBezTo>
                  <a:cubicBezTo>
                    <a:pt x="9408" y="12814"/>
                    <a:pt x="7459" y="14278"/>
                    <a:pt x="5632" y="15742"/>
                  </a:cubicBezTo>
                  <a:cubicBezTo>
                    <a:pt x="3805" y="17207"/>
                    <a:pt x="2099" y="18671"/>
                    <a:pt x="1125" y="19623"/>
                  </a:cubicBezTo>
                  <a:cubicBezTo>
                    <a:pt x="151" y="20575"/>
                    <a:pt x="-93" y="21014"/>
                    <a:pt x="29" y="21271"/>
                  </a:cubicBezTo>
                  <a:cubicBezTo>
                    <a:pt x="151" y="21527"/>
                    <a:pt x="638" y="21600"/>
                    <a:pt x="2140" y="21380"/>
                  </a:cubicBezTo>
                  <a:cubicBezTo>
                    <a:pt x="3642" y="21161"/>
                    <a:pt x="6160" y="20648"/>
                    <a:pt x="8961" y="20062"/>
                  </a:cubicBezTo>
                  <a:cubicBezTo>
                    <a:pt x="11763" y="19477"/>
                    <a:pt x="14848" y="18818"/>
                    <a:pt x="16919" y="18378"/>
                  </a:cubicBezTo>
                  <a:cubicBezTo>
                    <a:pt x="18990" y="17939"/>
                    <a:pt x="20045" y="17719"/>
                    <a:pt x="21101" y="17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072981" y="1091191"/>
              <a:ext cx="2336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6812" y="0"/>
                  </a:moveTo>
                  <a:cubicBezTo>
                    <a:pt x="17006" y="2469"/>
                    <a:pt x="17201" y="4937"/>
                    <a:pt x="15839" y="8023"/>
                  </a:cubicBezTo>
                  <a:cubicBezTo>
                    <a:pt x="14477" y="11109"/>
                    <a:pt x="11558" y="14811"/>
                    <a:pt x="9028" y="17074"/>
                  </a:cubicBezTo>
                  <a:cubicBezTo>
                    <a:pt x="6498" y="19337"/>
                    <a:pt x="4358" y="20160"/>
                    <a:pt x="2898" y="20263"/>
                  </a:cubicBezTo>
                  <a:cubicBezTo>
                    <a:pt x="1439" y="20366"/>
                    <a:pt x="660" y="19749"/>
                    <a:pt x="271" y="18926"/>
                  </a:cubicBezTo>
                  <a:cubicBezTo>
                    <a:pt x="-118" y="18103"/>
                    <a:pt x="-118" y="17074"/>
                    <a:pt x="466" y="16354"/>
                  </a:cubicBezTo>
                  <a:cubicBezTo>
                    <a:pt x="1050" y="15634"/>
                    <a:pt x="2217" y="15223"/>
                    <a:pt x="4844" y="15429"/>
                  </a:cubicBezTo>
                  <a:cubicBezTo>
                    <a:pt x="7471" y="15634"/>
                    <a:pt x="11558" y="16457"/>
                    <a:pt x="14574" y="17589"/>
                  </a:cubicBezTo>
                  <a:cubicBezTo>
                    <a:pt x="17590" y="18720"/>
                    <a:pt x="19536" y="20160"/>
                    <a:pt x="21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389198" y="1028688"/>
              <a:ext cx="72295" cy="4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53" fill="norm" stroke="1" extrusionOk="0">
                  <a:moveTo>
                    <a:pt x="18514" y="1153"/>
                  </a:moveTo>
                  <a:cubicBezTo>
                    <a:pt x="19131" y="553"/>
                    <a:pt x="19749" y="-47"/>
                    <a:pt x="20366" y="3"/>
                  </a:cubicBezTo>
                  <a:cubicBezTo>
                    <a:pt x="20983" y="53"/>
                    <a:pt x="21600" y="753"/>
                    <a:pt x="20366" y="2703"/>
                  </a:cubicBezTo>
                  <a:cubicBezTo>
                    <a:pt x="19131" y="4653"/>
                    <a:pt x="16046" y="7853"/>
                    <a:pt x="12343" y="11203"/>
                  </a:cubicBezTo>
                  <a:cubicBezTo>
                    <a:pt x="8640" y="14553"/>
                    <a:pt x="4320" y="18053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517928" y="1288041"/>
              <a:ext cx="214171" cy="23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6" fill="norm" stroke="1" extrusionOk="0">
                  <a:moveTo>
                    <a:pt x="1733" y="0"/>
                  </a:moveTo>
                  <a:cubicBezTo>
                    <a:pt x="3851" y="389"/>
                    <a:pt x="5968" y="778"/>
                    <a:pt x="7556" y="2141"/>
                  </a:cubicBezTo>
                  <a:cubicBezTo>
                    <a:pt x="9145" y="3503"/>
                    <a:pt x="10203" y="5838"/>
                    <a:pt x="9039" y="8757"/>
                  </a:cubicBezTo>
                  <a:cubicBezTo>
                    <a:pt x="7874" y="11676"/>
                    <a:pt x="4486" y="15178"/>
                    <a:pt x="2474" y="17416"/>
                  </a:cubicBezTo>
                  <a:cubicBezTo>
                    <a:pt x="462" y="19654"/>
                    <a:pt x="-173" y="20627"/>
                    <a:pt x="39" y="21114"/>
                  </a:cubicBezTo>
                  <a:cubicBezTo>
                    <a:pt x="251" y="21600"/>
                    <a:pt x="1309" y="21600"/>
                    <a:pt x="5015" y="20530"/>
                  </a:cubicBezTo>
                  <a:cubicBezTo>
                    <a:pt x="8721" y="19459"/>
                    <a:pt x="15074" y="17319"/>
                    <a:pt x="21427" y="15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017848" y="113564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424248" y="-1"/>
              <a:ext cx="2393951" cy="161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7182"/>
                  </a:moveTo>
                  <a:cubicBezTo>
                    <a:pt x="153" y="17888"/>
                    <a:pt x="306" y="18594"/>
                    <a:pt x="439" y="19187"/>
                  </a:cubicBezTo>
                  <a:cubicBezTo>
                    <a:pt x="573" y="19780"/>
                    <a:pt x="688" y="20260"/>
                    <a:pt x="773" y="20613"/>
                  </a:cubicBezTo>
                  <a:cubicBezTo>
                    <a:pt x="859" y="20966"/>
                    <a:pt x="917" y="21192"/>
                    <a:pt x="984" y="21347"/>
                  </a:cubicBezTo>
                  <a:cubicBezTo>
                    <a:pt x="1050" y="21502"/>
                    <a:pt x="1127" y="21587"/>
                    <a:pt x="1194" y="21488"/>
                  </a:cubicBezTo>
                  <a:cubicBezTo>
                    <a:pt x="1260" y="21389"/>
                    <a:pt x="1318" y="21107"/>
                    <a:pt x="1375" y="20443"/>
                  </a:cubicBezTo>
                  <a:cubicBezTo>
                    <a:pt x="1432" y="19780"/>
                    <a:pt x="1490" y="18735"/>
                    <a:pt x="1509" y="17648"/>
                  </a:cubicBezTo>
                  <a:cubicBezTo>
                    <a:pt x="1528" y="16561"/>
                    <a:pt x="1509" y="15432"/>
                    <a:pt x="1480" y="14331"/>
                  </a:cubicBezTo>
                  <a:cubicBezTo>
                    <a:pt x="1451" y="13229"/>
                    <a:pt x="1413" y="12156"/>
                    <a:pt x="1366" y="11027"/>
                  </a:cubicBezTo>
                  <a:cubicBezTo>
                    <a:pt x="1318" y="9898"/>
                    <a:pt x="1260" y="8712"/>
                    <a:pt x="1194" y="7625"/>
                  </a:cubicBezTo>
                  <a:cubicBezTo>
                    <a:pt x="1127" y="6538"/>
                    <a:pt x="1050" y="5549"/>
                    <a:pt x="993" y="4773"/>
                  </a:cubicBezTo>
                  <a:cubicBezTo>
                    <a:pt x="936" y="3996"/>
                    <a:pt x="898" y="3432"/>
                    <a:pt x="879" y="3065"/>
                  </a:cubicBezTo>
                  <a:cubicBezTo>
                    <a:pt x="859" y="2698"/>
                    <a:pt x="859" y="2528"/>
                    <a:pt x="888" y="2500"/>
                  </a:cubicBezTo>
                  <a:cubicBezTo>
                    <a:pt x="917" y="2472"/>
                    <a:pt x="974" y="2585"/>
                    <a:pt x="1127" y="2613"/>
                  </a:cubicBezTo>
                  <a:cubicBezTo>
                    <a:pt x="1280" y="2641"/>
                    <a:pt x="1528" y="2585"/>
                    <a:pt x="1996" y="2486"/>
                  </a:cubicBezTo>
                  <a:cubicBezTo>
                    <a:pt x="2464" y="2387"/>
                    <a:pt x="3151" y="2246"/>
                    <a:pt x="3886" y="2133"/>
                  </a:cubicBezTo>
                  <a:cubicBezTo>
                    <a:pt x="4622" y="2020"/>
                    <a:pt x="5405" y="1935"/>
                    <a:pt x="6159" y="1865"/>
                  </a:cubicBezTo>
                  <a:cubicBezTo>
                    <a:pt x="6914" y="1794"/>
                    <a:pt x="7639" y="1738"/>
                    <a:pt x="8394" y="1625"/>
                  </a:cubicBezTo>
                  <a:cubicBezTo>
                    <a:pt x="9148" y="1512"/>
                    <a:pt x="9931" y="1342"/>
                    <a:pt x="10705" y="1173"/>
                  </a:cubicBezTo>
                  <a:cubicBezTo>
                    <a:pt x="11478" y="1003"/>
                    <a:pt x="12242" y="834"/>
                    <a:pt x="12987" y="679"/>
                  </a:cubicBezTo>
                  <a:cubicBezTo>
                    <a:pt x="13732" y="523"/>
                    <a:pt x="14457" y="382"/>
                    <a:pt x="15240" y="269"/>
                  </a:cubicBezTo>
                  <a:cubicBezTo>
                    <a:pt x="16023" y="156"/>
                    <a:pt x="16864" y="72"/>
                    <a:pt x="17647" y="29"/>
                  </a:cubicBezTo>
                  <a:cubicBezTo>
                    <a:pt x="18430" y="-13"/>
                    <a:pt x="19155" y="-13"/>
                    <a:pt x="19805" y="58"/>
                  </a:cubicBezTo>
                  <a:cubicBezTo>
                    <a:pt x="20454" y="128"/>
                    <a:pt x="21027" y="269"/>
                    <a:pt x="21600" y="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4872511" y="363120"/>
              <a:ext cx="158692" cy="52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47" fill="norm" stroke="1" extrusionOk="0">
                  <a:moveTo>
                    <a:pt x="2026" y="8465"/>
                  </a:moveTo>
                  <a:cubicBezTo>
                    <a:pt x="2026" y="11057"/>
                    <a:pt x="2026" y="13649"/>
                    <a:pt x="2166" y="15463"/>
                  </a:cubicBezTo>
                  <a:cubicBezTo>
                    <a:pt x="2307" y="17277"/>
                    <a:pt x="2587" y="18314"/>
                    <a:pt x="2727" y="19265"/>
                  </a:cubicBezTo>
                  <a:cubicBezTo>
                    <a:pt x="2868" y="20215"/>
                    <a:pt x="2868" y="21079"/>
                    <a:pt x="2868" y="21295"/>
                  </a:cubicBezTo>
                  <a:cubicBezTo>
                    <a:pt x="2868" y="21511"/>
                    <a:pt x="2868" y="21079"/>
                    <a:pt x="2447" y="19610"/>
                  </a:cubicBezTo>
                  <a:cubicBezTo>
                    <a:pt x="2026" y="18141"/>
                    <a:pt x="1185" y="15636"/>
                    <a:pt x="624" y="12957"/>
                  </a:cubicBezTo>
                  <a:cubicBezTo>
                    <a:pt x="63" y="10279"/>
                    <a:pt x="-218" y="7428"/>
                    <a:pt x="203" y="5484"/>
                  </a:cubicBezTo>
                  <a:cubicBezTo>
                    <a:pt x="624" y="3540"/>
                    <a:pt x="1746" y="2503"/>
                    <a:pt x="3008" y="1725"/>
                  </a:cubicBezTo>
                  <a:cubicBezTo>
                    <a:pt x="4270" y="948"/>
                    <a:pt x="5673" y="429"/>
                    <a:pt x="7356" y="170"/>
                  </a:cubicBezTo>
                  <a:cubicBezTo>
                    <a:pt x="9039" y="-89"/>
                    <a:pt x="11003" y="-89"/>
                    <a:pt x="13387" y="429"/>
                  </a:cubicBezTo>
                  <a:cubicBezTo>
                    <a:pt x="15772" y="948"/>
                    <a:pt x="18577" y="1985"/>
                    <a:pt x="19979" y="2978"/>
                  </a:cubicBezTo>
                  <a:cubicBezTo>
                    <a:pt x="21382" y="3972"/>
                    <a:pt x="21382" y="4922"/>
                    <a:pt x="19979" y="5829"/>
                  </a:cubicBezTo>
                  <a:cubicBezTo>
                    <a:pt x="18577" y="6737"/>
                    <a:pt x="15772" y="7601"/>
                    <a:pt x="12686" y="8033"/>
                  </a:cubicBezTo>
                  <a:cubicBezTo>
                    <a:pt x="9600" y="8465"/>
                    <a:pt x="6234" y="8465"/>
                    <a:pt x="4130" y="8292"/>
                  </a:cubicBezTo>
                  <a:cubicBezTo>
                    <a:pt x="2026" y="8119"/>
                    <a:pt x="1185" y="7773"/>
                    <a:pt x="343" y="7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901781" y="210259"/>
              <a:ext cx="113018" cy="1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22" fill="norm" stroke="1" extrusionOk="0">
                  <a:moveTo>
                    <a:pt x="11758" y="7951"/>
                  </a:moveTo>
                  <a:cubicBezTo>
                    <a:pt x="10158" y="8979"/>
                    <a:pt x="8558" y="10008"/>
                    <a:pt x="6558" y="11893"/>
                  </a:cubicBezTo>
                  <a:cubicBezTo>
                    <a:pt x="4558" y="13779"/>
                    <a:pt x="2158" y="16522"/>
                    <a:pt x="958" y="16693"/>
                  </a:cubicBezTo>
                  <a:cubicBezTo>
                    <a:pt x="-242" y="16865"/>
                    <a:pt x="-242" y="14465"/>
                    <a:pt x="558" y="11551"/>
                  </a:cubicBezTo>
                  <a:cubicBezTo>
                    <a:pt x="1358" y="8636"/>
                    <a:pt x="2958" y="5208"/>
                    <a:pt x="4558" y="2979"/>
                  </a:cubicBezTo>
                  <a:cubicBezTo>
                    <a:pt x="6158" y="751"/>
                    <a:pt x="7758" y="-278"/>
                    <a:pt x="9158" y="65"/>
                  </a:cubicBezTo>
                  <a:cubicBezTo>
                    <a:pt x="10558" y="408"/>
                    <a:pt x="11758" y="2122"/>
                    <a:pt x="13758" y="5893"/>
                  </a:cubicBezTo>
                  <a:cubicBezTo>
                    <a:pt x="15758" y="9665"/>
                    <a:pt x="18558" y="15493"/>
                    <a:pt x="21358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002098" y="589541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040198" y="583191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626"/>
                    <a:pt x="16062" y="1252"/>
                    <a:pt x="12462" y="4852"/>
                  </a:cubicBezTo>
                  <a:cubicBezTo>
                    <a:pt x="8862" y="8452"/>
                    <a:pt x="4431" y="150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185709" y="383991"/>
              <a:ext cx="95790" cy="24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34" fill="norm" stroke="1" extrusionOk="0">
                  <a:moveTo>
                    <a:pt x="21250" y="1882"/>
                  </a:moveTo>
                  <a:cubicBezTo>
                    <a:pt x="19841" y="1137"/>
                    <a:pt x="18433" y="393"/>
                    <a:pt x="16554" y="113"/>
                  </a:cubicBezTo>
                  <a:cubicBezTo>
                    <a:pt x="14676" y="-166"/>
                    <a:pt x="12328" y="20"/>
                    <a:pt x="9746" y="1231"/>
                  </a:cubicBezTo>
                  <a:cubicBezTo>
                    <a:pt x="7163" y="2441"/>
                    <a:pt x="4346" y="4675"/>
                    <a:pt x="2467" y="7748"/>
                  </a:cubicBezTo>
                  <a:cubicBezTo>
                    <a:pt x="589" y="10820"/>
                    <a:pt x="-350" y="14731"/>
                    <a:pt x="120" y="17151"/>
                  </a:cubicBezTo>
                  <a:cubicBezTo>
                    <a:pt x="589" y="19572"/>
                    <a:pt x="2467" y="20503"/>
                    <a:pt x="4346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275148" y="437141"/>
              <a:ext cx="177801" cy="15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0"/>
                  </a:moveTo>
                  <a:cubicBezTo>
                    <a:pt x="2057" y="1800"/>
                    <a:pt x="4114" y="3600"/>
                    <a:pt x="5014" y="6900"/>
                  </a:cubicBezTo>
                  <a:cubicBezTo>
                    <a:pt x="5914" y="10200"/>
                    <a:pt x="5657" y="15000"/>
                    <a:pt x="5014" y="17850"/>
                  </a:cubicBezTo>
                  <a:cubicBezTo>
                    <a:pt x="4371" y="20700"/>
                    <a:pt x="3343" y="21600"/>
                    <a:pt x="2700" y="21300"/>
                  </a:cubicBezTo>
                  <a:cubicBezTo>
                    <a:pt x="2057" y="21000"/>
                    <a:pt x="1800" y="19500"/>
                    <a:pt x="2443" y="16950"/>
                  </a:cubicBezTo>
                  <a:cubicBezTo>
                    <a:pt x="3086" y="14400"/>
                    <a:pt x="4629" y="10800"/>
                    <a:pt x="5914" y="8400"/>
                  </a:cubicBezTo>
                  <a:cubicBezTo>
                    <a:pt x="7200" y="6000"/>
                    <a:pt x="8229" y="4800"/>
                    <a:pt x="9386" y="3900"/>
                  </a:cubicBezTo>
                  <a:cubicBezTo>
                    <a:pt x="10543" y="3000"/>
                    <a:pt x="11829" y="2400"/>
                    <a:pt x="12471" y="2850"/>
                  </a:cubicBezTo>
                  <a:cubicBezTo>
                    <a:pt x="13114" y="3300"/>
                    <a:pt x="13114" y="4800"/>
                    <a:pt x="13243" y="6300"/>
                  </a:cubicBezTo>
                  <a:cubicBezTo>
                    <a:pt x="13371" y="7800"/>
                    <a:pt x="13629" y="9300"/>
                    <a:pt x="15043" y="10800"/>
                  </a:cubicBezTo>
                  <a:cubicBezTo>
                    <a:pt x="16457" y="12300"/>
                    <a:pt x="19029" y="13800"/>
                    <a:pt x="21600" y="15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459298" y="316491"/>
              <a:ext cx="6085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3103"/>
                    <a:pt x="14400" y="6207"/>
                    <a:pt x="18000" y="9124"/>
                  </a:cubicBezTo>
                  <a:cubicBezTo>
                    <a:pt x="21600" y="12041"/>
                    <a:pt x="21600" y="14772"/>
                    <a:pt x="18000" y="16821"/>
                  </a:cubicBezTo>
                  <a:cubicBezTo>
                    <a:pt x="14400" y="18869"/>
                    <a:pt x="7200" y="20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648397" y="337927"/>
              <a:ext cx="147452" cy="30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83" fill="norm" stroke="1" extrusionOk="0">
                  <a:moveTo>
                    <a:pt x="21193" y="2960"/>
                  </a:moveTo>
                  <a:cubicBezTo>
                    <a:pt x="19976" y="2066"/>
                    <a:pt x="18759" y="1173"/>
                    <a:pt x="17390" y="577"/>
                  </a:cubicBezTo>
                  <a:cubicBezTo>
                    <a:pt x="16021" y="-19"/>
                    <a:pt x="14500" y="-317"/>
                    <a:pt x="12523" y="502"/>
                  </a:cubicBezTo>
                  <a:cubicBezTo>
                    <a:pt x="10545" y="1322"/>
                    <a:pt x="8111" y="3258"/>
                    <a:pt x="5830" y="6461"/>
                  </a:cubicBezTo>
                  <a:cubicBezTo>
                    <a:pt x="3548" y="9664"/>
                    <a:pt x="1418" y="14133"/>
                    <a:pt x="506" y="16814"/>
                  </a:cubicBezTo>
                  <a:cubicBezTo>
                    <a:pt x="-407" y="19495"/>
                    <a:pt x="-103" y="20389"/>
                    <a:pt x="1570" y="20836"/>
                  </a:cubicBezTo>
                  <a:cubicBezTo>
                    <a:pt x="3244" y="21283"/>
                    <a:pt x="6286" y="21283"/>
                    <a:pt x="9328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824141" y="392691"/>
              <a:ext cx="980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43"/>
                    <a:pt x="-1585" y="10286"/>
                    <a:pt x="575" y="13886"/>
                  </a:cubicBezTo>
                  <a:cubicBezTo>
                    <a:pt x="2735" y="17486"/>
                    <a:pt x="11375" y="1954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948248" y="526041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250931" y="362113"/>
              <a:ext cx="166221" cy="51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3" fill="norm" stroke="1" extrusionOk="0">
                  <a:moveTo>
                    <a:pt x="1094" y="4447"/>
                  </a:moveTo>
                  <a:cubicBezTo>
                    <a:pt x="547" y="6387"/>
                    <a:pt x="0" y="8327"/>
                    <a:pt x="0" y="10795"/>
                  </a:cubicBezTo>
                  <a:cubicBezTo>
                    <a:pt x="0" y="13264"/>
                    <a:pt x="547" y="16261"/>
                    <a:pt x="820" y="17981"/>
                  </a:cubicBezTo>
                  <a:cubicBezTo>
                    <a:pt x="1094" y="19700"/>
                    <a:pt x="1094" y="20141"/>
                    <a:pt x="1094" y="20581"/>
                  </a:cubicBezTo>
                  <a:cubicBezTo>
                    <a:pt x="1094" y="21022"/>
                    <a:pt x="1094" y="21463"/>
                    <a:pt x="1094" y="21463"/>
                  </a:cubicBezTo>
                  <a:cubicBezTo>
                    <a:pt x="1094" y="21463"/>
                    <a:pt x="1094" y="21022"/>
                    <a:pt x="1777" y="19039"/>
                  </a:cubicBezTo>
                  <a:cubicBezTo>
                    <a:pt x="2461" y="17055"/>
                    <a:pt x="3828" y="13528"/>
                    <a:pt x="5332" y="10354"/>
                  </a:cubicBezTo>
                  <a:cubicBezTo>
                    <a:pt x="6835" y="7181"/>
                    <a:pt x="8476" y="4359"/>
                    <a:pt x="9843" y="2640"/>
                  </a:cubicBezTo>
                  <a:cubicBezTo>
                    <a:pt x="11210" y="921"/>
                    <a:pt x="12304" y="304"/>
                    <a:pt x="13534" y="83"/>
                  </a:cubicBezTo>
                  <a:cubicBezTo>
                    <a:pt x="14765" y="-137"/>
                    <a:pt x="16132" y="39"/>
                    <a:pt x="17772" y="1097"/>
                  </a:cubicBezTo>
                  <a:cubicBezTo>
                    <a:pt x="19413" y="2155"/>
                    <a:pt x="21327" y="4095"/>
                    <a:pt x="21463" y="5550"/>
                  </a:cubicBezTo>
                  <a:cubicBezTo>
                    <a:pt x="21600" y="7004"/>
                    <a:pt x="19959" y="7974"/>
                    <a:pt x="17225" y="8591"/>
                  </a:cubicBezTo>
                  <a:cubicBezTo>
                    <a:pt x="14491" y="9208"/>
                    <a:pt x="10663" y="9473"/>
                    <a:pt x="8066" y="9341"/>
                  </a:cubicBezTo>
                  <a:cubicBezTo>
                    <a:pt x="5468" y="9208"/>
                    <a:pt x="4101" y="8679"/>
                    <a:pt x="2734" y="8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339577" y="214891"/>
              <a:ext cx="129372" cy="9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65" fill="norm" stroke="1" extrusionOk="0">
                  <a:moveTo>
                    <a:pt x="3525" y="7364"/>
                  </a:moveTo>
                  <a:cubicBezTo>
                    <a:pt x="3525" y="4909"/>
                    <a:pt x="3525" y="2455"/>
                    <a:pt x="3351" y="2455"/>
                  </a:cubicBezTo>
                  <a:cubicBezTo>
                    <a:pt x="3177" y="2455"/>
                    <a:pt x="2828" y="4909"/>
                    <a:pt x="2306" y="7364"/>
                  </a:cubicBezTo>
                  <a:cubicBezTo>
                    <a:pt x="1783" y="9818"/>
                    <a:pt x="1087" y="12273"/>
                    <a:pt x="564" y="15218"/>
                  </a:cubicBezTo>
                  <a:cubicBezTo>
                    <a:pt x="41" y="18164"/>
                    <a:pt x="-307" y="21600"/>
                    <a:pt x="390" y="20864"/>
                  </a:cubicBezTo>
                  <a:cubicBezTo>
                    <a:pt x="1087" y="20127"/>
                    <a:pt x="2828" y="15218"/>
                    <a:pt x="4222" y="11536"/>
                  </a:cubicBezTo>
                  <a:cubicBezTo>
                    <a:pt x="5616" y="7855"/>
                    <a:pt x="6661" y="5400"/>
                    <a:pt x="7880" y="3436"/>
                  </a:cubicBezTo>
                  <a:cubicBezTo>
                    <a:pt x="9099" y="1473"/>
                    <a:pt x="10493" y="0"/>
                    <a:pt x="11887" y="0"/>
                  </a:cubicBezTo>
                  <a:cubicBezTo>
                    <a:pt x="13280" y="0"/>
                    <a:pt x="14674" y="1473"/>
                    <a:pt x="16241" y="5155"/>
                  </a:cubicBezTo>
                  <a:cubicBezTo>
                    <a:pt x="17809" y="8836"/>
                    <a:pt x="19551" y="14727"/>
                    <a:pt x="21293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411798" y="640341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424498" y="659391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577749" y="400781"/>
              <a:ext cx="88050" cy="25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5" fill="norm" stroke="1" extrusionOk="0">
                  <a:moveTo>
                    <a:pt x="18307" y="4560"/>
                  </a:moveTo>
                  <a:cubicBezTo>
                    <a:pt x="18307" y="3689"/>
                    <a:pt x="18307" y="2818"/>
                    <a:pt x="17793" y="1947"/>
                  </a:cubicBezTo>
                  <a:cubicBezTo>
                    <a:pt x="17279" y="1076"/>
                    <a:pt x="16250" y="205"/>
                    <a:pt x="14707" y="31"/>
                  </a:cubicBezTo>
                  <a:cubicBezTo>
                    <a:pt x="13164" y="-143"/>
                    <a:pt x="11107" y="380"/>
                    <a:pt x="8536" y="2557"/>
                  </a:cubicBezTo>
                  <a:cubicBezTo>
                    <a:pt x="5964" y="4734"/>
                    <a:pt x="2879" y="8567"/>
                    <a:pt x="1336" y="11702"/>
                  </a:cubicBezTo>
                  <a:cubicBezTo>
                    <a:pt x="-207" y="14838"/>
                    <a:pt x="-207" y="17276"/>
                    <a:pt x="307" y="18931"/>
                  </a:cubicBezTo>
                  <a:cubicBezTo>
                    <a:pt x="822" y="20586"/>
                    <a:pt x="1850" y="21457"/>
                    <a:pt x="5450" y="21283"/>
                  </a:cubicBezTo>
                  <a:cubicBezTo>
                    <a:pt x="9050" y="21109"/>
                    <a:pt x="15222" y="19889"/>
                    <a:pt x="21393" y="18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694284" y="513341"/>
              <a:ext cx="238215" cy="14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69" fill="norm" stroke="1" extrusionOk="0">
                  <a:moveTo>
                    <a:pt x="1441" y="0"/>
                  </a:moveTo>
                  <a:cubicBezTo>
                    <a:pt x="2397" y="626"/>
                    <a:pt x="3353" y="1252"/>
                    <a:pt x="3926" y="3287"/>
                  </a:cubicBezTo>
                  <a:cubicBezTo>
                    <a:pt x="4500" y="5322"/>
                    <a:pt x="4691" y="8765"/>
                    <a:pt x="4308" y="11739"/>
                  </a:cubicBezTo>
                  <a:cubicBezTo>
                    <a:pt x="3926" y="14713"/>
                    <a:pt x="2970" y="17217"/>
                    <a:pt x="2015" y="18939"/>
                  </a:cubicBezTo>
                  <a:cubicBezTo>
                    <a:pt x="1059" y="20661"/>
                    <a:pt x="103" y="21600"/>
                    <a:pt x="8" y="20974"/>
                  </a:cubicBezTo>
                  <a:cubicBezTo>
                    <a:pt x="-88" y="20348"/>
                    <a:pt x="677" y="18157"/>
                    <a:pt x="1728" y="15652"/>
                  </a:cubicBezTo>
                  <a:cubicBezTo>
                    <a:pt x="2779" y="13148"/>
                    <a:pt x="4117" y="10330"/>
                    <a:pt x="5455" y="7983"/>
                  </a:cubicBezTo>
                  <a:cubicBezTo>
                    <a:pt x="6793" y="5635"/>
                    <a:pt x="8131" y="3757"/>
                    <a:pt x="8705" y="3757"/>
                  </a:cubicBezTo>
                  <a:cubicBezTo>
                    <a:pt x="9278" y="3757"/>
                    <a:pt x="9087" y="5635"/>
                    <a:pt x="8992" y="7826"/>
                  </a:cubicBezTo>
                  <a:cubicBezTo>
                    <a:pt x="8896" y="10017"/>
                    <a:pt x="8896" y="12522"/>
                    <a:pt x="9374" y="14243"/>
                  </a:cubicBezTo>
                  <a:cubicBezTo>
                    <a:pt x="9852" y="15965"/>
                    <a:pt x="10808" y="16904"/>
                    <a:pt x="12910" y="16591"/>
                  </a:cubicBezTo>
                  <a:cubicBezTo>
                    <a:pt x="15013" y="16278"/>
                    <a:pt x="18262" y="14713"/>
                    <a:pt x="21512" y="13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886922" y="322841"/>
              <a:ext cx="678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600" fill="norm" stroke="1" extrusionOk="0">
                  <a:moveTo>
                    <a:pt x="4149" y="0"/>
                  </a:moveTo>
                  <a:cubicBezTo>
                    <a:pt x="1608" y="379"/>
                    <a:pt x="-933" y="758"/>
                    <a:pt x="338" y="2021"/>
                  </a:cubicBezTo>
                  <a:cubicBezTo>
                    <a:pt x="1608" y="3284"/>
                    <a:pt x="6691" y="5432"/>
                    <a:pt x="11455" y="7958"/>
                  </a:cubicBezTo>
                  <a:cubicBezTo>
                    <a:pt x="16220" y="10484"/>
                    <a:pt x="20667" y="13389"/>
                    <a:pt x="20349" y="15726"/>
                  </a:cubicBezTo>
                  <a:cubicBezTo>
                    <a:pt x="20032" y="18063"/>
                    <a:pt x="14949" y="19832"/>
                    <a:pt x="98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888048" y="284741"/>
              <a:ext cx="15420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13824" y="0"/>
                  </a:moveTo>
                  <a:cubicBezTo>
                    <a:pt x="16704" y="2118"/>
                    <a:pt x="19584" y="4235"/>
                    <a:pt x="20592" y="6819"/>
                  </a:cubicBezTo>
                  <a:cubicBezTo>
                    <a:pt x="21600" y="9402"/>
                    <a:pt x="20736" y="12452"/>
                    <a:pt x="16992" y="14993"/>
                  </a:cubicBezTo>
                  <a:cubicBezTo>
                    <a:pt x="13248" y="17534"/>
                    <a:pt x="6624" y="195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052898" y="856241"/>
              <a:ext cx="1536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21221"/>
                    <a:pt x="1964" y="20842"/>
                    <a:pt x="2990" y="20463"/>
                  </a:cubicBezTo>
                  <a:cubicBezTo>
                    <a:pt x="4017" y="20084"/>
                    <a:pt x="5088" y="19705"/>
                    <a:pt x="6099" y="18758"/>
                  </a:cubicBezTo>
                  <a:cubicBezTo>
                    <a:pt x="7111" y="17811"/>
                    <a:pt x="8063" y="16295"/>
                    <a:pt x="9179" y="14589"/>
                  </a:cubicBezTo>
                  <a:cubicBezTo>
                    <a:pt x="10294" y="12884"/>
                    <a:pt x="11574" y="10989"/>
                    <a:pt x="12838" y="9284"/>
                  </a:cubicBezTo>
                  <a:cubicBezTo>
                    <a:pt x="14102" y="7579"/>
                    <a:pt x="15352" y="6063"/>
                    <a:pt x="16557" y="4926"/>
                  </a:cubicBezTo>
                  <a:cubicBezTo>
                    <a:pt x="17762" y="3789"/>
                    <a:pt x="18922" y="3032"/>
                    <a:pt x="19755" y="2274"/>
                  </a:cubicBezTo>
                  <a:cubicBezTo>
                    <a:pt x="20588" y="1516"/>
                    <a:pt x="21094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5714306" y="1150357"/>
              <a:ext cx="284743" cy="25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3" fill="norm" stroke="1" extrusionOk="0">
                  <a:moveTo>
                    <a:pt x="2324" y="1940"/>
                  </a:moveTo>
                  <a:cubicBezTo>
                    <a:pt x="1524" y="4399"/>
                    <a:pt x="724" y="6857"/>
                    <a:pt x="324" y="8701"/>
                  </a:cubicBezTo>
                  <a:cubicBezTo>
                    <a:pt x="-76" y="10545"/>
                    <a:pt x="-76" y="11774"/>
                    <a:pt x="164" y="13179"/>
                  </a:cubicBezTo>
                  <a:cubicBezTo>
                    <a:pt x="404" y="14584"/>
                    <a:pt x="884" y="16165"/>
                    <a:pt x="1204" y="16516"/>
                  </a:cubicBezTo>
                  <a:cubicBezTo>
                    <a:pt x="1524" y="16867"/>
                    <a:pt x="1684" y="15989"/>
                    <a:pt x="2404" y="13443"/>
                  </a:cubicBezTo>
                  <a:cubicBezTo>
                    <a:pt x="3124" y="10896"/>
                    <a:pt x="4404" y="6682"/>
                    <a:pt x="5444" y="4135"/>
                  </a:cubicBezTo>
                  <a:cubicBezTo>
                    <a:pt x="6484" y="1589"/>
                    <a:pt x="7284" y="711"/>
                    <a:pt x="8484" y="272"/>
                  </a:cubicBezTo>
                  <a:cubicBezTo>
                    <a:pt x="9684" y="-167"/>
                    <a:pt x="11284" y="-167"/>
                    <a:pt x="13124" y="974"/>
                  </a:cubicBezTo>
                  <a:cubicBezTo>
                    <a:pt x="14964" y="2116"/>
                    <a:pt x="17044" y="4399"/>
                    <a:pt x="18484" y="7384"/>
                  </a:cubicBezTo>
                  <a:cubicBezTo>
                    <a:pt x="19924" y="10370"/>
                    <a:pt x="20724" y="14057"/>
                    <a:pt x="21124" y="16516"/>
                  </a:cubicBezTo>
                  <a:cubicBezTo>
                    <a:pt x="21524" y="18974"/>
                    <a:pt x="21524" y="20204"/>
                    <a:pt x="21524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2" name="Drawing"/>
          <p:cNvGrpSpPr/>
          <p:nvPr/>
        </p:nvGrpSpPr>
        <p:grpSpPr>
          <a:xfrm>
            <a:off x="1227793" y="1588005"/>
            <a:ext cx="11697616" cy="8157129"/>
            <a:chOff x="0" y="0"/>
            <a:chExt cx="11697615" cy="8157128"/>
          </a:xfrm>
        </p:grpSpPr>
        <p:sp>
          <p:nvSpPr>
            <p:cNvPr id="2326" name="Line"/>
            <p:cNvSpPr/>
            <p:nvPr/>
          </p:nvSpPr>
          <p:spPr>
            <a:xfrm>
              <a:off x="140859" y="105741"/>
              <a:ext cx="178622" cy="56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394" fill="norm" stroke="1" extrusionOk="0">
                  <a:moveTo>
                    <a:pt x="1815" y="7803"/>
                  </a:moveTo>
                  <a:cubicBezTo>
                    <a:pt x="1078" y="9253"/>
                    <a:pt x="342" y="10704"/>
                    <a:pt x="342" y="12638"/>
                  </a:cubicBezTo>
                  <a:cubicBezTo>
                    <a:pt x="342" y="14573"/>
                    <a:pt x="1078" y="16991"/>
                    <a:pt x="1446" y="18401"/>
                  </a:cubicBezTo>
                  <a:cubicBezTo>
                    <a:pt x="1815" y="19811"/>
                    <a:pt x="1815" y="20214"/>
                    <a:pt x="1446" y="19288"/>
                  </a:cubicBezTo>
                  <a:cubicBezTo>
                    <a:pt x="1078" y="18361"/>
                    <a:pt x="342" y="16104"/>
                    <a:pt x="96" y="13323"/>
                  </a:cubicBezTo>
                  <a:cubicBezTo>
                    <a:pt x="-149" y="10543"/>
                    <a:pt x="96" y="7238"/>
                    <a:pt x="587" y="5103"/>
                  </a:cubicBezTo>
                  <a:cubicBezTo>
                    <a:pt x="1078" y="2967"/>
                    <a:pt x="1815" y="2000"/>
                    <a:pt x="2551" y="1314"/>
                  </a:cubicBezTo>
                  <a:cubicBezTo>
                    <a:pt x="3287" y="629"/>
                    <a:pt x="4024" y="226"/>
                    <a:pt x="5006" y="65"/>
                  </a:cubicBezTo>
                  <a:cubicBezTo>
                    <a:pt x="5987" y="-96"/>
                    <a:pt x="7215" y="-15"/>
                    <a:pt x="9669" y="992"/>
                  </a:cubicBezTo>
                  <a:cubicBezTo>
                    <a:pt x="12124" y="2000"/>
                    <a:pt x="15806" y="3934"/>
                    <a:pt x="18137" y="6271"/>
                  </a:cubicBezTo>
                  <a:cubicBezTo>
                    <a:pt x="20469" y="8608"/>
                    <a:pt x="21451" y="11349"/>
                    <a:pt x="20101" y="13686"/>
                  </a:cubicBezTo>
                  <a:cubicBezTo>
                    <a:pt x="18751" y="16023"/>
                    <a:pt x="15069" y="17958"/>
                    <a:pt x="12001" y="19207"/>
                  </a:cubicBezTo>
                  <a:cubicBezTo>
                    <a:pt x="8933" y="20456"/>
                    <a:pt x="6478" y="21020"/>
                    <a:pt x="4637" y="21262"/>
                  </a:cubicBezTo>
                  <a:cubicBezTo>
                    <a:pt x="2796" y="21504"/>
                    <a:pt x="1569" y="21423"/>
                    <a:pt x="833" y="20940"/>
                  </a:cubicBezTo>
                  <a:cubicBezTo>
                    <a:pt x="96" y="20456"/>
                    <a:pt x="-149" y="19570"/>
                    <a:pt x="833" y="18683"/>
                  </a:cubicBezTo>
                  <a:cubicBezTo>
                    <a:pt x="1815" y="17797"/>
                    <a:pt x="4024" y="16910"/>
                    <a:pt x="6233" y="16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61306" y="185761"/>
              <a:ext cx="25401" cy="46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34"/>
                  </a:moveTo>
                  <a:cubicBezTo>
                    <a:pt x="1800" y="2346"/>
                    <a:pt x="3600" y="1857"/>
                    <a:pt x="5400" y="1271"/>
                  </a:cubicBezTo>
                  <a:cubicBezTo>
                    <a:pt x="7200" y="684"/>
                    <a:pt x="9000" y="0"/>
                    <a:pt x="9000" y="0"/>
                  </a:cubicBezTo>
                  <a:cubicBezTo>
                    <a:pt x="9000" y="0"/>
                    <a:pt x="7200" y="684"/>
                    <a:pt x="7200" y="2786"/>
                  </a:cubicBezTo>
                  <a:cubicBezTo>
                    <a:pt x="7200" y="4887"/>
                    <a:pt x="9000" y="8405"/>
                    <a:pt x="10800" y="11484"/>
                  </a:cubicBezTo>
                  <a:cubicBezTo>
                    <a:pt x="12600" y="14563"/>
                    <a:pt x="14400" y="17202"/>
                    <a:pt x="15300" y="18814"/>
                  </a:cubicBezTo>
                  <a:cubicBezTo>
                    <a:pt x="16200" y="20427"/>
                    <a:pt x="16200" y="21014"/>
                    <a:pt x="17100" y="21307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48454" y="220742"/>
              <a:ext cx="203353" cy="35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06" fill="norm" stroke="1" extrusionOk="0">
                  <a:moveTo>
                    <a:pt x="17208" y="2347"/>
                  </a:moveTo>
                  <a:cubicBezTo>
                    <a:pt x="17648" y="1331"/>
                    <a:pt x="18089" y="314"/>
                    <a:pt x="17869" y="60"/>
                  </a:cubicBezTo>
                  <a:cubicBezTo>
                    <a:pt x="17648" y="-194"/>
                    <a:pt x="16767" y="314"/>
                    <a:pt x="14342" y="2411"/>
                  </a:cubicBezTo>
                  <a:cubicBezTo>
                    <a:pt x="11918" y="4507"/>
                    <a:pt x="7951" y="8192"/>
                    <a:pt x="5306" y="10733"/>
                  </a:cubicBezTo>
                  <a:cubicBezTo>
                    <a:pt x="2661" y="13274"/>
                    <a:pt x="1338" y="14672"/>
                    <a:pt x="567" y="15815"/>
                  </a:cubicBezTo>
                  <a:cubicBezTo>
                    <a:pt x="-205" y="16959"/>
                    <a:pt x="-425" y="17848"/>
                    <a:pt x="1448" y="18738"/>
                  </a:cubicBezTo>
                  <a:cubicBezTo>
                    <a:pt x="3322" y="19627"/>
                    <a:pt x="7289" y="20517"/>
                    <a:pt x="10926" y="20961"/>
                  </a:cubicBezTo>
                  <a:cubicBezTo>
                    <a:pt x="14563" y="21406"/>
                    <a:pt x="17869" y="21406"/>
                    <a:pt x="21175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73398" y="82044"/>
              <a:ext cx="271383" cy="46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56" fill="norm" stroke="1" extrusionOk="0">
                  <a:moveTo>
                    <a:pt x="1433" y="5030"/>
                  </a:moveTo>
                  <a:cubicBezTo>
                    <a:pt x="763" y="7989"/>
                    <a:pt x="93" y="10948"/>
                    <a:pt x="10" y="13315"/>
                  </a:cubicBezTo>
                  <a:cubicBezTo>
                    <a:pt x="-74" y="15682"/>
                    <a:pt x="428" y="17458"/>
                    <a:pt x="847" y="18641"/>
                  </a:cubicBezTo>
                  <a:cubicBezTo>
                    <a:pt x="1266" y="19825"/>
                    <a:pt x="1600" y="20416"/>
                    <a:pt x="2103" y="20860"/>
                  </a:cubicBezTo>
                  <a:cubicBezTo>
                    <a:pt x="2605" y="21304"/>
                    <a:pt x="3275" y="21600"/>
                    <a:pt x="3861" y="21551"/>
                  </a:cubicBezTo>
                  <a:cubicBezTo>
                    <a:pt x="4447" y="21501"/>
                    <a:pt x="4949" y="21107"/>
                    <a:pt x="5452" y="20318"/>
                  </a:cubicBezTo>
                  <a:cubicBezTo>
                    <a:pt x="5954" y="19529"/>
                    <a:pt x="6456" y="18345"/>
                    <a:pt x="6791" y="17458"/>
                  </a:cubicBezTo>
                  <a:cubicBezTo>
                    <a:pt x="7126" y="16570"/>
                    <a:pt x="7293" y="15978"/>
                    <a:pt x="7628" y="15879"/>
                  </a:cubicBezTo>
                  <a:cubicBezTo>
                    <a:pt x="7963" y="15781"/>
                    <a:pt x="8466" y="16175"/>
                    <a:pt x="8968" y="16816"/>
                  </a:cubicBezTo>
                  <a:cubicBezTo>
                    <a:pt x="9470" y="17458"/>
                    <a:pt x="9973" y="18345"/>
                    <a:pt x="10642" y="19134"/>
                  </a:cubicBezTo>
                  <a:cubicBezTo>
                    <a:pt x="11312" y="19923"/>
                    <a:pt x="12149" y="20614"/>
                    <a:pt x="12986" y="20959"/>
                  </a:cubicBezTo>
                  <a:cubicBezTo>
                    <a:pt x="13824" y="21304"/>
                    <a:pt x="14661" y="21304"/>
                    <a:pt x="15749" y="20318"/>
                  </a:cubicBezTo>
                  <a:cubicBezTo>
                    <a:pt x="16838" y="19332"/>
                    <a:pt x="18177" y="17359"/>
                    <a:pt x="19182" y="14499"/>
                  </a:cubicBezTo>
                  <a:cubicBezTo>
                    <a:pt x="20186" y="11638"/>
                    <a:pt x="20856" y="7890"/>
                    <a:pt x="21191" y="5425"/>
                  </a:cubicBezTo>
                  <a:cubicBezTo>
                    <a:pt x="21526" y="2959"/>
                    <a:pt x="21526" y="1775"/>
                    <a:pt x="21359" y="1085"/>
                  </a:cubicBezTo>
                  <a:cubicBezTo>
                    <a:pt x="21191" y="395"/>
                    <a:pt x="20856" y="197"/>
                    <a:pt x="20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769406" y="88394"/>
              <a:ext cx="38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965"/>
                    <a:pt x="4800" y="5929"/>
                    <a:pt x="8400" y="9265"/>
                  </a:cubicBezTo>
                  <a:cubicBezTo>
                    <a:pt x="12000" y="12600"/>
                    <a:pt x="16800" y="16306"/>
                    <a:pt x="19200" y="18424"/>
                  </a:cubicBezTo>
                  <a:cubicBezTo>
                    <a:pt x="21600" y="20541"/>
                    <a:pt x="21600" y="210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584344" y="-1"/>
              <a:ext cx="527963" cy="45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76" fill="norm" stroke="1" extrusionOk="0">
                  <a:moveTo>
                    <a:pt x="1586" y="13176"/>
                  </a:moveTo>
                  <a:cubicBezTo>
                    <a:pt x="984" y="12676"/>
                    <a:pt x="381" y="12176"/>
                    <a:pt x="123" y="11676"/>
                  </a:cubicBezTo>
                  <a:cubicBezTo>
                    <a:pt x="-135" y="11176"/>
                    <a:pt x="-49" y="10676"/>
                    <a:pt x="984" y="9526"/>
                  </a:cubicBezTo>
                  <a:cubicBezTo>
                    <a:pt x="2016" y="8376"/>
                    <a:pt x="3996" y="6576"/>
                    <a:pt x="6190" y="4926"/>
                  </a:cubicBezTo>
                  <a:cubicBezTo>
                    <a:pt x="8385" y="3276"/>
                    <a:pt x="10794" y="1776"/>
                    <a:pt x="12214" y="976"/>
                  </a:cubicBezTo>
                  <a:cubicBezTo>
                    <a:pt x="13634" y="176"/>
                    <a:pt x="14064" y="76"/>
                    <a:pt x="14494" y="26"/>
                  </a:cubicBezTo>
                  <a:cubicBezTo>
                    <a:pt x="14925" y="-24"/>
                    <a:pt x="15355" y="-24"/>
                    <a:pt x="15613" y="226"/>
                  </a:cubicBezTo>
                  <a:cubicBezTo>
                    <a:pt x="15871" y="476"/>
                    <a:pt x="15957" y="976"/>
                    <a:pt x="15957" y="2676"/>
                  </a:cubicBezTo>
                  <a:cubicBezTo>
                    <a:pt x="15957" y="4376"/>
                    <a:pt x="15871" y="7276"/>
                    <a:pt x="15742" y="10026"/>
                  </a:cubicBezTo>
                  <a:cubicBezTo>
                    <a:pt x="15613" y="12776"/>
                    <a:pt x="15441" y="15376"/>
                    <a:pt x="15269" y="17076"/>
                  </a:cubicBezTo>
                  <a:cubicBezTo>
                    <a:pt x="15097" y="18776"/>
                    <a:pt x="14925" y="19576"/>
                    <a:pt x="14796" y="19726"/>
                  </a:cubicBezTo>
                  <a:cubicBezTo>
                    <a:pt x="14667" y="19876"/>
                    <a:pt x="14581" y="19376"/>
                    <a:pt x="14581" y="18726"/>
                  </a:cubicBezTo>
                  <a:cubicBezTo>
                    <a:pt x="14581" y="18076"/>
                    <a:pt x="14667" y="17276"/>
                    <a:pt x="14882" y="16726"/>
                  </a:cubicBezTo>
                  <a:cubicBezTo>
                    <a:pt x="15097" y="16176"/>
                    <a:pt x="15441" y="15876"/>
                    <a:pt x="15871" y="15726"/>
                  </a:cubicBezTo>
                  <a:cubicBezTo>
                    <a:pt x="16302" y="15576"/>
                    <a:pt x="16818" y="15576"/>
                    <a:pt x="17463" y="16176"/>
                  </a:cubicBezTo>
                  <a:cubicBezTo>
                    <a:pt x="18109" y="16776"/>
                    <a:pt x="18883" y="17976"/>
                    <a:pt x="19572" y="18976"/>
                  </a:cubicBezTo>
                  <a:cubicBezTo>
                    <a:pt x="20260" y="19976"/>
                    <a:pt x="20863" y="20776"/>
                    <a:pt x="21465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128518" y="211061"/>
              <a:ext cx="254723" cy="21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93" fill="norm" stroke="1" extrusionOk="0">
                  <a:moveTo>
                    <a:pt x="757" y="14899"/>
                  </a:moveTo>
                  <a:cubicBezTo>
                    <a:pt x="2847" y="11124"/>
                    <a:pt x="4937" y="7350"/>
                    <a:pt x="6157" y="4833"/>
                  </a:cubicBezTo>
                  <a:cubicBezTo>
                    <a:pt x="7376" y="2317"/>
                    <a:pt x="7724" y="1058"/>
                    <a:pt x="7463" y="429"/>
                  </a:cubicBezTo>
                  <a:cubicBezTo>
                    <a:pt x="7202" y="-200"/>
                    <a:pt x="6331" y="-200"/>
                    <a:pt x="5111" y="849"/>
                  </a:cubicBezTo>
                  <a:cubicBezTo>
                    <a:pt x="3892" y="1897"/>
                    <a:pt x="2324" y="3994"/>
                    <a:pt x="1192" y="7035"/>
                  </a:cubicBezTo>
                  <a:cubicBezTo>
                    <a:pt x="60" y="10076"/>
                    <a:pt x="-637" y="14060"/>
                    <a:pt x="844" y="16262"/>
                  </a:cubicBezTo>
                  <a:cubicBezTo>
                    <a:pt x="2324" y="18464"/>
                    <a:pt x="5982" y="18883"/>
                    <a:pt x="9205" y="17835"/>
                  </a:cubicBezTo>
                  <a:cubicBezTo>
                    <a:pt x="12428" y="16786"/>
                    <a:pt x="15215" y="14270"/>
                    <a:pt x="16782" y="12487"/>
                  </a:cubicBezTo>
                  <a:cubicBezTo>
                    <a:pt x="18350" y="10705"/>
                    <a:pt x="18698" y="9656"/>
                    <a:pt x="18350" y="9132"/>
                  </a:cubicBezTo>
                  <a:cubicBezTo>
                    <a:pt x="18002" y="8608"/>
                    <a:pt x="16957" y="8608"/>
                    <a:pt x="15737" y="9551"/>
                  </a:cubicBezTo>
                  <a:cubicBezTo>
                    <a:pt x="14518" y="10495"/>
                    <a:pt x="13124" y="12383"/>
                    <a:pt x="12428" y="13955"/>
                  </a:cubicBezTo>
                  <a:cubicBezTo>
                    <a:pt x="11731" y="15528"/>
                    <a:pt x="11731" y="16786"/>
                    <a:pt x="12079" y="17835"/>
                  </a:cubicBezTo>
                  <a:cubicBezTo>
                    <a:pt x="12428" y="18883"/>
                    <a:pt x="13124" y="19722"/>
                    <a:pt x="14431" y="20351"/>
                  </a:cubicBezTo>
                  <a:cubicBezTo>
                    <a:pt x="15737" y="20981"/>
                    <a:pt x="17653" y="21400"/>
                    <a:pt x="18960" y="21085"/>
                  </a:cubicBezTo>
                  <a:cubicBezTo>
                    <a:pt x="20266" y="20771"/>
                    <a:pt x="20963" y="19722"/>
                    <a:pt x="20963" y="17730"/>
                  </a:cubicBezTo>
                  <a:cubicBezTo>
                    <a:pt x="20963" y="15738"/>
                    <a:pt x="20266" y="12802"/>
                    <a:pt x="19569" y="10915"/>
                  </a:cubicBezTo>
                  <a:cubicBezTo>
                    <a:pt x="18873" y="9027"/>
                    <a:pt x="18176" y="8188"/>
                    <a:pt x="17915" y="7664"/>
                  </a:cubicBezTo>
                  <a:cubicBezTo>
                    <a:pt x="17653" y="7140"/>
                    <a:pt x="17828" y="6930"/>
                    <a:pt x="18002" y="6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404406" y="236561"/>
              <a:ext cx="50287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0" y="4708"/>
                  </a:moveTo>
                  <a:cubicBezTo>
                    <a:pt x="454" y="4708"/>
                    <a:pt x="908" y="4708"/>
                    <a:pt x="1543" y="6923"/>
                  </a:cubicBezTo>
                  <a:cubicBezTo>
                    <a:pt x="2178" y="9138"/>
                    <a:pt x="2995" y="13569"/>
                    <a:pt x="3358" y="16477"/>
                  </a:cubicBezTo>
                  <a:cubicBezTo>
                    <a:pt x="3721" y="19385"/>
                    <a:pt x="3630" y="20769"/>
                    <a:pt x="3403" y="21046"/>
                  </a:cubicBezTo>
                  <a:cubicBezTo>
                    <a:pt x="3176" y="21323"/>
                    <a:pt x="2813" y="20492"/>
                    <a:pt x="2677" y="18692"/>
                  </a:cubicBezTo>
                  <a:cubicBezTo>
                    <a:pt x="2541" y="16892"/>
                    <a:pt x="2632" y="14123"/>
                    <a:pt x="3403" y="10938"/>
                  </a:cubicBezTo>
                  <a:cubicBezTo>
                    <a:pt x="4175" y="7754"/>
                    <a:pt x="5627" y="4154"/>
                    <a:pt x="6580" y="2215"/>
                  </a:cubicBezTo>
                  <a:cubicBezTo>
                    <a:pt x="7533" y="277"/>
                    <a:pt x="7987" y="0"/>
                    <a:pt x="7987" y="0"/>
                  </a:cubicBezTo>
                  <a:cubicBezTo>
                    <a:pt x="7987" y="0"/>
                    <a:pt x="7533" y="277"/>
                    <a:pt x="6897" y="1938"/>
                  </a:cubicBezTo>
                  <a:cubicBezTo>
                    <a:pt x="6262" y="3600"/>
                    <a:pt x="5445" y="6646"/>
                    <a:pt x="5037" y="9277"/>
                  </a:cubicBezTo>
                  <a:cubicBezTo>
                    <a:pt x="4629" y="11908"/>
                    <a:pt x="4629" y="14123"/>
                    <a:pt x="4674" y="15923"/>
                  </a:cubicBezTo>
                  <a:cubicBezTo>
                    <a:pt x="4719" y="17723"/>
                    <a:pt x="4810" y="19108"/>
                    <a:pt x="5082" y="20077"/>
                  </a:cubicBezTo>
                  <a:cubicBezTo>
                    <a:pt x="5355" y="21046"/>
                    <a:pt x="5808" y="21600"/>
                    <a:pt x="6489" y="21600"/>
                  </a:cubicBezTo>
                  <a:cubicBezTo>
                    <a:pt x="7170" y="21600"/>
                    <a:pt x="8077" y="21046"/>
                    <a:pt x="9030" y="18415"/>
                  </a:cubicBezTo>
                  <a:cubicBezTo>
                    <a:pt x="9983" y="15785"/>
                    <a:pt x="10982" y="11077"/>
                    <a:pt x="11526" y="7754"/>
                  </a:cubicBezTo>
                  <a:cubicBezTo>
                    <a:pt x="12071" y="4431"/>
                    <a:pt x="12161" y="2492"/>
                    <a:pt x="12207" y="2215"/>
                  </a:cubicBezTo>
                  <a:cubicBezTo>
                    <a:pt x="12252" y="1938"/>
                    <a:pt x="12252" y="3323"/>
                    <a:pt x="12161" y="5954"/>
                  </a:cubicBezTo>
                  <a:cubicBezTo>
                    <a:pt x="12071" y="8585"/>
                    <a:pt x="11889" y="12462"/>
                    <a:pt x="11798" y="15092"/>
                  </a:cubicBezTo>
                  <a:cubicBezTo>
                    <a:pt x="11708" y="17723"/>
                    <a:pt x="11708" y="19108"/>
                    <a:pt x="11889" y="19108"/>
                  </a:cubicBezTo>
                  <a:cubicBezTo>
                    <a:pt x="12071" y="19108"/>
                    <a:pt x="12434" y="17723"/>
                    <a:pt x="12706" y="16338"/>
                  </a:cubicBezTo>
                  <a:cubicBezTo>
                    <a:pt x="12978" y="14954"/>
                    <a:pt x="13160" y="13569"/>
                    <a:pt x="13568" y="11354"/>
                  </a:cubicBezTo>
                  <a:cubicBezTo>
                    <a:pt x="13976" y="9138"/>
                    <a:pt x="14612" y="6092"/>
                    <a:pt x="15066" y="5954"/>
                  </a:cubicBezTo>
                  <a:cubicBezTo>
                    <a:pt x="15519" y="5815"/>
                    <a:pt x="15792" y="8585"/>
                    <a:pt x="15928" y="10662"/>
                  </a:cubicBezTo>
                  <a:cubicBezTo>
                    <a:pt x="16064" y="12738"/>
                    <a:pt x="16064" y="14123"/>
                    <a:pt x="16064" y="15508"/>
                  </a:cubicBezTo>
                  <a:cubicBezTo>
                    <a:pt x="16064" y="16892"/>
                    <a:pt x="16064" y="18277"/>
                    <a:pt x="16109" y="18277"/>
                  </a:cubicBezTo>
                  <a:cubicBezTo>
                    <a:pt x="16155" y="18277"/>
                    <a:pt x="16245" y="16892"/>
                    <a:pt x="16835" y="13985"/>
                  </a:cubicBezTo>
                  <a:cubicBezTo>
                    <a:pt x="17425" y="11077"/>
                    <a:pt x="18514" y="6646"/>
                    <a:pt x="19286" y="4292"/>
                  </a:cubicBezTo>
                  <a:cubicBezTo>
                    <a:pt x="20057" y="1938"/>
                    <a:pt x="20511" y="1662"/>
                    <a:pt x="20874" y="2077"/>
                  </a:cubicBezTo>
                  <a:cubicBezTo>
                    <a:pt x="21237" y="2492"/>
                    <a:pt x="21509" y="3600"/>
                    <a:pt x="21555" y="6785"/>
                  </a:cubicBezTo>
                  <a:cubicBezTo>
                    <a:pt x="21600" y="9969"/>
                    <a:pt x="21418" y="15231"/>
                    <a:pt x="21237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544106" y="232000"/>
              <a:ext cx="77358" cy="6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428" fill="norm" stroke="1" extrusionOk="0">
                  <a:moveTo>
                    <a:pt x="0" y="19792"/>
                  </a:moveTo>
                  <a:cubicBezTo>
                    <a:pt x="2842" y="20428"/>
                    <a:pt x="5684" y="21063"/>
                    <a:pt x="9095" y="19157"/>
                  </a:cubicBezTo>
                  <a:cubicBezTo>
                    <a:pt x="12505" y="17251"/>
                    <a:pt x="16484" y="12804"/>
                    <a:pt x="18758" y="8992"/>
                  </a:cubicBezTo>
                  <a:cubicBezTo>
                    <a:pt x="21032" y="5181"/>
                    <a:pt x="21600" y="2004"/>
                    <a:pt x="19326" y="734"/>
                  </a:cubicBezTo>
                  <a:cubicBezTo>
                    <a:pt x="17053" y="-537"/>
                    <a:pt x="11937" y="98"/>
                    <a:pt x="6821" y="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04156" y="733465"/>
              <a:ext cx="1803401" cy="1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761" y="18846"/>
                    <a:pt x="1521" y="16400"/>
                    <a:pt x="2434" y="14770"/>
                  </a:cubicBezTo>
                  <a:cubicBezTo>
                    <a:pt x="3346" y="13140"/>
                    <a:pt x="4411" y="12325"/>
                    <a:pt x="5425" y="11510"/>
                  </a:cubicBezTo>
                  <a:cubicBezTo>
                    <a:pt x="6439" y="10695"/>
                    <a:pt x="7403" y="9880"/>
                    <a:pt x="8265" y="9065"/>
                  </a:cubicBezTo>
                  <a:cubicBezTo>
                    <a:pt x="9127" y="8249"/>
                    <a:pt x="9887" y="7434"/>
                    <a:pt x="10673" y="6416"/>
                  </a:cubicBezTo>
                  <a:cubicBezTo>
                    <a:pt x="11459" y="5397"/>
                    <a:pt x="12270" y="4174"/>
                    <a:pt x="13082" y="3155"/>
                  </a:cubicBezTo>
                  <a:cubicBezTo>
                    <a:pt x="13893" y="2136"/>
                    <a:pt x="14704" y="1321"/>
                    <a:pt x="15604" y="710"/>
                  </a:cubicBezTo>
                  <a:cubicBezTo>
                    <a:pt x="16504" y="99"/>
                    <a:pt x="17493" y="-309"/>
                    <a:pt x="18507" y="302"/>
                  </a:cubicBezTo>
                  <a:cubicBezTo>
                    <a:pt x="19521" y="914"/>
                    <a:pt x="20561" y="2544"/>
                    <a:pt x="21600" y="4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31206" y="755144"/>
              <a:ext cx="1555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7" y="20110"/>
                    <a:pt x="2175" y="18621"/>
                    <a:pt x="3262" y="17255"/>
                  </a:cubicBezTo>
                  <a:cubicBezTo>
                    <a:pt x="4349" y="15890"/>
                    <a:pt x="5437" y="14648"/>
                    <a:pt x="6495" y="13531"/>
                  </a:cubicBezTo>
                  <a:cubicBezTo>
                    <a:pt x="7553" y="12414"/>
                    <a:pt x="8581" y="11421"/>
                    <a:pt x="9610" y="10428"/>
                  </a:cubicBezTo>
                  <a:cubicBezTo>
                    <a:pt x="10638" y="9434"/>
                    <a:pt x="11667" y="8441"/>
                    <a:pt x="12681" y="7324"/>
                  </a:cubicBezTo>
                  <a:cubicBezTo>
                    <a:pt x="13695" y="6207"/>
                    <a:pt x="14694" y="4966"/>
                    <a:pt x="15958" y="3724"/>
                  </a:cubicBezTo>
                  <a:cubicBezTo>
                    <a:pt x="17221" y="2483"/>
                    <a:pt x="18749" y="1241"/>
                    <a:pt x="19734" y="621"/>
                  </a:cubicBezTo>
                  <a:cubicBezTo>
                    <a:pt x="20718" y="0"/>
                    <a:pt x="211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356906" y="24079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369606" y="399544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160512" y="1186844"/>
              <a:ext cx="211810" cy="78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30" fill="norm" stroke="1" extrusionOk="0">
                  <a:moveTo>
                    <a:pt x="554" y="7433"/>
                  </a:moveTo>
                  <a:cubicBezTo>
                    <a:pt x="138" y="8873"/>
                    <a:pt x="-277" y="10313"/>
                    <a:pt x="242" y="11926"/>
                  </a:cubicBezTo>
                  <a:cubicBezTo>
                    <a:pt x="761" y="13539"/>
                    <a:pt x="2215" y="15324"/>
                    <a:pt x="3461" y="16764"/>
                  </a:cubicBezTo>
                  <a:cubicBezTo>
                    <a:pt x="4708" y="18204"/>
                    <a:pt x="5746" y="19299"/>
                    <a:pt x="6265" y="20105"/>
                  </a:cubicBezTo>
                  <a:cubicBezTo>
                    <a:pt x="6785" y="20912"/>
                    <a:pt x="6785" y="21430"/>
                    <a:pt x="6785" y="21430"/>
                  </a:cubicBezTo>
                  <a:cubicBezTo>
                    <a:pt x="6785" y="21430"/>
                    <a:pt x="6785" y="20912"/>
                    <a:pt x="6473" y="19788"/>
                  </a:cubicBezTo>
                  <a:cubicBezTo>
                    <a:pt x="6161" y="18665"/>
                    <a:pt x="5538" y="16937"/>
                    <a:pt x="5019" y="14950"/>
                  </a:cubicBezTo>
                  <a:cubicBezTo>
                    <a:pt x="4500" y="12963"/>
                    <a:pt x="4085" y="10716"/>
                    <a:pt x="4188" y="8528"/>
                  </a:cubicBezTo>
                  <a:cubicBezTo>
                    <a:pt x="4292" y="6339"/>
                    <a:pt x="4915" y="4208"/>
                    <a:pt x="6265" y="2739"/>
                  </a:cubicBezTo>
                  <a:cubicBezTo>
                    <a:pt x="7615" y="1270"/>
                    <a:pt x="9692" y="464"/>
                    <a:pt x="11977" y="147"/>
                  </a:cubicBezTo>
                  <a:cubicBezTo>
                    <a:pt x="14261" y="-170"/>
                    <a:pt x="16754" y="3"/>
                    <a:pt x="18519" y="896"/>
                  </a:cubicBezTo>
                  <a:cubicBezTo>
                    <a:pt x="20285" y="1788"/>
                    <a:pt x="21323" y="3401"/>
                    <a:pt x="20492" y="5129"/>
                  </a:cubicBezTo>
                  <a:cubicBezTo>
                    <a:pt x="19661" y="6857"/>
                    <a:pt x="16961" y="8700"/>
                    <a:pt x="14677" y="9852"/>
                  </a:cubicBezTo>
                  <a:cubicBezTo>
                    <a:pt x="12392" y="11004"/>
                    <a:pt x="10523" y="11465"/>
                    <a:pt x="8965" y="11696"/>
                  </a:cubicBezTo>
                  <a:cubicBezTo>
                    <a:pt x="7408" y="11926"/>
                    <a:pt x="6161" y="11926"/>
                    <a:pt x="4915" y="11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375706" y="1555244"/>
              <a:ext cx="203201" cy="33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817"/>
                  </a:moveTo>
                  <a:cubicBezTo>
                    <a:pt x="900" y="4159"/>
                    <a:pt x="1800" y="5501"/>
                    <a:pt x="3825" y="7983"/>
                  </a:cubicBezTo>
                  <a:cubicBezTo>
                    <a:pt x="5850" y="10465"/>
                    <a:pt x="9000" y="14087"/>
                    <a:pt x="10575" y="16234"/>
                  </a:cubicBezTo>
                  <a:cubicBezTo>
                    <a:pt x="12150" y="18380"/>
                    <a:pt x="12150" y="19051"/>
                    <a:pt x="11925" y="19789"/>
                  </a:cubicBezTo>
                  <a:cubicBezTo>
                    <a:pt x="11700" y="20527"/>
                    <a:pt x="11250" y="21332"/>
                    <a:pt x="10575" y="21466"/>
                  </a:cubicBezTo>
                  <a:cubicBezTo>
                    <a:pt x="9900" y="21600"/>
                    <a:pt x="9000" y="21063"/>
                    <a:pt x="8550" y="19118"/>
                  </a:cubicBezTo>
                  <a:cubicBezTo>
                    <a:pt x="8100" y="17173"/>
                    <a:pt x="8100" y="13819"/>
                    <a:pt x="10350" y="10398"/>
                  </a:cubicBezTo>
                  <a:cubicBezTo>
                    <a:pt x="12600" y="6976"/>
                    <a:pt x="17100" y="34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038801" y="1153574"/>
              <a:ext cx="295756" cy="73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52" fill="norm" stroke="1" extrusionOk="0">
                  <a:moveTo>
                    <a:pt x="19107" y="783"/>
                  </a:moveTo>
                  <a:cubicBezTo>
                    <a:pt x="18648" y="538"/>
                    <a:pt x="18188" y="292"/>
                    <a:pt x="17575" y="139"/>
                  </a:cubicBezTo>
                  <a:cubicBezTo>
                    <a:pt x="16962" y="-15"/>
                    <a:pt x="16196" y="-76"/>
                    <a:pt x="14818" y="139"/>
                  </a:cubicBezTo>
                  <a:cubicBezTo>
                    <a:pt x="13439" y="354"/>
                    <a:pt x="11448" y="844"/>
                    <a:pt x="9150" y="2072"/>
                  </a:cubicBezTo>
                  <a:cubicBezTo>
                    <a:pt x="6852" y="3299"/>
                    <a:pt x="4248" y="5263"/>
                    <a:pt x="2486" y="7441"/>
                  </a:cubicBezTo>
                  <a:cubicBezTo>
                    <a:pt x="724" y="9619"/>
                    <a:pt x="-195" y="12013"/>
                    <a:pt x="35" y="14068"/>
                  </a:cubicBezTo>
                  <a:cubicBezTo>
                    <a:pt x="265" y="16124"/>
                    <a:pt x="1643" y="17842"/>
                    <a:pt x="4631" y="19039"/>
                  </a:cubicBezTo>
                  <a:cubicBezTo>
                    <a:pt x="7618" y="20235"/>
                    <a:pt x="12214" y="20910"/>
                    <a:pt x="15277" y="21217"/>
                  </a:cubicBezTo>
                  <a:cubicBezTo>
                    <a:pt x="18341" y="21524"/>
                    <a:pt x="19873" y="21463"/>
                    <a:pt x="21405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548021" y="1247451"/>
              <a:ext cx="408215" cy="36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829" fill="norm" stroke="1" extrusionOk="0">
                  <a:moveTo>
                    <a:pt x="5060" y="173"/>
                  </a:moveTo>
                  <a:cubicBezTo>
                    <a:pt x="3635" y="51"/>
                    <a:pt x="2210" y="-71"/>
                    <a:pt x="1278" y="51"/>
                  </a:cubicBezTo>
                  <a:cubicBezTo>
                    <a:pt x="346" y="173"/>
                    <a:pt x="-93" y="539"/>
                    <a:pt x="17" y="1393"/>
                  </a:cubicBezTo>
                  <a:cubicBezTo>
                    <a:pt x="126" y="2248"/>
                    <a:pt x="784" y="3590"/>
                    <a:pt x="1552" y="5115"/>
                  </a:cubicBezTo>
                  <a:cubicBezTo>
                    <a:pt x="2319" y="6641"/>
                    <a:pt x="3196" y="8349"/>
                    <a:pt x="3635" y="9631"/>
                  </a:cubicBezTo>
                  <a:cubicBezTo>
                    <a:pt x="4073" y="10912"/>
                    <a:pt x="4073" y="11766"/>
                    <a:pt x="3909" y="12437"/>
                  </a:cubicBezTo>
                  <a:cubicBezTo>
                    <a:pt x="3745" y="13109"/>
                    <a:pt x="3416" y="13597"/>
                    <a:pt x="2977" y="13963"/>
                  </a:cubicBezTo>
                  <a:cubicBezTo>
                    <a:pt x="2538" y="14329"/>
                    <a:pt x="1990" y="14573"/>
                    <a:pt x="1661" y="14390"/>
                  </a:cubicBezTo>
                  <a:cubicBezTo>
                    <a:pt x="1332" y="14207"/>
                    <a:pt x="1223" y="13597"/>
                    <a:pt x="1716" y="12132"/>
                  </a:cubicBezTo>
                  <a:cubicBezTo>
                    <a:pt x="2210" y="10668"/>
                    <a:pt x="3306" y="8349"/>
                    <a:pt x="4073" y="6946"/>
                  </a:cubicBezTo>
                  <a:cubicBezTo>
                    <a:pt x="4841" y="5543"/>
                    <a:pt x="5280" y="5054"/>
                    <a:pt x="5663" y="4566"/>
                  </a:cubicBezTo>
                  <a:cubicBezTo>
                    <a:pt x="6047" y="4078"/>
                    <a:pt x="6376" y="3590"/>
                    <a:pt x="6595" y="3651"/>
                  </a:cubicBezTo>
                  <a:cubicBezTo>
                    <a:pt x="6815" y="3712"/>
                    <a:pt x="6924" y="4322"/>
                    <a:pt x="7089" y="5482"/>
                  </a:cubicBezTo>
                  <a:cubicBezTo>
                    <a:pt x="7253" y="6641"/>
                    <a:pt x="7472" y="8349"/>
                    <a:pt x="7747" y="9448"/>
                  </a:cubicBezTo>
                  <a:cubicBezTo>
                    <a:pt x="8021" y="10546"/>
                    <a:pt x="8350" y="11034"/>
                    <a:pt x="8788" y="11095"/>
                  </a:cubicBezTo>
                  <a:cubicBezTo>
                    <a:pt x="9227" y="11156"/>
                    <a:pt x="9775" y="10790"/>
                    <a:pt x="10104" y="10302"/>
                  </a:cubicBezTo>
                  <a:cubicBezTo>
                    <a:pt x="10433" y="9814"/>
                    <a:pt x="10543" y="9204"/>
                    <a:pt x="10652" y="8532"/>
                  </a:cubicBezTo>
                  <a:cubicBezTo>
                    <a:pt x="10762" y="7861"/>
                    <a:pt x="10871" y="7129"/>
                    <a:pt x="10926" y="7129"/>
                  </a:cubicBezTo>
                  <a:cubicBezTo>
                    <a:pt x="10981" y="7129"/>
                    <a:pt x="10981" y="7861"/>
                    <a:pt x="11146" y="8471"/>
                  </a:cubicBezTo>
                  <a:cubicBezTo>
                    <a:pt x="11310" y="9082"/>
                    <a:pt x="11639" y="9570"/>
                    <a:pt x="12078" y="9936"/>
                  </a:cubicBezTo>
                  <a:cubicBezTo>
                    <a:pt x="12516" y="10302"/>
                    <a:pt x="13064" y="10546"/>
                    <a:pt x="13613" y="10546"/>
                  </a:cubicBezTo>
                  <a:cubicBezTo>
                    <a:pt x="14161" y="10546"/>
                    <a:pt x="14709" y="10302"/>
                    <a:pt x="15202" y="9875"/>
                  </a:cubicBezTo>
                  <a:cubicBezTo>
                    <a:pt x="15696" y="9448"/>
                    <a:pt x="16134" y="8837"/>
                    <a:pt x="16409" y="8105"/>
                  </a:cubicBezTo>
                  <a:cubicBezTo>
                    <a:pt x="16683" y="7373"/>
                    <a:pt x="16792" y="6519"/>
                    <a:pt x="16683" y="6458"/>
                  </a:cubicBezTo>
                  <a:cubicBezTo>
                    <a:pt x="16573" y="6397"/>
                    <a:pt x="16244" y="7129"/>
                    <a:pt x="16134" y="8776"/>
                  </a:cubicBezTo>
                  <a:cubicBezTo>
                    <a:pt x="16025" y="10424"/>
                    <a:pt x="16134" y="12987"/>
                    <a:pt x="16244" y="15061"/>
                  </a:cubicBezTo>
                  <a:cubicBezTo>
                    <a:pt x="16354" y="17136"/>
                    <a:pt x="16463" y="18722"/>
                    <a:pt x="16518" y="19821"/>
                  </a:cubicBezTo>
                  <a:cubicBezTo>
                    <a:pt x="16573" y="20919"/>
                    <a:pt x="16573" y="21529"/>
                    <a:pt x="16463" y="19454"/>
                  </a:cubicBezTo>
                  <a:cubicBezTo>
                    <a:pt x="16354" y="17380"/>
                    <a:pt x="16134" y="12621"/>
                    <a:pt x="16080" y="9143"/>
                  </a:cubicBezTo>
                  <a:cubicBezTo>
                    <a:pt x="16025" y="5665"/>
                    <a:pt x="16134" y="3468"/>
                    <a:pt x="16409" y="2065"/>
                  </a:cubicBezTo>
                  <a:cubicBezTo>
                    <a:pt x="16683" y="661"/>
                    <a:pt x="17121" y="51"/>
                    <a:pt x="17669" y="112"/>
                  </a:cubicBezTo>
                  <a:cubicBezTo>
                    <a:pt x="18218" y="173"/>
                    <a:pt x="18876" y="905"/>
                    <a:pt x="19698" y="2065"/>
                  </a:cubicBezTo>
                  <a:cubicBezTo>
                    <a:pt x="20520" y="3224"/>
                    <a:pt x="21507" y="4810"/>
                    <a:pt x="21014" y="6824"/>
                  </a:cubicBezTo>
                  <a:cubicBezTo>
                    <a:pt x="20520" y="8837"/>
                    <a:pt x="18547" y="11278"/>
                    <a:pt x="16573" y="13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671106" y="1659538"/>
              <a:ext cx="228601" cy="14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4236"/>
                  </a:moveTo>
                  <a:cubicBezTo>
                    <a:pt x="600" y="3001"/>
                    <a:pt x="1200" y="1767"/>
                    <a:pt x="2000" y="1150"/>
                  </a:cubicBezTo>
                  <a:cubicBezTo>
                    <a:pt x="2800" y="533"/>
                    <a:pt x="3800" y="533"/>
                    <a:pt x="5000" y="1613"/>
                  </a:cubicBezTo>
                  <a:cubicBezTo>
                    <a:pt x="6200" y="2693"/>
                    <a:pt x="7600" y="4853"/>
                    <a:pt x="8200" y="7784"/>
                  </a:cubicBezTo>
                  <a:cubicBezTo>
                    <a:pt x="8800" y="10716"/>
                    <a:pt x="8600" y="14418"/>
                    <a:pt x="8200" y="17041"/>
                  </a:cubicBezTo>
                  <a:cubicBezTo>
                    <a:pt x="7800" y="19664"/>
                    <a:pt x="7200" y="21207"/>
                    <a:pt x="6700" y="21207"/>
                  </a:cubicBezTo>
                  <a:cubicBezTo>
                    <a:pt x="6200" y="21207"/>
                    <a:pt x="5800" y="19664"/>
                    <a:pt x="6400" y="16424"/>
                  </a:cubicBezTo>
                  <a:cubicBezTo>
                    <a:pt x="7000" y="13184"/>
                    <a:pt x="8600" y="8247"/>
                    <a:pt x="10000" y="4853"/>
                  </a:cubicBezTo>
                  <a:cubicBezTo>
                    <a:pt x="11400" y="1458"/>
                    <a:pt x="12600" y="-393"/>
                    <a:pt x="13200" y="70"/>
                  </a:cubicBezTo>
                  <a:cubicBezTo>
                    <a:pt x="13800" y="533"/>
                    <a:pt x="13800" y="3310"/>
                    <a:pt x="13800" y="5778"/>
                  </a:cubicBezTo>
                  <a:cubicBezTo>
                    <a:pt x="13800" y="8247"/>
                    <a:pt x="13800" y="10407"/>
                    <a:pt x="15100" y="12258"/>
                  </a:cubicBezTo>
                  <a:cubicBezTo>
                    <a:pt x="16400" y="14110"/>
                    <a:pt x="19000" y="15653"/>
                    <a:pt x="21600" y="17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414056" y="1053594"/>
              <a:ext cx="63501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1722"/>
                    <a:pt x="1440" y="3443"/>
                    <a:pt x="3240" y="5113"/>
                  </a:cubicBezTo>
                  <a:cubicBezTo>
                    <a:pt x="5040" y="6783"/>
                    <a:pt x="7920" y="8400"/>
                    <a:pt x="10440" y="10096"/>
                  </a:cubicBezTo>
                  <a:cubicBezTo>
                    <a:pt x="12960" y="11791"/>
                    <a:pt x="15120" y="13565"/>
                    <a:pt x="16560" y="15261"/>
                  </a:cubicBezTo>
                  <a:cubicBezTo>
                    <a:pt x="18000" y="16957"/>
                    <a:pt x="18720" y="18574"/>
                    <a:pt x="19440" y="19617"/>
                  </a:cubicBezTo>
                  <a:cubicBezTo>
                    <a:pt x="20160" y="20661"/>
                    <a:pt x="20880" y="211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700601" y="1231394"/>
              <a:ext cx="3095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2933"/>
                    <a:pt x="6660" y="5867"/>
                    <a:pt x="3060" y="8844"/>
                  </a:cubicBezTo>
                  <a:cubicBezTo>
                    <a:pt x="-540" y="11822"/>
                    <a:pt x="-540" y="14844"/>
                    <a:pt x="900" y="16978"/>
                  </a:cubicBezTo>
                  <a:cubicBezTo>
                    <a:pt x="2340" y="19111"/>
                    <a:pt x="5220" y="20356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687106" y="1166234"/>
              <a:ext cx="279401" cy="15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21245"/>
                  </a:moveTo>
                  <a:cubicBezTo>
                    <a:pt x="818" y="17450"/>
                    <a:pt x="1636" y="13656"/>
                    <a:pt x="4173" y="10007"/>
                  </a:cubicBezTo>
                  <a:cubicBezTo>
                    <a:pt x="6709" y="6359"/>
                    <a:pt x="10964" y="2856"/>
                    <a:pt x="14155" y="1250"/>
                  </a:cubicBezTo>
                  <a:cubicBezTo>
                    <a:pt x="17345" y="-355"/>
                    <a:pt x="19473" y="-63"/>
                    <a:pt x="21600" y="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737906" y="1409194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817017" y="889440"/>
              <a:ext cx="130440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7" fill="norm" stroke="1" extrusionOk="0">
                  <a:moveTo>
                    <a:pt x="9972" y="876"/>
                  </a:moveTo>
                  <a:cubicBezTo>
                    <a:pt x="8230" y="1218"/>
                    <a:pt x="6488" y="1561"/>
                    <a:pt x="5095" y="4304"/>
                  </a:cubicBezTo>
                  <a:cubicBezTo>
                    <a:pt x="3701" y="7047"/>
                    <a:pt x="2656" y="12190"/>
                    <a:pt x="1785" y="15790"/>
                  </a:cubicBezTo>
                  <a:cubicBezTo>
                    <a:pt x="914" y="19390"/>
                    <a:pt x="217" y="21447"/>
                    <a:pt x="43" y="21104"/>
                  </a:cubicBezTo>
                  <a:cubicBezTo>
                    <a:pt x="-131" y="20761"/>
                    <a:pt x="217" y="18018"/>
                    <a:pt x="1088" y="14418"/>
                  </a:cubicBezTo>
                  <a:cubicBezTo>
                    <a:pt x="1959" y="10818"/>
                    <a:pt x="3353" y="6361"/>
                    <a:pt x="4746" y="3618"/>
                  </a:cubicBezTo>
                  <a:cubicBezTo>
                    <a:pt x="6140" y="876"/>
                    <a:pt x="7534" y="-153"/>
                    <a:pt x="8927" y="18"/>
                  </a:cubicBezTo>
                  <a:cubicBezTo>
                    <a:pt x="10321" y="190"/>
                    <a:pt x="11714" y="1561"/>
                    <a:pt x="13804" y="5333"/>
                  </a:cubicBezTo>
                  <a:cubicBezTo>
                    <a:pt x="15895" y="9104"/>
                    <a:pt x="18682" y="15276"/>
                    <a:pt x="21469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149036" y="1254592"/>
              <a:ext cx="395321" cy="39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9" fill="norm" stroke="1" extrusionOk="0">
                  <a:moveTo>
                    <a:pt x="5947" y="1863"/>
                  </a:moveTo>
                  <a:cubicBezTo>
                    <a:pt x="5718" y="1283"/>
                    <a:pt x="5488" y="702"/>
                    <a:pt x="5086" y="354"/>
                  </a:cubicBezTo>
                  <a:cubicBezTo>
                    <a:pt x="4684" y="5"/>
                    <a:pt x="4109" y="-111"/>
                    <a:pt x="3649" y="121"/>
                  </a:cubicBezTo>
                  <a:cubicBezTo>
                    <a:pt x="3190" y="354"/>
                    <a:pt x="2845" y="934"/>
                    <a:pt x="2213" y="2908"/>
                  </a:cubicBezTo>
                  <a:cubicBezTo>
                    <a:pt x="1581" y="4883"/>
                    <a:pt x="662" y="8250"/>
                    <a:pt x="260" y="11386"/>
                  </a:cubicBezTo>
                  <a:cubicBezTo>
                    <a:pt x="-142" y="14521"/>
                    <a:pt x="-27" y="17424"/>
                    <a:pt x="260" y="19108"/>
                  </a:cubicBezTo>
                  <a:cubicBezTo>
                    <a:pt x="547" y="20792"/>
                    <a:pt x="1007" y="21257"/>
                    <a:pt x="1639" y="21373"/>
                  </a:cubicBezTo>
                  <a:cubicBezTo>
                    <a:pt x="2271" y="21489"/>
                    <a:pt x="3075" y="21257"/>
                    <a:pt x="3822" y="19979"/>
                  </a:cubicBezTo>
                  <a:cubicBezTo>
                    <a:pt x="4569" y="18702"/>
                    <a:pt x="5258" y="16379"/>
                    <a:pt x="5603" y="14057"/>
                  </a:cubicBezTo>
                  <a:cubicBezTo>
                    <a:pt x="5947" y="11734"/>
                    <a:pt x="5947" y="9412"/>
                    <a:pt x="6062" y="7960"/>
                  </a:cubicBezTo>
                  <a:cubicBezTo>
                    <a:pt x="6177" y="6508"/>
                    <a:pt x="6407" y="5928"/>
                    <a:pt x="6752" y="5463"/>
                  </a:cubicBezTo>
                  <a:cubicBezTo>
                    <a:pt x="7096" y="4999"/>
                    <a:pt x="7556" y="4650"/>
                    <a:pt x="8073" y="4650"/>
                  </a:cubicBezTo>
                  <a:cubicBezTo>
                    <a:pt x="8590" y="4650"/>
                    <a:pt x="9164" y="4999"/>
                    <a:pt x="9681" y="6508"/>
                  </a:cubicBezTo>
                  <a:cubicBezTo>
                    <a:pt x="10198" y="8018"/>
                    <a:pt x="10658" y="10689"/>
                    <a:pt x="10658" y="12605"/>
                  </a:cubicBezTo>
                  <a:cubicBezTo>
                    <a:pt x="10658" y="14521"/>
                    <a:pt x="10198" y="15683"/>
                    <a:pt x="9739" y="16437"/>
                  </a:cubicBezTo>
                  <a:cubicBezTo>
                    <a:pt x="9279" y="17192"/>
                    <a:pt x="8820" y="17541"/>
                    <a:pt x="8532" y="17366"/>
                  </a:cubicBezTo>
                  <a:cubicBezTo>
                    <a:pt x="8245" y="17192"/>
                    <a:pt x="8130" y="16495"/>
                    <a:pt x="8590" y="14986"/>
                  </a:cubicBezTo>
                  <a:cubicBezTo>
                    <a:pt x="9049" y="13476"/>
                    <a:pt x="10084" y="11154"/>
                    <a:pt x="10830" y="9702"/>
                  </a:cubicBezTo>
                  <a:cubicBezTo>
                    <a:pt x="11577" y="8250"/>
                    <a:pt x="12037" y="7670"/>
                    <a:pt x="12496" y="7205"/>
                  </a:cubicBezTo>
                  <a:cubicBezTo>
                    <a:pt x="12956" y="6741"/>
                    <a:pt x="13415" y="6392"/>
                    <a:pt x="13818" y="6450"/>
                  </a:cubicBezTo>
                  <a:cubicBezTo>
                    <a:pt x="14220" y="6508"/>
                    <a:pt x="14564" y="6973"/>
                    <a:pt x="15024" y="8134"/>
                  </a:cubicBezTo>
                  <a:cubicBezTo>
                    <a:pt x="15484" y="9295"/>
                    <a:pt x="16058" y="11154"/>
                    <a:pt x="16977" y="12315"/>
                  </a:cubicBezTo>
                  <a:cubicBezTo>
                    <a:pt x="17896" y="13476"/>
                    <a:pt x="19160" y="13941"/>
                    <a:pt x="19964" y="13941"/>
                  </a:cubicBezTo>
                  <a:cubicBezTo>
                    <a:pt x="20769" y="13941"/>
                    <a:pt x="21113" y="13476"/>
                    <a:pt x="21458" y="13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550706" y="1173981"/>
              <a:ext cx="121715" cy="48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18" fill="norm" stroke="1" extrusionOk="0">
                  <a:moveTo>
                    <a:pt x="0" y="1408"/>
                  </a:moveTo>
                  <a:cubicBezTo>
                    <a:pt x="0" y="756"/>
                    <a:pt x="0" y="104"/>
                    <a:pt x="366" y="11"/>
                  </a:cubicBezTo>
                  <a:cubicBezTo>
                    <a:pt x="732" y="-82"/>
                    <a:pt x="1464" y="384"/>
                    <a:pt x="4576" y="1547"/>
                  </a:cubicBezTo>
                  <a:cubicBezTo>
                    <a:pt x="7688" y="2711"/>
                    <a:pt x="13180" y="4573"/>
                    <a:pt x="16658" y="6854"/>
                  </a:cubicBezTo>
                  <a:cubicBezTo>
                    <a:pt x="20136" y="9135"/>
                    <a:pt x="21600" y="11835"/>
                    <a:pt x="20868" y="14349"/>
                  </a:cubicBezTo>
                  <a:cubicBezTo>
                    <a:pt x="20136" y="16863"/>
                    <a:pt x="17207" y="19190"/>
                    <a:pt x="14278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138227" y="1345694"/>
              <a:ext cx="43483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462" y="21600"/>
                  </a:moveTo>
                  <a:cubicBezTo>
                    <a:pt x="149" y="19385"/>
                    <a:pt x="-164" y="17169"/>
                    <a:pt x="97" y="15785"/>
                  </a:cubicBezTo>
                  <a:cubicBezTo>
                    <a:pt x="358" y="14400"/>
                    <a:pt x="1193" y="13846"/>
                    <a:pt x="3540" y="11908"/>
                  </a:cubicBezTo>
                  <a:cubicBezTo>
                    <a:pt x="5888" y="9969"/>
                    <a:pt x="9749" y="6646"/>
                    <a:pt x="12984" y="4431"/>
                  </a:cubicBezTo>
                  <a:cubicBezTo>
                    <a:pt x="16219" y="2215"/>
                    <a:pt x="18827" y="1108"/>
                    <a:pt x="21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757677" y="1180594"/>
              <a:ext cx="2493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2224"/>
                    <a:pt x="6800" y="4447"/>
                    <a:pt x="3200" y="7518"/>
                  </a:cubicBezTo>
                  <a:cubicBezTo>
                    <a:pt x="-400" y="10588"/>
                    <a:pt x="-400" y="14506"/>
                    <a:pt x="500" y="16994"/>
                  </a:cubicBezTo>
                  <a:cubicBezTo>
                    <a:pt x="1400" y="19482"/>
                    <a:pt x="3200" y="20541"/>
                    <a:pt x="5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742342" y="1148281"/>
              <a:ext cx="243465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95" fill="norm" stroke="1" extrusionOk="0">
                  <a:moveTo>
                    <a:pt x="1308" y="21295"/>
                  </a:moveTo>
                  <a:cubicBezTo>
                    <a:pt x="935" y="18803"/>
                    <a:pt x="563" y="16310"/>
                    <a:pt x="284" y="14026"/>
                  </a:cubicBezTo>
                  <a:cubicBezTo>
                    <a:pt x="4" y="11741"/>
                    <a:pt x="-182" y="9664"/>
                    <a:pt x="284" y="8003"/>
                  </a:cubicBezTo>
                  <a:cubicBezTo>
                    <a:pt x="749" y="6341"/>
                    <a:pt x="1866" y="5095"/>
                    <a:pt x="4846" y="3641"/>
                  </a:cubicBezTo>
                  <a:cubicBezTo>
                    <a:pt x="7825" y="2187"/>
                    <a:pt x="12666" y="526"/>
                    <a:pt x="15739" y="110"/>
                  </a:cubicBezTo>
                  <a:cubicBezTo>
                    <a:pt x="18811" y="-305"/>
                    <a:pt x="20115" y="526"/>
                    <a:pt x="21418" y="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801656" y="1332994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102999" y="1118184"/>
              <a:ext cx="168558" cy="43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33" fill="norm" stroke="1" extrusionOk="0">
                  <a:moveTo>
                    <a:pt x="21236" y="885"/>
                  </a:moveTo>
                  <a:cubicBezTo>
                    <a:pt x="17236" y="259"/>
                    <a:pt x="13236" y="-367"/>
                    <a:pt x="9636" y="259"/>
                  </a:cubicBezTo>
                  <a:cubicBezTo>
                    <a:pt x="6036" y="885"/>
                    <a:pt x="2836" y="2763"/>
                    <a:pt x="1236" y="5320"/>
                  </a:cubicBezTo>
                  <a:cubicBezTo>
                    <a:pt x="-364" y="7876"/>
                    <a:pt x="-364" y="11111"/>
                    <a:pt x="969" y="13876"/>
                  </a:cubicBezTo>
                  <a:cubicBezTo>
                    <a:pt x="2303" y="16642"/>
                    <a:pt x="4969" y="18937"/>
                    <a:pt x="7636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280023" y="1263245"/>
              <a:ext cx="207434" cy="20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441" y="6002"/>
                  </a:moveTo>
                  <a:cubicBezTo>
                    <a:pt x="220" y="4889"/>
                    <a:pt x="0" y="3775"/>
                    <a:pt x="0" y="2662"/>
                  </a:cubicBezTo>
                  <a:cubicBezTo>
                    <a:pt x="0" y="1548"/>
                    <a:pt x="220" y="435"/>
                    <a:pt x="882" y="101"/>
                  </a:cubicBezTo>
                  <a:cubicBezTo>
                    <a:pt x="1543" y="-233"/>
                    <a:pt x="2645" y="212"/>
                    <a:pt x="3857" y="2216"/>
                  </a:cubicBezTo>
                  <a:cubicBezTo>
                    <a:pt x="5069" y="4221"/>
                    <a:pt x="6392" y="7783"/>
                    <a:pt x="6722" y="10790"/>
                  </a:cubicBezTo>
                  <a:cubicBezTo>
                    <a:pt x="7053" y="13796"/>
                    <a:pt x="6392" y="16245"/>
                    <a:pt x="5510" y="18138"/>
                  </a:cubicBezTo>
                  <a:cubicBezTo>
                    <a:pt x="4629" y="20031"/>
                    <a:pt x="3527" y="21367"/>
                    <a:pt x="2976" y="21144"/>
                  </a:cubicBezTo>
                  <a:cubicBezTo>
                    <a:pt x="2424" y="20922"/>
                    <a:pt x="2424" y="19140"/>
                    <a:pt x="3196" y="16579"/>
                  </a:cubicBezTo>
                  <a:cubicBezTo>
                    <a:pt x="3967" y="14019"/>
                    <a:pt x="5510" y="10678"/>
                    <a:pt x="6612" y="8563"/>
                  </a:cubicBezTo>
                  <a:cubicBezTo>
                    <a:pt x="7714" y="6447"/>
                    <a:pt x="8376" y="5557"/>
                    <a:pt x="9147" y="5557"/>
                  </a:cubicBezTo>
                  <a:cubicBezTo>
                    <a:pt x="9918" y="5557"/>
                    <a:pt x="10800" y="6447"/>
                    <a:pt x="11571" y="8006"/>
                  </a:cubicBezTo>
                  <a:cubicBezTo>
                    <a:pt x="12343" y="9565"/>
                    <a:pt x="13004" y="11792"/>
                    <a:pt x="14657" y="13351"/>
                  </a:cubicBezTo>
                  <a:cubicBezTo>
                    <a:pt x="16310" y="14909"/>
                    <a:pt x="18955" y="15800"/>
                    <a:pt x="21600" y="16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589056" y="1098044"/>
              <a:ext cx="8909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5891" y="0"/>
                  </a:moveTo>
                  <a:cubicBezTo>
                    <a:pt x="11291" y="3100"/>
                    <a:pt x="16691" y="6200"/>
                    <a:pt x="19145" y="9050"/>
                  </a:cubicBezTo>
                  <a:cubicBezTo>
                    <a:pt x="21600" y="11900"/>
                    <a:pt x="21109" y="14500"/>
                    <a:pt x="17427" y="16550"/>
                  </a:cubicBezTo>
                  <a:cubicBezTo>
                    <a:pt x="13745" y="18600"/>
                    <a:pt x="6873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919256" y="850394"/>
              <a:ext cx="50801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025"/>
                    <a:pt x="1800" y="4050"/>
                    <a:pt x="3600" y="6075"/>
                  </a:cubicBezTo>
                  <a:cubicBezTo>
                    <a:pt x="5400" y="8100"/>
                    <a:pt x="8100" y="10125"/>
                    <a:pt x="10350" y="12206"/>
                  </a:cubicBezTo>
                  <a:cubicBezTo>
                    <a:pt x="12600" y="14287"/>
                    <a:pt x="14400" y="16425"/>
                    <a:pt x="15750" y="17859"/>
                  </a:cubicBezTo>
                  <a:cubicBezTo>
                    <a:pt x="17100" y="19294"/>
                    <a:pt x="18000" y="20025"/>
                    <a:pt x="18450" y="20531"/>
                  </a:cubicBezTo>
                  <a:cubicBezTo>
                    <a:pt x="18900" y="21037"/>
                    <a:pt x="18900" y="21319"/>
                    <a:pt x="19350" y="21459"/>
                  </a:cubicBezTo>
                  <a:cubicBezTo>
                    <a:pt x="19800" y="21600"/>
                    <a:pt x="207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300256" y="1129794"/>
              <a:ext cx="3995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0" y="0"/>
                  </a:moveTo>
                  <a:cubicBezTo>
                    <a:pt x="3183" y="993"/>
                    <a:pt x="6366" y="1986"/>
                    <a:pt x="9606" y="3352"/>
                  </a:cubicBezTo>
                  <a:cubicBezTo>
                    <a:pt x="12846" y="4717"/>
                    <a:pt x="16143" y="6455"/>
                    <a:pt x="18246" y="7634"/>
                  </a:cubicBezTo>
                  <a:cubicBezTo>
                    <a:pt x="20349" y="8814"/>
                    <a:pt x="21259" y="9434"/>
                    <a:pt x="21429" y="9931"/>
                  </a:cubicBezTo>
                  <a:cubicBezTo>
                    <a:pt x="21600" y="10428"/>
                    <a:pt x="21032" y="10800"/>
                    <a:pt x="18985" y="11917"/>
                  </a:cubicBezTo>
                  <a:cubicBezTo>
                    <a:pt x="16939" y="13034"/>
                    <a:pt x="13415" y="14897"/>
                    <a:pt x="10573" y="16386"/>
                  </a:cubicBezTo>
                  <a:cubicBezTo>
                    <a:pt x="7731" y="17876"/>
                    <a:pt x="5571" y="18993"/>
                    <a:pt x="4320" y="19800"/>
                  </a:cubicBezTo>
                  <a:cubicBezTo>
                    <a:pt x="3069" y="20607"/>
                    <a:pt x="2728" y="21103"/>
                    <a:pt x="23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890915" y="1146765"/>
              <a:ext cx="279292" cy="28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69" fill="norm" stroke="1" extrusionOk="0">
                  <a:moveTo>
                    <a:pt x="20455" y="2077"/>
                  </a:moveTo>
                  <a:cubicBezTo>
                    <a:pt x="20130" y="1277"/>
                    <a:pt x="19805" y="477"/>
                    <a:pt x="18181" y="157"/>
                  </a:cubicBezTo>
                  <a:cubicBezTo>
                    <a:pt x="16557" y="-163"/>
                    <a:pt x="13634" y="-3"/>
                    <a:pt x="11522" y="717"/>
                  </a:cubicBezTo>
                  <a:cubicBezTo>
                    <a:pt x="9411" y="1437"/>
                    <a:pt x="8112" y="2717"/>
                    <a:pt x="7218" y="3757"/>
                  </a:cubicBezTo>
                  <a:cubicBezTo>
                    <a:pt x="6325" y="4797"/>
                    <a:pt x="5838" y="5597"/>
                    <a:pt x="5676" y="6397"/>
                  </a:cubicBezTo>
                  <a:cubicBezTo>
                    <a:pt x="5513" y="7197"/>
                    <a:pt x="5676" y="7997"/>
                    <a:pt x="6082" y="8637"/>
                  </a:cubicBezTo>
                  <a:cubicBezTo>
                    <a:pt x="6488" y="9277"/>
                    <a:pt x="7137" y="9757"/>
                    <a:pt x="7868" y="10077"/>
                  </a:cubicBezTo>
                  <a:cubicBezTo>
                    <a:pt x="8599" y="10397"/>
                    <a:pt x="9411" y="10557"/>
                    <a:pt x="9492" y="10877"/>
                  </a:cubicBezTo>
                  <a:cubicBezTo>
                    <a:pt x="9573" y="11197"/>
                    <a:pt x="8924" y="11677"/>
                    <a:pt x="7543" y="12397"/>
                  </a:cubicBezTo>
                  <a:cubicBezTo>
                    <a:pt x="6163" y="13117"/>
                    <a:pt x="4052" y="14077"/>
                    <a:pt x="2590" y="15117"/>
                  </a:cubicBezTo>
                  <a:cubicBezTo>
                    <a:pt x="1128" y="16157"/>
                    <a:pt x="316" y="17277"/>
                    <a:pt x="73" y="18237"/>
                  </a:cubicBezTo>
                  <a:cubicBezTo>
                    <a:pt x="-171" y="19197"/>
                    <a:pt x="154" y="19997"/>
                    <a:pt x="1697" y="20557"/>
                  </a:cubicBezTo>
                  <a:cubicBezTo>
                    <a:pt x="3240" y="21117"/>
                    <a:pt x="6000" y="21437"/>
                    <a:pt x="9492" y="21357"/>
                  </a:cubicBezTo>
                  <a:cubicBezTo>
                    <a:pt x="12984" y="21277"/>
                    <a:pt x="17206" y="20797"/>
                    <a:pt x="21429" y="20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405156" y="913894"/>
              <a:ext cx="173816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2314" y="0"/>
                  </a:moveTo>
                  <a:cubicBezTo>
                    <a:pt x="6686" y="1726"/>
                    <a:pt x="11057" y="3451"/>
                    <a:pt x="14400" y="5296"/>
                  </a:cubicBezTo>
                  <a:cubicBezTo>
                    <a:pt x="17743" y="7140"/>
                    <a:pt x="20057" y="9104"/>
                    <a:pt x="20829" y="11157"/>
                  </a:cubicBezTo>
                  <a:cubicBezTo>
                    <a:pt x="21600" y="13210"/>
                    <a:pt x="20829" y="15352"/>
                    <a:pt x="18386" y="17048"/>
                  </a:cubicBezTo>
                  <a:cubicBezTo>
                    <a:pt x="15943" y="18744"/>
                    <a:pt x="11829" y="19993"/>
                    <a:pt x="8486" y="20678"/>
                  </a:cubicBezTo>
                  <a:cubicBezTo>
                    <a:pt x="5143" y="21362"/>
                    <a:pt x="2571" y="214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864748" y="1180559"/>
              <a:ext cx="315110" cy="27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0" fill="norm" stroke="1" extrusionOk="0">
                  <a:moveTo>
                    <a:pt x="17117" y="1951"/>
                  </a:moveTo>
                  <a:cubicBezTo>
                    <a:pt x="17837" y="1464"/>
                    <a:pt x="18557" y="977"/>
                    <a:pt x="19421" y="571"/>
                  </a:cubicBezTo>
                  <a:cubicBezTo>
                    <a:pt x="20285" y="165"/>
                    <a:pt x="21293" y="-160"/>
                    <a:pt x="21365" y="84"/>
                  </a:cubicBezTo>
                  <a:cubicBezTo>
                    <a:pt x="21437" y="327"/>
                    <a:pt x="20573" y="1139"/>
                    <a:pt x="17981" y="3007"/>
                  </a:cubicBezTo>
                  <a:cubicBezTo>
                    <a:pt x="15389" y="4875"/>
                    <a:pt x="11069" y="7798"/>
                    <a:pt x="7901" y="9990"/>
                  </a:cubicBezTo>
                  <a:cubicBezTo>
                    <a:pt x="4733" y="12183"/>
                    <a:pt x="2717" y="13645"/>
                    <a:pt x="1493" y="14863"/>
                  </a:cubicBezTo>
                  <a:cubicBezTo>
                    <a:pt x="269" y="16081"/>
                    <a:pt x="-163" y="17055"/>
                    <a:pt x="53" y="17705"/>
                  </a:cubicBezTo>
                  <a:cubicBezTo>
                    <a:pt x="269" y="18354"/>
                    <a:pt x="1133" y="18679"/>
                    <a:pt x="4013" y="18923"/>
                  </a:cubicBezTo>
                  <a:cubicBezTo>
                    <a:pt x="6893" y="19166"/>
                    <a:pt x="11789" y="19329"/>
                    <a:pt x="15029" y="19735"/>
                  </a:cubicBezTo>
                  <a:cubicBezTo>
                    <a:pt x="18269" y="20141"/>
                    <a:pt x="19853" y="20790"/>
                    <a:pt x="21437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922591" y="1517144"/>
              <a:ext cx="244566" cy="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308" fill="norm" stroke="1" extrusionOk="0">
                  <a:moveTo>
                    <a:pt x="4198" y="0"/>
                  </a:moveTo>
                  <a:cubicBezTo>
                    <a:pt x="3267" y="2541"/>
                    <a:pt x="2336" y="5082"/>
                    <a:pt x="1498" y="8259"/>
                  </a:cubicBezTo>
                  <a:cubicBezTo>
                    <a:pt x="660" y="11435"/>
                    <a:pt x="-85" y="15247"/>
                    <a:pt x="8" y="17788"/>
                  </a:cubicBezTo>
                  <a:cubicBezTo>
                    <a:pt x="101" y="20329"/>
                    <a:pt x="1032" y="21600"/>
                    <a:pt x="4756" y="18424"/>
                  </a:cubicBezTo>
                  <a:cubicBezTo>
                    <a:pt x="8481" y="15247"/>
                    <a:pt x="14998" y="7624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513059" y="1106446"/>
              <a:ext cx="238298" cy="42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3" fill="norm" stroke="1" extrusionOk="0">
                  <a:moveTo>
                    <a:pt x="4278" y="3073"/>
                  </a:moveTo>
                  <a:cubicBezTo>
                    <a:pt x="3710" y="2438"/>
                    <a:pt x="3142" y="1803"/>
                    <a:pt x="3142" y="1273"/>
                  </a:cubicBezTo>
                  <a:cubicBezTo>
                    <a:pt x="3142" y="744"/>
                    <a:pt x="3710" y="321"/>
                    <a:pt x="5794" y="109"/>
                  </a:cubicBezTo>
                  <a:cubicBezTo>
                    <a:pt x="7878" y="-103"/>
                    <a:pt x="11478" y="-103"/>
                    <a:pt x="14226" y="1009"/>
                  </a:cubicBezTo>
                  <a:cubicBezTo>
                    <a:pt x="16973" y="2121"/>
                    <a:pt x="18868" y="4344"/>
                    <a:pt x="18205" y="6779"/>
                  </a:cubicBezTo>
                  <a:cubicBezTo>
                    <a:pt x="17542" y="9215"/>
                    <a:pt x="14320" y="11862"/>
                    <a:pt x="11005" y="14138"/>
                  </a:cubicBezTo>
                  <a:cubicBezTo>
                    <a:pt x="7689" y="16415"/>
                    <a:pt x="4278" y="18321"/>
                    <a:pt x="2289" y="19485"/>
                  </a:cubicBezTo>
                  <a:cubicBezTo>
                    <a:pt x="299" y="20650"/>
                    <a:pt x="-269" y="21073"/>
                    <a:pt x="110" y="21285"/>
                  </a:cubicBezTo>
                  <a:cubicBezTo>
                    <a:pt x="489" y="21497"/>
                    <a:pt x="1815" y="21497"/>
                    <a:pt x="5510" y="21179"/>
                  </a:cubicBezTo>
                  <a:cubicBezTo>
                    <a:pt x="9205" y="20862"/>
                    <a:pt x="15268" y="20226"/>
                    <a:pt x="21331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946090" y="1262012"/>
              <a:ext cx="287868" cy="23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635" y="7693"/>
                  </a:moveTo>
                  <a:cubicBezTo>
                    <a:pt x="3653" y="7693"/>
                    <a:pt x="6671" y="7693"/>
                    <a:pt x="8974" y="7109"/>
                  </a:cubicBezTo>
                  <a:cubicBezTo>
                    <a:pt x="11276" y="6525"/>
                    <a:pt x="12865" y="5358"/>
                    <a:pt x="13897" y="4385"/>
                  </a:cubicBezTo>
                  <a:cubicBezTo>
                    <a:pt x="14929" y="3412"/>
                    <a:pt x="15406" y="2633"/>
                    <a:pt x="15326" y="1758"/>
                  </a:cubicBezTo>
                  <a:cubicBezTo>
                    <a:pt x="15247" y="882"/>
                    <a:pt x="14612" y="-91"/>
                    <a:pt x="12547" y="6"/>
                  </a:cubicBezTo>
                  <a:cubicBezTo>
                    <a:pt x="10482" y="104"/>
                    <a:pt x="6988" y="1271"/>
                    <a:pt x="4368" y="4190"/>
                  </a:cubicBezTo>
                  <a:cubicBezTo>
                    <a:pt x="1747" y="7109"/>
                    <a:pt x="0" y="11779"/>
                    <a:pt x="0" y="14893"/>
                  </a:cubicBezTo>
                  <a:cubicBezTo>
                    <a:pt x="0" y="18006"/>
                    <a:pt x="1747" y="19563"/>
                    <a:pt x="4685" y="20439"/>
                  </a:cubicBezTo>
                  <a:cubicBezTo>
                    <a:pt x="7624" y="21314"/>
                    <a:pt x="11753" y="21509"/>
                    <a:pt x="14771" y="21023"/>
                  </a:cubicBezTo>
                  <a:cubicBezTo>
                    <a:pt x="17788" y="20536"/>
                    <a:pt x="19694" y="19368"/>
                    <a:pt x="21600" y="18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0068856" y="958344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527" y="11455"/>
                  </a:cubicBezTo>
                  <a:cubicBezTo>
                    <a:pt x="3055" y="7855"/>
                    <a:pt x="6109" y="3927"/>
                    <a:pt x="9709" y="1964"/>
                  </a:cubicBezTo>
                  <a:cubicBezTo>
                    <a:pt x="13309" y="0"/>
                    <a:pt x="174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0272056" y="766845"/>
              <a:ext cx="158751" cy="24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3865"/>
                  </a:moveTo>
                  <a:cubicBezTo>
                    <a:pt x="576" y="2785"/>
                    <a:pt x="1152" y="1705"/>
                    <a:pt x="2880" y="895"/>
                  </a:cubicBezTo>
                  <a:cubicBezTo>
                    <a:pt x="4608" y="85"/>
                    <a:pt x="7488" y="-455"/>
                    <a:pt x="10080" y="535"/>
                  </a:cubicBezTo>
                  <a:cubicBezTo>
                    <a:pt x="12672" y="1525"/>
                    <a:pt x="14976" y="4045"/>
                    <a:pt x="14112" y="7285"/>
                  </a:cubicBezTo>
                  <a:cubicBezTo>
                    <a:pt x="13248" y="10525"/>
                    <a:pt x="9216" y="14485"/>
                    <a:pt x="6912" y="16915"/>
                  </a:cubicBezTo>
                  <a:cubicBezTo>
                    <a:pt x="4608" y="19345"/>
                    <a:pt x="4032" y="20245"/>
                    <a:pt x="4464" y="20695"/>
                  </a:cubicBezTo>
                  <a:cubicBezTo>
                    <a:pt x="4896" y="21145"/>
                    <a:pt x="6336" y="21145"/>
                    <a:pt x="9360" y="20245"/>
                  </a:cubicBezTo>
                  <a:cubicBezTo>
                    <a:pt x="12384" y="19345"/>
                    <a:pt x="16992" y="17545"/>
                    <a:pt x="21600" y="15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0428129" y="845781"/>
              <a:ext cx="85228" cy="15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21" fill="norm" stroke="1" extrusionOk="0">
                  <a:moveTo>
                    <a:pt x="3828" y="6588"/>
                  </a:moveTo>
                  <a:cubicBezTo>
                    <a:pt x="3301" y="9430"/>
                    <a:pt x="2774" y="12272"/>
                    <a:pt x="2247" y="14972"/>
                  </a:cubicBezTo>
                  <a:cubicBezTo>
                    <a:pt x="1720" y="17672"/>
                    <a:pt x="1193" y="20230"/>
                    <a:pt x="667" y="20799"/>
                  </a:cubicBezTo>
                  <a:cubicBezTo>
                    <a:pt x="140" y="21367"/>
                    <a:pt x="-387" y="19946"/>
                    <a:pt x="403" y="16678"/>
                  </a:cubicBezTo>
                  <a:cubicBezTo>
                    <a:pt x="1193" y="13409"/>
                    <a:pt x="3301" y="8293"/>
                    <a:pt x="5935" y="5025"/>
                  </a:cubicBezTo>
                  <a:cubicBezTo>
                    <a:pt x="8569" y="1756"/>
                    <a:pt x="11730" y="335"/>
                    <a:pt x="14364" y="51"/>
                  </a:cubicBezTo>
                  <a:cubicBezTo>
                    <a:pt x="16998" y="-233"/>
                    <a:pt x="19106" y="620"/>
                    <a:pt x="20159" y="3888"/>
                  </a:cubicBezTo>
                  <a:cubicBezTo>
                    <a:pt x="21213" y="7156"/>
                    <a:pt x="21213" y="12841"/>
                    <a:pt x="21213" y="18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0586662" y="731298"/>
              <a:ext cx="187045" cy="25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04" fill="norm" stroke="1" extrusionOk="0">
                  <a:moveTo>
                    <a:pt x="19991" y="5181"/>
                  </a:moveTo>
                  <a:cubicBezTo>
                    <a:pt x="20234" y="4296"/>
                    <a:pt x="20476" y="3411"/>
                    <a:pt x="20598" y="2526"/>
                  </a:cubicBezTo>
                  <a:cubicBezTo>
                    <a:pt x="20719" y="1640"/>
                    <a:pt x="20719" y="755"/>
                    <a:pt x="19991" y="313"/>
                  </a:cubicBezTo>
                  <a:cubicBezTo>
                    <a:pt x="19263" y="-130"/>
                    <a:pt x="17807" y="-130"/>
                    <a:pt x="15986" y="490"/>
                  </a:cubicBezTo>
                  <a:cubicBezTo>
                    <a:pt x="14166" y="1109"/>
                    <a:pt x="11982" y="2349"/>
                    <a:pt x="10647" y="3411"/>
                  </a:cubicBezTo>
                  <a:cubicBezTo>
                    <a:pt x="9312" y="4473"/>
                    <a:pt x="8827" y="5359"/>
                    <a:pt x="8584" y="6244"/>
                  </a:cubicBezTo>
                  <a:cubicBezTo>
                    <a:pt x="8341" y="7129"/>
                    <a:pt x="8341" y="8014"/>
                    <a:pt x="9191" y="8811"/>
                  </a:cubicBezTo>
                  <a:cubicBezTo>
                    <a:pt x="10040" y="9608"/>
                    <a:pt x="11739" y="10316"/>
                    <a:pt x="11860" y="10936"/>
                  </a:cubicBezTo>
                  <a:cubicBezTo>
                    <a:pt x="11982" y="11555"/>
                    <a:pt x="10526" y="12086"/>
                    <a:pt x="8584" y="12972"/>
                  </a:cubicBezTo>
                  <a:cubicBezTo>
                    <a:pt x="6643" y="13857"/>
                    <a:pt x="4216" y="15096"/>
                    <a:pt x="2638" y="16070"/>
                  </a:cubicBezTo>
                  <a:cubicBezTo>
                    <a:pt x="1060" y="17044"/>
                    <a:pt x="332" y="17752"/>
                    <a:pt x="90" y="18549"/>
                  </a:cubicBezTo>
                  <a:cubicBezTo>
                    <a:pt x="-153" y="19345"/>
                    <a:pt x="90" y="20231"/>
                    <a:pt x="939" y="20762"/>
                  </a:cubicBezTo>
                  <a:cubicBezTo>
                    <a:pt x="1789" y="21293"/>
                    <a:pt x="3245" y="21470"/>
                    <a:pt x="6764" y="20585"/>
                  </a:cubicBezTo>
                  <a:cubicBezTo>
                    <a:pt x="10283" y="19700"/>
                    <a:pt x="15865" y="17752"/>
                    <a:pt x="21447" y="15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824506" y="544800"/>
              <a:ext cx="190501" cy="19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4223"/>
                  </a:moveTo>
                  <a:cubicBezTo>
                    <a:pt x="2640" y="2844"/>
                    <a:pt x="5280" y="1465"/>
                    <a:pt x="7440" y="661"/>
                  </a:cubicBezTo>
                  <a:cubicBezTo>
                    <a:pt x="9600" y="-143"/>
                    <a:pt x="11280" y="-373"/>
                    <a:pt x="12600" y="891"/>
                  </a:cubicBezTo>
                  <a:cubicBezTo>
                    <a:pt x="13920" y="2155"/>
                    <a:pt x="14880" y="4912"/>
                    <a:pt x="14640" y="7325"/>
                  </a:cubicBezTo>
                  <a:cubicBezTo>
                    <a:pt x="14400" y="9738"/>
                    <a:pt x="12960" y="11806"/>
                    <a:pt x="10800" y="14104"/>
                  </a:cubicBezTo>
                  <a:cubicBezTo>
                    <a:pt x="8640" y="16401"/>
                    <a:pt x="5760" y="18929"/>
                    <a:pt x="5040" y="20078"/>
                  </a:cubicBezTo>
                  <a:cubicBezTo>
                    <a:pt x="4320" y="21227"/>
                    <a:pt x="5760" y="20997"/>
                    <a:pt x="8880" y="20882"/>
                  </a:cubicBezTo>
                  <a:cubicBezTo>
                    <a:pt x="12000" y="20767"/>
                    <a:pt x="16800" y="20767"/>
                    <a:pt x="21600" y="20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634006" y="1644144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0957856" y="1339344"/>
              <a:ext cx="222251" cy="3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617" y="1600"/>
                  </a:moveTo>
                  <a:cubicBezTo>
                    <a:pt x="411" y="6000"/>
                    <a:pt x="206" y="10400"/>
                    <a:pt x="103" y="13333"/>
                  </a:cubicBezTo>
                  <a:cubicBezTo>
                    <a:pt x="0" y="16267"/>
                    <a:pt x="0" y="17733"/>
                    <a:pt x="0" y="18867"/>
                  </a:cubicBezTo>
                  <a:cubicBezTo>
                    <a:pt x="0" y="20000"/>
                    <a:pt x="0" y="20800"/>
                    <a:pt x="514" y="21200"/>
                  </a:cubicBezTo>
                  <a:cubicBezTo>
                    <a:pt x="1029" y="21600"/>
                    <a:pt x="2057" y="21600"/>
                    <a:pt x="3703" y="20333"/>
                  </a:cubicBezTo>
                  <a:cubicBezTo>
                    <a:pt x="5349" y="19067"/>
                    <a:pt x="7611" y="16533"/>
                    <a:pt x="10183" y="13267"/>
                  </a:cubicBezTo>
                  <a:cubicBezTo>
                    <a:pt x="12754" y="10000"/>
                    <a:pt x="15634" y="6000"/>
                    <a:pt x="17589" y="3667"/>
                  </a:cubicBezTo>
                  <a:cubicBezTo>
                    <a:pt x="19543" y="1333"/>
                    <a:pt x="20571" y="6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0856256" y="1498094"/>
              <a:ext cx="355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86"/>
                    <a:pt x="0" y="18171"/>
                    <a:pt x="1093" y="15771"/>
                  </a:cubicBezTo>
                  <a:cubicBezTo>
                    <a:pt x="2186" y="13371"/>
                    <a:pt x="4371" y="10286"/>
                    <a:pt x="7971" y="7543"/>
                  </a:cubicBezTo>
                  <a:cubicBezTo>
                    <a:pt x="11571" y="4800"/>
                    <a:pt x="165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1230906" y="1453636"/>
              <a:ext cx="171451" cy="22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16800" y="3669"/>
                  </a:moveTo>
                  <a:cubicBezTo>
                    <a:pt x="16267" y="2650"/>
                    <a:pt x="15733" y="1631"/>
                    <a:pt x="13733" y="918"/>
                  </a:cubicBezTo>
                  <a:cubicBezTo>
                    <a:pt x="11733" y="205"/>
                    <a:pt x="8267" y="-203"/>
                    <a:pt x="5733" y="103"/>
                  </a:cubicBezTo>
                  <a:cubicBezTo>
                    <a:pt x="3200" y="408"/>
                    <a:pt x="1600" y="1427"/>
                    <a:pt x="1467" y="3261"/>
                  </a:cubicBezTo>
                  <a:cubicBezTo>
                    <a:pt x="1333" y="5095"/>
                    <a:pt x="2667" y="7744"/>
                    <a:pt x="4000" y="9272"/>
                  </a:cubicBezTo>
                  <a:cubicBezTo>
                    <a:pt x="5333" y="10801"/>
                    <a:pt x="6667" y="11208"/>
                    <a:pt x="7067" y="11922"/>
                  </a:cubicBezTo>
                  <a:cubicBezTo>
                    <a:pt x="7467" y="12635"/>
                    <a:pt x="6933" y="13654"/>
                    <a:pt x="5867" y="14469"/>
                  </a:cubicBezTo>
                  <a:cubicBezTo>
                    <a:pt x="4800" y="15284"/>
                    <a:pt x="3200" y="15895"/>
                    <a:pt x="2000" y="16608"/>
                  </a:cubicBezTo>
                  <a:cubicBezTo>
                    <a:pt x="800" y="17322"/>
                    <a:pt x="0" y="18137"/>
                    <a:pt x="0" y="18952"/>
                  </a:cubicBezTo>
                  <a:cubicBezTo>
                    <a:pt x="0" y="19767"/>
                    <a:pt x="800" y="20582"/>
                    <a:pt x="3200" y="20989"/>
                  </a:cubicBezTo>
                  <a:cubicBezTo>
                    <a:pt x="5600" y="21397"/>
                    <a:pt x="9600" y="21397"/>
                    <a:pt x="12933" y="21193"/>
                  </a:cubicBezTo>
                  <a:cubicBezTo>
                    <a:pt x="16267" y="20989"/>
                    <a:pt x="18933" y="20582"/>
                    <a:pt x="21600" y="20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1434541" y="1517144"/>
              <a:ext cx="114927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402" fill="norm" stroke="1" extrusionOk="0">
                  <a:moveTo>
                    <a:pt x="2158" y="0"/>
                  </a:moveTo>
                  <a:cubicBezTo>
                    <a:pt x="5882" y="1409"/>
                    <a:pt x="9606" y="2817"/>
                    <a:pt x="12399" y="3639"/>
                  </a:cubicBezTo>
                  <a:cubicBezTo>
                    <a:pt x="15192" y="4461"/>
                    <a:pt x="17054" y="4696"/>
                    <a:pt x="18544" y="5283"/>
                  </a:cubicBezTo>
                  <a:cubicBezTo>
                    <a:pt x="20034" y="5870"/>
                    <a:pt x="21151" y="6809"/>
                    <a:pt x="19103" y="8452"/>
                  </a:cubicBezTo>
                  <a:cubicBezTo>
                    <a:pt x="17054" y="10096"/>
                    <a:pt x="11841" y="12443"/>
                    <a:pt x="8303" y="14204"/>
                  </a:cubicBezTo>
                  <a:cubicBezTo>
                    <a:pt x="4765" y="15965"/>
                    <a:pt x="2903" y="17139"/>
                    <a:pt x="1599" y="18313"/>
                  </a:cubicBezTo>
                  <a:cubicBezTo>
                    <a:pt x="296" y="19487"/>
                    <a:pt x="-449" y="20661"/>
                    <a:pt x="296" y="21130"/>
                  </a:cubicBezTo>
                  <a:cubicBezTo>
                    <a:pt x="1041" y="21600"/>
                    <a:pt x="3275" y="21365"/>
                    <a:pt x="5510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1563223" y="1631444"/>
              <a:ext cx="134393" cy="9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153" fill="norm" stroke="1" extrusionOk="0">
                  <a:moveTo>
                    <a:pt x="10634" y="4050"/>
                  </a:moveTo>
                  <a:cubicBezTo>
                    <a:pt x="7975" y="3600"/>
                    <a:pt x="5317" y="3150"/>
                    <a:pt x="3323" y="3600"/>
                  </a:cubicBezTo>
                  <a:cubicBezTo>
                    <a:pt x="1329" y="4050"/>
                    <a:pt x="0" y="5400"/>
                    <a:pt x="0" y="8550"/>
                  </a:cubicBezTo>
                  <a:cubicBezTo>
                    <a:pt x="0" y="11700"/>
                    <a:pt x="1329" y="16650"/>
                    <a:pt x="3655" y="19125"/>
                  </a:cubicBezTo>
                  <a:cubicBezTo>
                    <a:pt x="5982" y="21600"/>
                    <a:pt x="9305" y="21600"/>
                    <a:pt x="12462" y="20250"/>
                  </a:cubicBezTo>
                  <a:cubicBezTo>
                    <a:pt x="15618" y="18900"/>
                    <a:pt x="18609" y="16200"/>
                    <a:pt x="20105" y="13725"/>
                  </a:cubicBezTo>
                  <a:cubicBezTo>
                    <a:pt x="21600" y="11250"/>
                    <a:pt x="21600" y="9000"/>
                    <a:pt x="18775" y="6750"/>
                  </a:cubicBezTo>
                  <a:cubicBezTo>
                    <a:pt x="15951" y="4500"/>
                    <a:pt x="10302" y="2250"/>
                    <a:pt x="46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18506" y="2787144"/>
              <a:ext cx="7258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" y="19400"/>
                    <a:pt x="454" y="17200"/>
                    <a:pt x="671" y="15800"/>
                  </a:cubicBezTo>
                  <a:cubicBezTo>
                    <a:pt x="888" y="14400"/>
                    <a:pt x="1096" y="13800"/>
                    <a:pt x="1298" y="13200"/>
                  </a:cubicBezTo>
                  <a:cubicBezTo>
                    <a:pt x="1499" y="12600"/>
                    <a:pt x="1694" y="12000"/>
                    <a:pt x="1928" y="11400"/>
                  </a:cubicBezTo>
                  <a:cubicBezTo>
                    <a:pt x="2161" y="10800"/>
                    <a:pt x="2431" y="10200"/>
                    <a:pt x="2639" y="9700"/>
                  </a:cubicBezTo>
                  <a:cubicBezTo>
                    <a:pt x="2847" y="9200"/>
                    <a:pt x="2992" y="8800"/>
                    <a:pt x="3162" y="8300"/>
                  </a:cubicBezTo>
                  <a:cubicBezTo>
                    <a:pt x="3332" y="7800"/>
                    <a:pt x="3528" y="7200"/>
                    <a:pt x="3723" y="6700"/>
                  </a:cubicBezTo>
                  <a:cubicBezTo>
                    <a:pt x="3918" y="6200"/>
                    <a:pt x="4113" y="5800"/>
                    <a:pt x="4318" y="5400"/>
                  </a:cubicBezTo>
                  <a:cubicBezTo>
                    <a:pt x="4523" y="5000"/>
                    <a:pt x="4737" y="4600"/>
                    <a:pt x="4948" y="4200"/>
                  </a:cubicBezTo>
                  <a:cubicBezTo>
                    <a:pt x="5159" y="3800"/>
                    <a:pt x="5367" y="3400"/>
                    <a:pt x="5594" y="3000"/>
                  </a:cubicBezTo>
                  <a:cubicBezTo>
                    <a:pt x="5820" y="2600"/>
                    <a:pt x="6066" y="2200"/>
                    <a:pt x="6312" y="1900"/>
                  </a:cubicBezTo>
                  <a:cubicBezTo>
                    <a:pt x="6557" y="1600"/>
                    <a:pt x="6803" y="1400"/>
                    <a:pt x="7055" y="1200"/>
                  </a:cubicBezTo>
                  <a:cubicBezTo>
                    <a:pt x="7307" y="1000"/>
                    <a:pt x="7565" y="800"/>
                    <a:pt x="7814" y="600"/>
                  </a:cubicBezTo>
                  <a:cubicBezTo>
                    <a:pt x="8063" y="400"/>
                    <a:pt x="8302" y="200"/>
                    <a:pt x="8564" y="100"/>
                  </a:cubicBezTo>
                  <a:cubicBezTo>
                    <a:pt x="8825" y="0"/>
                    <a:pt x="9109" y="0"/>
                    <a:pt x="9383" y="0"/>
                  </a:cubicBezTo>
                  <a:cubicBezTo>
                    <a:pt x="9657" y="0"/>
                    <a:pt x="9921" y="0"/>
                    <a:pt x="10192" y="0"/>
                  </a:cubicBezTo>
                  <a:cubicBezTo>
                    <a:pt x="10463" y="0"/>
                    <a:pt x="10740" y="0"/>
                    <a:pt x="11005" y="0"/>
                  </a:cubicBezTo>
                  <a:cubicBezTo>
                    <a:pt x="11269" y="0"/>
                    <a:pt x="11521" y="0"/>
                    <a:pt x="11789" y="0"/>
                  </a:cubicBezTo>
                  <a:cubicBezTo>
                    <a:pt x="12057" y="0"/>
                    <a:pt x="12340" y="0"/>
                    <a:pt x="12614" y="100"/>
                  </a:cubicBezTo>
                  <a:cubicBezTo>
                    <a:pt x="12888" y="200"/>
                    <a:pt x="13153" y="400"/>
                    <a:pt x="13420" y="500"/>
                  </a:cubicBezTo>
                  <a:cubicBezTo>
                    <a:pt x="13688" y="600"/>
                    <a:pt x="13959" y="600"/>
                    <a:pt x="14217" y="700"/>
                  </a:cubicBezTo>
                  <a:cubicBezTo>
                    <a:pt x="14476" y="800"/>
                    <a:pt x="14721" y="1000"/>
                    <a:pt x="14976" y="1300"/>
                  </a:cubicBezTo>
                  <a:cubicBezTo>
                    <a:pt x="15231" y="1600"/>
                    <a:pt x="15496" y="2000"/>
                    <a:pt x="15751" y="2300"/>
                  </a:cubicBezTo>
                  <a:cubicBezTo>
                    <a:pt x="16006" y="2600"/>
                    <a:pt x="16252" y="2800"/>
                    <a:pt x="16498" y="3100"/>
                  </a:cubicBezTo>
                  <a:cubicBezTo>
                    <a:pt x="16743" y="3400"/>
                    <a:pt x="16989" y="3800"/>
                    <a:pt x="17335" y="4400"/>
                  </a:cubicBezTo>
                  <a:cubicBezTo>
                    <a:pt x="17682" y="5000"/>
                    <a:pt x="18129" y="5800"/>
                    <a:pt x="18460" y="6400"/>
                  </a:cubicBezTo>
                  <a:cubicBezTo>
                    <a:pt x="18791" y="7000"/>
                    <a:pt x="19005" y="7400"/>
                    <a:pt x="19219" y="7800"/>
                  </a:cubicBezTo>
                  <a:cubicBezTo>
                    <a:pt x="19433" y="8200"/>
                    <a:pt x="19647" y="8600"/>
                    <a:pt x="19950" y="9200"/>
                  </a:cubicBezTo>
                  <a:cubicBezTo>
                    <a:pt x="20252" y="9800"/>
                    <a:pt x="20643" y="10600"/>
                    <a:pt x="20932" y="11200"/>
                  </a:cubicBezTo>
                  <a:cubicBezTo>
                    <a:pt x="21222" y="11800"/>
                    <a:pt x="21411" y="12200"/>
                    <a:pt x="21600" y="12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160364" y="3296891"/>
              <a:ext cx="243646" cy="75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22" fill="norm" stroke="1" extrusionOk="0">
                  <a:moveTo>
                    <a:pt x="4382" y="8638"/>
                  </a:moveTo>
                  <a:cubicBezTo>
                    <a:pt x="4197" y="11233"/>
                    <a:pt x="4013" y="13827"/>
                    <a:pt x="3551" y="15848"/>
                  </a:cubicBezTo>
                  <a:cubicBezTo>
                    <a:pt x="3089" y="17870"/>
                    <a:pt x="2351" y="19318"/>
                    <a:pt x="1797" y="20223"/>
                  </a:cubicBezTo>
                  <a:cubicBezTo>
                    <a:pt x="1243" y="21128"/>
                    <a:pt x="874" y="21490"/>
                    <a:pt x="597" y="21520"/>
                  </a:cubicBezTo>
                  <a:cubicBezTo>
                    <a:pt x="320" y="21550"/>
                    <a:pt x="136" y="21248"/>
                    <a:pt x="43" y="20102"/>
                  </a:cubicBezTo>
                  <a:cubicBezTo>
                    <a:pt x="-49" y="18956"/>
                    <a:pt x="-49" y="16965"/>
                    <a:pt x="597" y="14883"/>
                  </a:cubicBezTo>
                  <a:cubicBezTo>
                    <a:pt x="1243" y="12801"/>
                    <a:pt x="2536" y="10629"/>
                    <a:pt x="4013" y="8638"/>
                  </a:cubicBezTo>
                  <a:cubicBezTo>
                    <a:pt x="5489" y="6647"/>
                    <a:pt x="7151" y="4837"/>
                    <a:pt x="8351" y="3540"/>
                  </a:cubicBezTo>
                  <a:cubicBezTo>
                    <a:pt x="9551" y="2243"/>
                    <a:pt x="10289" y="1458"/>
                    <a:pt x="11028" y="915"/>
                  </a:cubicBezTo>
                  <a:cubicBezTo>
                    <a:pt x="11766" y="372"/>
                    <a:pt x="12505" y="71"/>
                    <a:pt x="13520" y="10"/>
                  </a:cubicBezTo>
                  <a:cubicBezTo>
                    <a:pt x="14536" y="-50"/>
                    <a:pt x="15828" y="131"/>
                    <a:pt x="17397" y="1006"/>
                  </a:cubicBezTo>
                  <a:cubicBezTo>
                    <a:pt x="18966" y="1881"/>
                    <a:pt x="20813" y="3449"/>
                    <a:pt x="21182" y="4747"/>
                  </a:cubicBezTo>
                  <a:cubicBezTo>
                    <a:pt x="21551" y="6044"/>
                    <a:pt x="20443" y="7070"/>
                    <a:pt x="17489" y="7975"/>
                  </a:cubicBezTo>
                  <a:cubicBezTo>
                    <a:pt x="14536" y="8880"/>
                    <a:pt x="9736" y="9664"/>
                    <a:pt x="4936" y="10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331256" y="3676144"/>
              <a:ext cx="247651" cy="26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703"/>
                  </a:moveTo>
                  <a:cubicBezTo>
                    <a:pt x="0" y="3832"/>
                    <a:pt x="0" y="2961"/>
                    <a:pt x="462" y="2700"/>
                  </a:cubicBezTo>
                  <a:cubicBezTo>
                    <a:pt x="923" y="2439"/>
                    <a:pt x="1846" y="2787"/>
                    <a:pt x="3508" y="4703"/>
                  </a:cubicBezTo>
                  <a:cubicBezTo>
                    <a:pt x="5169" y="6619"/>
                    <a:pt x="7569" y="10103"/>
                    <a:pt x="8862" y="12803"/>
                  </a:cubicBezTo>
                  <a:cubicBezTo>
                    <a:pt x="10154" y="15503"/>
                    <a:pt x="10338" y="17419"/>
                    <a:pt x="10062" y="18813"/>
                  </a:cubicBezTo>
                  <a:cubicBezTo>
                    <a:pt x="9785" y="20206"/>
                    <a:pt x="9046" y="21077"/>
                    <a:pt x="8215" y="21339"/>
                  </a:cubicBezTo>
                  <a:cubicBezTo>
                    <a:pt x="7385" y="21600"/>
                    <a:pt x="6462" y="21252"/>
                    <a:pt x="5908" y="19771"/>
                  </a:cubicBezTo>
                  <a:cubicBezTo>
                    <a:pt x="5354" y="18290"/>
                    <a:pt x="5169" y="15677"/>
                    <a:pt x="6185" y="12716"/>
                  </a:cubicBezTo>
                  <a:cubicBezTo>
                    <a:pt x="7200" y="9755"/>
                    <a:pt x="9415" y="6445"/>
                    <a:pt x="12185" y="4268"/>
                  </a:cubicBezTo>
                  <a:cubicBezTo>
                    <a:pt x="14954" y="2090"/>
                    <a:pt x="18277" y="10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651663" y="3475025"/>
              <a:ext cx="266472" cy="52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5" fill="norm" stroke="1" extrusionOk="0">
                  <a:moveTo>
                    <a:pt x="21030" y="3298"/>
                  </a:moveTo>
                  <a:cubicBezTo>
                    <a:pt x="21199" y="2517"/>
                    <a:pt x="21368" y="1737"/>
                    <a:pt x="21115" y="1173"/>
                  </a:cubicBezTo>
                  <a:cubicBezTo>
                    <a:pt x="20862" y="609"/>
                    <a:pt x="20187" y="262"/>
                    <a:pt x="19427" y="88"/>
                  </a:cubicBezTo>
                  <a:cubicBezTo>
                    <a:pt x="18668" y="-85"/>
                    <a:pt x="17824" y="-85"/>
                    <a:pt x="15462" y="869"/>
                  </a:cubicBezTo>
                  <a:cubicBezTo>
                    <a:pt x="13099" y="1823"/>
                    <a:pt x="9218" y="3732"/>
                    <a:pt x="6012" y="6031"/>
                  </a:cubicBezTo>
                  <a:cubicBezTo>
                    <a:pt x="2806" y="8329"/>
                    <a:pt x="274" y="11019"/>
                    <a:pt x="21" y="13361"/>
                  </a:cubicBezTo>
                  <a:cubicBezTo>
                    <a:pt x="-232" y="15703"/>
                    <a:pt x="1793" y="17698"/>
                    <a:pt x="4240" y="18999"/>
                  </a:cubicBezTo>
                  <a:cubicBezTo>
                    <a:pt x="6687" y="20301"/>
                    <a:pt x="9555" y="20908"/>
                    <a:pt x="12424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118656" y="3650744"/>
              <a:ext cx="63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95"/>
                    <a:pt x="10080" y="8589"/>
                    <a:pt x="6480" y="12189"/>
                  </a:cubicBezTo>
                  <a:cubicBezTo>
                    <a:pt x="2880" y="15789"/>
                    <a:pt x="1440" y="186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144056" y="3561844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3" y="17018"/>
                    <a:pt x="7966" y="12436"/>
                    <a:pt x="11566" y="8836"/>
                  </a:cubicBezTo>
                  <a:cubicBezTo>
                    <a:pt x="15166" y="5236"/>
                    <a:pt x="18383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112306" y="3739644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388530" y="3538545"/>
              <a:ext cx="392958" cy="44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57" fill="norm" stroke="1" extrusionOk="0">
                  <a:moveTo>
                    <a:pt x="14571" y="6896"/>
                  </a:moveTo>
                  <a:cubicBezTo>
                    <a:pt x="16514" y="5172"/>
                    <a:pt x="18457" y="3448"/>
                    <a:pt x="19657" y="2282"/>
                  </a:cubicBezTo>
                  <a:cubicBezTo>
                    <a:pt x="20857" y="1116"/>
                    <a:pt x="21314" y="507"/>
                    <a:pt x="21200" y="203"/>
                  </a:cubicBezTo>
                  <a:cubicBezTo>
                    <a:pt x="21085" y="-101"/>
                    <a:pt x="20400" y="-101"/>
                    <a:pt x="18914" y="457"/>
                  </a:cubicBezTo>
                  <a:cubicBezTo>
                    <a:pt x="17428" y="1014"/>
                    <a:pt x="15143" y="2130"/>
                    <a:pt x="12514" y="3955"/>
                  </a:cubicBezTo>
                  <a:cubicBezTo>
                    <a:pt x="9885" y="5781"/>
                    <a:pt x="6914" y="8316"/>
                    <a:pt x="4685" y="10598"/>
                  </a:cubicBezTo>
                  <a:cubicBezTo>
                    <a:pt x="2457" y="12879"/>
                    <a:pt x="971" y="14907"/>
                    <a:pt x="343" y="16581"/>
                  </a:cubicBezTo>
                  <a:cubicBezTo>
                    <a:pt x="-286" y="18254"/>
                    <a:pt x="-57" y="19572"/>
                    <a:pt x="1085" y="20384"/>
                  </a:cubicBezTo>
                  <a:cubicBezTo>
                    <a:pt x="2228" y="21195"/>
                    <a:pt x="4285" y="21499"/>
                    <a:pt x="6743" y="21296"/>
                  </a:cubicBezTo>
                  <a:cubicBezTo>
                    <a:pt x="9200" y="21093"/>
                    <a:pt x="12057" y="20384"/>
                    <a:pt x="14914" y="19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733540" y="3693253"/>
              <a:ext cx="312217" cy="20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22" fill="norm" stroke="1" extrusionOk="0">
                  <a:moveTo>
                    <a:pt x="508" y="3545"/>
                  </a:moveTo>
                  <a:cubicBezTo>
                    <a:pt x="508" y="2431"/>
                    <a:pt x="508" y="1318"/>
                    <a:pt x="870" y="650"/>
                  </a:cubicBezTo>
                  <a:cubicBezTo>
                    <a:pt x="1233" y="-18"/>
                    <a:pt x="1957" y="-241"/>
                    <a:pt x="2972" y="316"/>
                  </a:cubicBezTo>
                  <a:cubicBezTo>
                    <a:pt x="3987" y="872"/>
                    <a:pt x="5292" y="2208"/>
                    <a:pt x="6234" y="4547"/>
                  </a:cubicBezTo>
                  <a:cubicBezTo>
                    <a:pt x="7176" y="6885"/>
                    <a:pt x="7756" y="10225"/>
                    <a:pt x="7104" y="13120"/>
                  </a:cubicBezTo>
                  <a:cubicBezTo>
                    <a:pt x="6451" y="16015"/>
                    <a:pt x="4567" y="18464"/>
                    <a:pt x="3117" y="19800"/>
                  </a:cubicBezTo>
                  <a:cubicBezTo>
                    <a:pt x="1668" y="21136"/>
                    <a:pt x="653" y="21359"/>
                    <a:pt x="218" y="20914"/>
                  </a:cubicBezTo>
                  <a:cubicBezTo>
                    <a:pt x="-217" y="20468"/>
                    <a:pt x="-72" y="19355"/>
                    <a:pt x="1305" y="17351"/>
                  </a:cubicBezTo>
                  <a:cubicBezTo>
                    <a:pt x="2682" y="15347"/>
                    <a:pt x="5292" y="12452"/>
                    <a:pt x="7249" y="10336"/>
                  </a:cubicBezTo>
                  <a:cubicBezTo>
                    <a:pt x="9206" y="8221"/>
                    <a:pt x="10511" y="6885"/>
                    <a:pt x="11525" y="5883"/>
                  </a:cubicBezTo>
                  <a:cubicBezTo>
                    <a:pt x="12540" y="4881"/>
                    <a:pt x="13265" y="4213"/>
                    <a:pt x="13410" y="4769"/>
                  </a:cubicBezTo>
                  <a:cubicBezTo>
                    <a:pt x="13555" y="5326"/>
                    <a:pt x="13120" y="7107"/>
                    <a:pt x="12902" y="8666"/>
                  </a:cubicBezTo>
                  <a:cubicBezTo>
                    <a:pt x="12685" y="10225"/>
                    <a:pt x="12685" y="11561"/>
                    <a:pt x="13700" y="12786"/>
                  </a:cubicBezTo>
                  <a:cubicBezTo>
                    <a:pt x="14715" y="14011"/>
                    <a:pt x="16744" y="15124"/>
                    <a:pt x="18194" y="15569"/>
                  </a:cubicBezTo>
                  <a:cubicBezTo>
                    <a:pt x="19643" y="16015"/>
                    <a:pt x="20513" y="15792"/>
                    <a:pt x="21383" y="15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071156" y="3531036"/>
              <a:ext cx="147111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554" fill="norm" stroke="1" extrusionOk="0">
                  <a:moveTo>
                    <a:pt x="0" y="571"/>
                  </a:moveTo>
                  <a:cubicBezTo>
                    <a:pt x="1184" y="263"/>
                    <a:pt x="2367" y="-46"/>
                    <a:pt x="3699" y="5"/>
                  </a:cubicBezTo>
                  <a:cubicBezTo>
                    <a:pt x="5030" y="57"/>
                    <a:pt x="6510" y="468"/>
                    <a:pt x="9912" y="1754"/>
                  </a:cubicBezTo>
                  <a:cubicBezTo>
                    <a:pt x="13315" y="3040"/>
                    <a:pt x="18641" y="5200"/>
                    <a:pt x="20121" y="7720"/>
                  </a:cubicBezTo>
                  <a:cubicBezTo>
                    <a:pt x="21600" y="10240"/>
                    <a:pt x="19233" y="13120"/>
                    <a:pt x="15238" y="15485"/>
                  </a:cubicBezTo>
                  <a:cubicBezTo>
                    <a:pt x="11244" y="17851"/>
                    <a:pt x="5622" y="19703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716250" y="3624064"/>
              <a:ext cx="303502" cy="35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99" fill="norm" stroke="1" extrusionOk="0">
                  <a:moveTo>
                    <a:pt x="20899" y="3127"/>
                  </a:moveTo>
                  <a:cubicBezTo>
                    <a:pt x="21046" y="2110"/>
                    <a:pt x="21193" y="1094"/>
                    <a:pt x="20899" y="522"/>
                  </a:cubicBezTo>
                  <a:cubicBezTo>
                    <a:pt x="20605" y="-50"/>
                    <a:pt x="19871" y="-177"/>
                    <a:pt x="18107" y="268"/>
                  </a:cubicBezTo>
                  <a:cubicBezTo>
                    <a:pt x="16344" y="712"/>
                    <a:pt x="13552" y="1729"/>
                    <a:pt x="10393" y="3889"/>
                  </a:cubicBezTo>
                  <a:cubicBezTo>
                    <a:pt x="7234" y="6049"/>
                    <a:pt x="3707" y="9352"/>
                    <a:pt x="1797" y="11957"/>
                  </a:cubicBezTo>
                  <a:cubicBezTo>
                    <a:pt x="-113" y="14562"/>
                    <a:pt x="-407" y="16468"/>
                    <a:pt x="475" y="17992"/>
                  </a:cubicBezTo>
                  <a:cubicBezTo>
                    <a:pt x="1356" y="19517"/>
                    <a:pt x="3413" y="20661"/>
                    <a:pt x="6940" y="21042"/>
                  </a:cubicBezTo>
                  <a:cubicBezTo>
                    <a:pt x="10466" y="21423"/>
                    <a:pt x="15462" y="21042"/>
                    <a:pt x="20458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782356" y="3796794"/>
              <a:ext cx="381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0" y="16560"/>
                    <a:pt x="4080" y="11520"/>
                    <a:pt x="7680" y="7920"/>
                  </a:cubicBezTo>
                  <a:cubicBezTo>
                    <a:pt x="11280" y="4320"/>
                    <a:pt x="1644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579742" y="3589069"/>
              <a:ext cx="275766" cy="48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24" fill="norm" stroke="1" extrusionOk="0">
                  <a:moveTo>
                    <a:pt x="21001" y="201"/>
                  </a:moveTo>
                  <a:cubicBezTo>
                    <a:pt x="20195" y="13"/>
                    <a:pt x="19389" y="-176"/>
                    <a:pt x="17455" y="296"/>
                  </a:cubicBezTo>
                  <a:cubicBezTo>
                    <a:pt x="15520" y="767"/>
                    <a:pt x="12458" y="1899"/>
                    <a:pt x="9314" y="3691"/>
                  </a:cubicBezTo>
                  <a:cubicBezTo>
                    <a:pt x="6171" y="5483"/>
                    <a:pt x="2947" y="7936"/>
                    <a:pt x="1255" y="10152"/>
                  </a:cubicBezTo>
                  <a:cubicBezTo>
                    <a:pt x="-438" y="12369"/>
                    <a:pt x="-599" y="14350"/>
                    <a:pt x="1900" y="16189"/>
                  </a:cubicBezTo>
                  <a:cubicBezTo>
                    <a:pt x="4398" y="18028"/>
                    <a:pt x="9556" y="19726"/>
                    <a:pt x="14714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853390" y="3753291"/>
              <a:ext cx="306917" cy="19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3" fill="norm" stroke="1" extrusionOk="0">
                  <a:moveTo>
                    <a:pt x="18472" y="10375"/>
                  </a:moveTo>
                  <a:cubicBezTo>
                    <a:pt x="17429" y="6884"/>
                    <a:pt x="16386" y="3393"/>
                    <a:pt x="14450" y="1539"/>
                  </a:cubicBezTo>
                  <a:cubicBezTo>
                    <a:pt x="12513" y="-316"/>
                    <a:pt x="9683" y="-534"/>
                    <a:pt x="7225" y="1102"/>
                  </a:cubicBezTo>
                  <a:cubicBezTo>
                    <a:pt x="4767" y="2739"/>
                    <a:pt x="2681" y="6230"/>
                    <a:pt x="1490" y="9066"/>
                  </a:cubicBezTo>
                  <a:cubicBezTo>
                    <a:pt x="298" y="11902"/>
                    <a:pt x="0" y="14084"/>
                    <a:pt x="0" y="15830"/>
                  </a:cubicBezTo>
                  <a:cubicBezTo>
                    <a:pt x="0" y="17575"/>
                    <a:pt x="298" y="18884"/>
                    <a:pt x="1341" y="19757"/>
                  </a:cubicBezTo>
                  <a:cubicBezTo>
                    <a:pt x="2383" y="20630"/>
                    <a:pt x="4171" y="21066"/>
                    <a:pt x="6778" y="19757"/>
                  </a:cubicBezTo>
                  <a:cubicBezTo>
                    <a:pt x="9385" y="18448"/>
                    <a:pt x="12811" y="15393"/>
                    <a:pt x="14897" y="13102"/>
                  </a:cubicBezTo>
                  <a:cubicBezTo>
                    <a:pt x="16982" y="10811"/>
                    <a:pt x="17727" y="9284"/>
                    <a:pt x="18099" y="9066"/>
                  </a:cubicBezTo>
                  <a:cubicBezTo>
                    <a:pt x="18472" y="8848"/>
                    <a:pt x="18472" y="9939"/>
                    <a:pt x="18993" y="11902"/>
                  </a:cubicBezTo>
                  <a:cubicBezTo>
                    <a:pt x="19514" y="13866"/>
                    <a:pt x="20557" y="16702"/>
                    <a:pt x="21600" y="19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217456" y="4050794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560356" y="3631694"/>
              <a:ext cx="255352" cy="40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4" fill="norm" stroke="1" extrusionOk="0">
                  <a:moveTo>
                    <a:pt x="16466" y="0"/>
                  </a:moveTo>
                  <a:cubicBezTo>
                    <a:pt x="14872" y="1696"/>
                    <a:pt x="13279" y="3393"/>
                    <a:pt x="11685" y="6163"/>
                  </a:cubicBezTo>
                  <a:cubicBezTo>
                    <a:pt x="10092" y="8934"/>
                    <a:pt x="8498" y="12779"/>
                    <a:pt x="7702" y="15041"/>
                  </a:cubicBezTo>
                  <a:cubicBezTo>
                    <a:pt x="6905" y="17303"/>
                    <a:pt x="6905" y="17981"/>
                    <a:pt x="7259" y="18038"/>
                  </a:cubicBezTo>
                  <a:cubicBezTo>
                    <a:pt x="7613" y="18094"/>
                    <a:pt x="8321" y="17529"/>
                    <a:pt x="9826" y="16568"/>
                  </a:cubicBezTo>
                  <a:cubicBezTo>
                    <a:pt x="11331" y="15606"/>
                    <a:pt x="13633" y="14249"/>
                    <a:pt x="15226" y="13401"/>
                  </a:cubicBezTo>
                  <a:cubicBezTo>
                    <a:pt x="16820" y="12553"/>
                    <a:pt x="17705" y="12214"/>
                    <a:pt x="18590" y="12101"/>
                  </a:cubicBezTo>
                  <a:cubicBezTo>
                    <a:pt x="19475" y="11987"/>
                    <a:pt x="20361" y="12101"/>
                    <a:pt x="20892" y="12440"/>
                  </a:cubicBezTo>
                  <a:cubicBezTo>
                    <a:pt x="21423" y="12779"/>
                    <a:pt x="21600" y="13345"/>
                    <a:pt x="20892" y="14532"/>
                  </a:cubicBezTo>
                  <a:cubicBezTo>
                    <a:pt x="20184" y="15719"/>
                    <a:pt x="18590" y="17529"/>
                    <a:pt x="15934" y="18886"/>
                  </a:cubicBezTo>
                  <a:cubicBezTo>
                    <a:pt x="13279" y="20243"/>
                    <a:pt x="9561" y="21148"/>
                    <a:pt x="6728" y="21374"/>
                  </a:cubicBezTo>
                  <a:cubicBezTo>
                    <a:pt x="3895" y="21600"/>
                    <a:pt x="1948" y="21148"/>
                    <a:pt x="0" y="2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903256" y="3649124"/>
              <a:ext cx="178906" cy="44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4" fill="norm" stroke="1" extrusionOk="0">
                  <a:moveTo>
                    <a:pt x="4574" y="1300"/>
                  </a:moveTo>
                  <a:cubicBezTo>
                    <a:pt x="5591" y="893"/>
                    <a:pt x="6607" y="485"/>
                    <a:pt x="7751" y="231"/>
                  </a:cubicBezTo>
                  <a:cubicBezTo>
                    <a:pt x="8894" y="-24"/>
                    <a:pt x="10165" y="-126"/>
                    <a:pt x="11689" y="231"/>
                  </a:cubicBezTo>
                  <a:cubicBezTo>
                    <a:pt x="13214" y="587"/>
                    <a:pt x="14993" y="1402"/>
                    <a:pt x="17026" y="3389"/>
                  </a:cubicBezTo>
                  <a:cubicBezTo>
                    <a:pt x="19059" y="5376"/>
                    <a:pt x="21346" y="8534"/>
                    <a:pt x="21473" y="11285"/>
                  </a:cubicBezTo>
                  <a:cubicBezTo>
                    <a:pt x="21600" y="14036"/>
                    <a:pt x="19567" y="16380"/>
                    <a:pt x="15628" y="18010"/>
                  </a:cubicBezTo>
                  <a:cubicBezTo>
                    <a:pt x="11689" y="19640"/>
                    <a:pt x="5845" y="20557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6125506" y="3612644"/>
              <a:ext cx="21542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6046" y="0"/>
                  </a:moveTo>
                  <a:cubicBezTo>
                    <a:pt x="17486" y="1186"/>
                    <a:pt x="18926" y="2372"/>
                    <a:pt x="19954" y="4447"/>
                  </a:cubicBezTo>
                  <a:cubicBezTo>
                    <a:pt x="20983" y="6522"/>
                    <a:pt x="21600" y="9487"/>
                    <a:pt x="19749" y="12071"/>
                  </a:cubicBezTo>
                  <a:cubicBezTo>
                    <a:pt x="17897" y="14654"/>
                    <a:pt x="13577" y="16856"/>
                    <a:pt x="9874" y="18381"/>
                  </a:cubicBezTo>
                  <a:cubicBezTo>
                    <a:pt x="6171" y="19906"/>
                    <a:pt x="3086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900206" y="3669794"/>
              <a:ext cx="48901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0" y="0"/>
                  </a:moveTo>
                  <a:cubicBezTo>
                    <a:pt x="2874" y="914"/>
                    <a:pt x="5748" y="1829"/>
                    <a:pt x="8807" y="3029"/>
                  </a:cubicBezTo>
                  <a:cubicBezTo>
                    <a:pt x="11866" y="4229"/>
                    <a:pt x="15111" y="5714"/>
                    <a:pt x="17243" y="6800"/>
                  </a:cubicBezTo>
                  <a:cubicBezTo>
                    <a:pt x="19375" y="7886"/>
                    <a:pt x="20395" y="8571"/>
                    <a:pt x="20951" y="9257"/>
                  </a:cubicBezTo>
                  <a:cubicBezTo>
                    <a:pt x="21507" y="9943"/>
                    <a:pt x="21600" y="10629"/>
                    <a:pt x="21044" y="11486"/>
                  </a:cubicBezTo>
                  <a:cubicBezTo>
                    <a:pt x="20488" y="12343"/>
                    <a:pt x="19282" y="13371"/>
                    <a:pt x="17058" y="14457"/>
                  </a:cubicBezTo>
                  <a:cubicBezTo>
                    <a:pt x="14833" y="15543"/>
                    <a:pt x="11588" y="16686"/>
                    <a:pt x="9131" y="17600"/>
                  </a:cubicBezTo>
                  <a:cubicBezTo>
                    <a:pt x="6675" y="18514"/>
                    <a:pt x="5006" y="19200"/>
                    <a:pt x="4033" y="19829"/>
                  </a:cubicBezTo>
                  <a:cubicBezTo>
                    <a:pt x="3059" y="20457"/>
                    <a:pt x="2781" y="21029"/>
                    <a:pt x="25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065306" y="4038094"/>
              <a:ext cx="425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4" y="2945"/>
                    <a:pt x="13648" y="5891"/>
                    <a:pt x="10048" y="9491"/>
                  </a:cubicBezTo>
                  <a:cubicBezTo>
                    <a:pt x="6448" y="13091"/>
                    <a:pt x="3224" y="173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002881" y="3704258"/>
              <a:ext cx="249876" cy="45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5" fill="norm" stroke="1" extrusionOk="0">
                  <a:moveTo>
                    <a:pt x="21249" y="468"/>
                  </a:moveTo>
                  <a:cubicBezTo>
                    <a:pt x="18909" y="71"/>
                    <a:pt x="16569" y="-325"/>
                    <a:pt x="13329" y="418"/>
                  </a:cubicBezTo>
                  <a:cubicBezTo>
                    <a:pt x="10089" y="1161"/>
                    <a:pt x="5949" y="3044"/>
                    <a:pt x="3339" y="5471"/>
                  </a:cubicBezTo>
                  <a:cubicBezTo>
                    <a:pt x="729" y="7899"/>
                    <a:pt x="-351" y="10871"/>
                    <a:pt x="99" y="13249"/>
                  </a:cubicBezTo>
                  <a:cubicBezTo>
                    <a:pt x="549" y="15627"/>
                    <a:pt x="2529" y="17411"/>
                    <a:pt x="5319" y="18649"/>
                  </a:cubicBezTo>
                  <a:cubicBezTo>
                    <a:pt x="8109" y="19888"/>
                    <a:pt x="11709" y="20581"/>
                    <a:pt x="15309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403939" y="3866644"/>
              <a:ext cx="5201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5185" y="2847"/>
                    <a:pt x="9137" y="5693"/>
                    <a:pt x="5249" y="9126"/>
                  </a:cubicBezTo>
                  <a:cubicBezTo>
                    <a:pt x="1361" y="12558"/>
                    <a:pt x="-367" y="16577"/>
                    <a:pt x="65" y="18753"/>
                  </a:cubicBezTo>
                  <a:cubicBezTo>
                    <a:pt x="497" y="20930"/>
                    <a:pt x="3089" y="21265"/>
                    <a:pt x="56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532156" y="3988539"/>
              <a:ext cx="317501" cy="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2304" y="12452"/>
                    <a:pt x="4608" y="4676"/>
                    <a:pt x="8208" y="1652"/>
                  </a:cubicBezTo>
                  <a:cubicBezTo>
                    <a:pt x="11808" y="-1372"/>
                    <a:pt x="16704" y="356"/>
                    <a:pt x="21600" y="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8824682" y="3942844"/>
              <a:ext cx="27262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21566" y="0"/>
                  </a:moveTo>
                  <a:cubicBezTo>
                    <a:pt x="20226" y="2787"/>
                    <a:pt x="18887" y="5574"/>
                    <a:pt x="16292" y="8826"/>
                  </a:cubicBezTo>
                  <a:cubicBezTo>
                    <a:pt x="13696" y="12077"/>
                    <a:pt x="9845" y="15794"/>
                    <a:pt x="7501" y="17884"/>
                  </a:cubicBezTo>
                  <a:cubicBezTo>
                    <a:pt x="5157" y="19974"/>
                    <a:pt x="4319" y="20439"/>
                    <a:pt x="3399" y="20671"/>
                  </a:cubicBezTo>
                  <a:cubicBezTo>
                    <a:pt x="2478" y="20903"/>
                    <a:pt x="1473" y="20903"/>
                    <a:pt x="887" y="20323"/>
                  </a:cubicBezTo>
                  <a:cubicBezTo>
                    <a:pt x="301" y="19742"/>
                    <a:pt x="133" y="18581"/>
                    <a:pt x="50" y="17303"/>
                  </a:cubicBezTo>
                  <a:cubicBezTo>
                    <a:pt x="-34" y="16026"/>
                    <a:pt x="-34" y="14632"/>
                    <a:pt x="217" y="13471"/>
                  </a:cubicBezTo>
                  <a:cubicBezTo>
                    <a:pt x="468" y="12310"/>
                    <a:pt x="971" y="11381"/>
                    <a:pt x="2226" y="10916"/>
                  </a:cubicBezTo>
                  <a:cubicBezTo>
                    <a:pt x="3482" y="10452"/>
                    <a:pt x="5492" y="10452"/>
                    <a:pt x="8422" y="11961"/>
                  </a:cubicBezTo>
                  <a:cubicBezTo>
                    <a:pt x="11352" y="13471"/>
                    <a:pt x="15203" y="16490"/>
                    <a:pt x="17547" y="18348"/>
                  </a:cubicBezTo>
                  <a:cubicBezTo>
                    <a:pt x="19892" y="20206"/>
                    <a:pt x="20729" y="20903"/>
                    <a:pt x="215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154456" y="3866644"/>
              <a:ext cx="17356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05" y="0"/>
                  </a:moveTo>
                  <a:cubicBezTo>
                    <a:pt x="18702" y="2724"/>
                    <a:pt x="21600" y="5449"/>
                    <a:pt x="21600" y="8124"/>
                  </a:cubicBezTo>
                  <a:cubicBezTo>
                    <a:pt x="21600" y="10800"/>
                    <a:pt x="18702" y="13427"/>
                    <a:pt x="14620" y="15665"/>
                  </a:cubicBezTo>
                  <a:cubicBezTo>
                    <a:pt x="10537" y="17903"/>
                    <a:pt x="5268" y="197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876805" y="4672633"/>
              <a:ext cx="321352" cy="21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30" fill="norm" stroke="1" extrusionOk="0">
                  <a:moveTo>
                    <a:pt x="12539" y="14376"/>
                  </a:moveTo>
                  <a:cubicBezTo>
                    <a:pt x="12680" y="10223"/>
                    <a:pt x="12821" y="6069"/>
                    <a:pt x="12680" y="3576"/>
                  </a:cubicBezTo>
                  <a:cubicBezTo>
                    <a:pt x="12539" y="1084"/>
                    <a:pt x="12115" y="253"/>
                    <a:pt x="11127" y="46"/>
                  </a:cubicBezTo>
                  <a:cubicBezTo>
                    <a:pt x="10139" y="-162"/>
                    <a:pt x="8586" y="253"/>
                    <a:pt x="6609" y="3265"/>
                  </a:cubicBezTo>
                  <a:cubicBezTo>
                    <a:pt x="4633" y="6276"/>
                    <a:pt x="2233" y="11884"/>
                    <a:pt x="1033" y="15207"/>
                  </a:cubicBezTo>
                  <a:cubicBezTo>
                    <a:pt x="-167" y="18530"/>
                    <a:pt x="-167" y="19569"/>
                    <a:pt x="257" y="20296"/>
                  </a:cubicBezTo>
                  <a:cubicBezTo>
                    <a:pt x="680" y="21023"/>
                    <a:pt x="1527" y="21438"/>
                    <a:pt x="3786" y="19673"/>
                  </a:cubicBezTo>
                  <a:cubicBezTo>
                    <a:pt x="6045" y="17907"/>
                    <a:pt x="9715" y="13961"/>
                    <a:pt x="11904" y="11469"/>
                  </a:cubicBezTo>
                  <a:cubicBezTo>
                    <a:pt x="14092" y="8976"/>
                    <a:pt x="14798" y="7938"/>
                    <a:pt x="15292" y="7938"/>
                  </a:cubicBezTo>
                  <a:cubicBezTo>
                    <a:pt x="15786" y="7938"/>
                    <a:pt x="16068" y="8976"/>
                    <a:pt x="17057" y="11365"/>
                  </a:cubicBezTo>
                  <a:cubicBezTo>
                    <a:pt x="18045" y="13753"/>
                    <a:pt x="19739" y="17492"/>
                    <a:pt x="21433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191806" y="4838194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33"/>
                    <a:pt x="14400" y="9067"/>
                    <a:pt x="10800" y="12667"/>
                  </a:cubicBezTo>
                  <a:cubicBezTo>
                    <a:pt x="7200" y="16267"/>
                    <a:pt x="3600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436047" y="4571494"/>
              <a:ext cx="12687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8006" y="0"/>
                  </a:moveTo>
                  <a:cubicBezTo>
                    <a:pt x="7298" y="3051"/>
                    <a:pt x="6590" y="6102"/>
                    <a:pt x="5528" y="9214"/>
                  </a:cubicBezTo>
                  <a:cubicBezTo>
                    <a:pt x="4465" y="12325"/>
                    <a:pt x="3049" y="15498"/>
                    <a:pt x="1987" y="17390"/>
                  </a:cubicBezTo>
                  <a:cubicBezTo>
                    <a:pt x="924" y="19281"/>
                    <a:pt x="216" y="19892"/>
                    <a:pt x="39" y="19831"/>
                  </a:cubicBezTo>
                  <a:cubicBezTo>
                    <a:pt x="-138" y="19769"/>
                    <a:pt x="216" y="19037"/>
                    <a:pt x="2518" y="17512"/>
                  </a:cubicBezTo>
                  <a:cubicBezTo>
                    <a:pt x="4819" y="15986"/>
                    <a:pt x="9069" y="13668"/>
                    <a:pt x="12078" y="12325"/>
                  </a:cubicBezTo>
                  <a:cubicBezTo>
                    <a:pt x="15088" y="10983"/>
                    <a:pt x="16859" y="10617"/>
                    <a:pt x="18275" y="10800"/>
                  </a:cubicBezTo>
                  <a:cubicBezTo>
                    <a:pt x="19692" y="10983"/>
                    <a:pt x="20754" y="11715"/>
                    <a:pt x="21108" y="13119"/>
                  </a:cubicBezTo>
                  <a:cubicBezTo>
                    <a:pt x="21462" y="14522"/>
                    <a:pt x="21108" y="16597"/>
                    <a:pt x="18629" y="18122"/>
                  </a:cubicBezTo>
                  <a:cubicBezTo>
                    <a:pt x="16151" y="19647"/>
                    <a:pt x="11547" y="20624"/>
                    <a:pt x="69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509306" y="4598662"/>
              <a:ext cx="231829" cy="37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7" fill="norm" stroke="1" extrusionOk="0">
                  <a:moveTo>
                    <a:pt x="10604" y="990"/>
                  </a:moveTo>
                  <a:cubicBezTo>
                    <a:pt x="13353" y="384"/>
                    <a:pt x="16102" y="-223"/>
                    <a:pt x="18164" y="80"/>
                  </a:cubicBezTo>
                  <a:cubicBezTo>
                    <a:pt x="20225" y="384"/>
                    <a:pt x="21600" y="1597"/>
                    <a:pt x="21502" y="3842"/>
                  </a:cubicBezTo>
                  <a:cubicBezTo>
                    <a:pt x="21404" y="6087"/>
                    <a:pt x="19833" y="9364"/>
                    <a:pt x="16004" y="12458"/>
                  </a:cubicBezTo>
                  <a:cubicBezTo>
                    <a:pt x="12175" y="15552"/>
                    <a:pt x="6087" y="18465"/>
                    <a:pt x="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794262" y="4539744"/>
              <a:ext cx="13084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20863" y="0"/>
                  </a:moveTo>
                  <a:cubicBezTo>
                    <a:pt x="17150" y="0"/>
                    <a:pt x="13438" y="0"/>
                    <a:pt x="9725" y="1385"/>
                  </a:cubicBezTo>
                  <a:cubicBezTo>
                    <a:pt x="6013" y="2769"/>
                    <a:pt x="2300" y="5538"/>
                    <a:pt x="782" y="8474"/>
                  </a:cubicBezTo>
                  <a:cubicBezTo>
                    <a:pt x="-737" y="11409"/>
                    <a:pt x="-62" y="14511"/>
                    <a:pt x="2975" y="16726"/>
                  </a:cubicBezTo>
                  <a:cubicBezTo>
                    <a:pt x="6013" y="18942"/>
                    <a:pt x="11413" y="20271"/>
                    <a:pt x="168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201456" y="4844544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0800"/>
                    <a:pt x="6353" y="0"/>
                    <a:pt x="9953" y="0"/>
                  </a:cubicBezTo>
                  <a:cubicBezTo>
                    <a:pt x="13553" y="0"/>
                    <a:pt x="1757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220506" y="4958844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4400"/>
                    <a:pt x="12436" y="7200"/>
                    <a:pt x="16036" y="3600"/>
                  </a:cubicBezTo>
                  <a:cubicBezTo>
                    <a:pt x="19636" y="0"/>
                    <a:pt x="206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046006" y="4821261"/>
              <a:ext cx="133351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77"/>
                  </a:moveTo>
                  <a:cubicBezTo>
                    <a:pt x="20229" y="439"/>
                    <a:pt x="18857" y="0"/>
                    <a:pt x="17486" y="0"/>
                  </a:cubicBezTo>
                  <a:cubicBezTo>
                    <a:pt x="16114" y="0"/>
                    <a:pt x="14743" y="439"/>
                    <a:pt x="12686" y="2193"/>
                  </a:cubicBezTo>
                  <a:cubicBezTo>
                    <a:pt x="10629" y="3947"/>
                    <a:pt x="7886" y="7017"/>
                    <a:pt x="5657" y="10471"/>
                  </a:cubicBezTo>
                  <a:cubicBezTo>
                    <a:pt x="3429" y="13925"/>
                    <a:pt x="1714" y="177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039656" y="4789116"/>
              <a:ext cx="304801" cy="8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600" y="15011"/>
                    <a:pt x="1200" y="8839"/>
                    <a:pt x="3525" y="4982"/>
                  </a:cubicBezTo>
                  <a:cubicBezTo>
                    <a:pt x="5850" y="1125"/>
                    <a:pt x="9900" y="-418"/>
                    <a:pt x="13200" y="96"/>
                  </a:cubicBezTo>
                  <a:cubicBezTo>
                    <a:pt x="16500" y="611"/>
                    <a:pt x="19050" y="3182"/>
                    <a:pt x="21600" y="5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071406" y="4952494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7486"/>
                    <a:pt x="8078" y="13371"/>
                    <a:pt x="11678" y="9771"/>
                  </a:cubicBezTo>
                  <a:cubicBezTo>
                    <a:pt x="15278" y="6171"/>
                    <a:pt x="18439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162026" y="4565144"/>
              <a:ext cx="18243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868" fill="norm" stroke="1" extrusionOk="0">
                  <a:moveTo>
                    <a:pt x="9481" y="0"/>
                  </a:moveTo>
                  <a:cubicBezTo>
                    <a:pt x="6750" y="5126"/>
                    <a:pt x="4019" y="10251"/>
                    <a:pt x="2281" y="13546"/>
                  </a:cubicBezTo>
                  <a:cubicBezTo>
                    <a:pt x="543" y="16841"/>
                    <a:pt x="-202" y="18305"/>
                    <a:pt x="46" y="17756"/>
                  </a:cubicBezTo>
                  <a:cubicBezTo>
                    <a:pt x="295" y="17207"/>
                    <a:pt x="1536" y="14644"/>
                    <a:pt x="3398" y="11349"/>
                  </a:cubicBezTo>
                  <a:cubicBezTo>
                    <a:pt x="5260" y="8054"/>
                    <a:pt x="7743" y="4027"/>
                    <a:pt x="9605" y="1831"/>
                  </a:cubicBezTo>
                  <a:cubicBezTo>
                    <a:pt x="11467" y="-366"/>
                    <a:pt x="12708" y="-732"/>
                    <a:pt x="14570" y="2746"/>
                  </a:cubicBezTo>
                  <a:cubicBezTo>
                    <a:pt x="16432" y="6224"/>
                    <a:pt x="18915" y="13546"/>
                    <a:pt x="21398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410651" y="4882034"/>
              <a:ext cx="181456" cy="35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83" fill="norm" stroke="1" extrusionOk="0">
                  <a:moveTo>
                    <a:pt x="21284" y="5755"/>
                  </a:moveTo>
                  <a:cubicBezTo>
                    <a:pt x="21284" y="4484"/>
                    <a:pt x="21284" y="3214"/>
                    <a:pt x="21036" y="2261"/>
                  </a:cubicBezTo>
                  <a:cubicBezTo>
                    <a:pt x="20787" y="1308"/>
                    <a:pt x="20291" y="672"/>
                    <a:pt x="19298" y="291"/>
                  </a:cubicBezTo>
                  <a:cubicBezTo>
                    <a:pt x="18305" y="-90"/>
                    <a:pt x="16815" y="-217"/>
                    <a:pt x="13960" y="672"/>
                  </a:cubicBezTo>
                  <a:cubicBezTo>
                    <a:pt x="11105" y="1562"/>
                    <a:pt x="6884" y="3468"/>
                    <a:pt x="4029" y="6136"/>
                  </a:cubicBezTo>
                  <a:cubicBezTo>
                    <a:pt x="1174" y="8804"/>
                    <a:pt x="-316" y="12235"/>
                    <a:pt x="56" y="14839"/>
                  </a:cubicBezTo>
                  <a:cubicBezTo>
                    <a:pt x="429" y="17444"/>
                    <a:pt x="2663" y="19223"/>
                    <a:pt x="5643" y="20176"/>
                  </a:cubicBezTo>
                  <a:cubicBezTo>
                    <a:pt x="8622" y="21129"/>
                    <a:pt x="12346" y="21256"/>
                    <a:pt x="1607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683505" y="4922861"/>
              <a:ext cx="245152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551" y="4175"/>
                  </a:moveTo>
                  <a:cubicBezTo>
                    <a:pt x="2551" y="3267"/>
                    <a:pt x="2551" y="2360"/>
                    <a:pt x="2920" y="1543"/>
                  </a:cubicBezTo>
                  <a:cubicBezTo>
                    <a:pt x="3290" y="726"/>
                    <a:pt x="4028" y="0"/>
                    <a:pt x="4767" y="0"/>
                  </a:cubicBezTo>
                  <a:cubicBezTo>
                    <a:pt x="5505" y="0"/>
                    <a:pt x="6244" y="726"/>
                    <a:pt x="6705" y="3449"/>
                  </a:cubicBezTo>
                  <a:cubicBezTo>
                    <a:pt x="7167" y="6171"/>
                    <a:pt x="7351" y="10891"/>
                    <a:pt x="6705" y="14067"/>
                  </a:cubicBezTo>
                  <a:cubicBezTo>
                    <a:pt x="6059" y="17244"/>
                    <a:pt x="4582" y="18877"/>
                    <a:pt x="3290" y="19876"/>
                  </a:cubicBezTo>
                  <a:cubicBezTo>
                    <a:pt x="1997" y="20874"/>
                    <a:pt x="890" y="21237"/>
                    <a:pt x="336" y="20965"/>
                  </a:cubicBezTo>
                  <a:cubicBezTo>
                    <a:pt x="-218" y="20692"/>
                    <a:pt x="-218" y="19785"/>
                    <a:pt x="1351" y="17607"/>
                  </a:cubicBezTo>
                  <a:cubicBezTo>
                    <a:pt x="2920" y="15429"/>
                    <a:pt x="6059" y="11980"/>
                    <a:pt x="8459" y="9620"/>
                  </a:cubicBezTo>
                  <a:cubicBezTo>
                    <a:pt x="10859" y="7261"/>
                    <a:pt x="12520" y="5990"/>
                    <a:pt x="13720" y="5082"/>
                  </a:cubicBezTo>
                  <a:cubicBezTo>
                    <a:pt x="14920" y="4175"/>
                    <a:pt x="15659" y="3630"/>
                    <a:pt x="15844" y="4084"/>
                  </a:cubicBezTo>
                  <a:cubicBezTo>
                    <a:pt x="16028" y="4538"/>
                    <a:pt x="15659" y="5990"/>
                    <a:pt x="15844" y="8622"/>
                  </a:cubicBezTo>
                  <a:cubicBezTo>
                    <a:pt x="16028" y="11254"/>
                    <a:pt x="16767" y="15066"/>
                    <a:pt x="17782" y="17425"/>
                  </a:cubicBezTo>
                  <a:cubicBezTo>
                    <a:pt x="18797" y="19785"/>
                    <a:pt x="20090" y="20692"/>
                    <a:pt x="213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979456" y="4831844"/>
              <a:ext cx="15594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9257" y="0"/>
                  </a:moveTo>
                  <a:cubicBezTo>
                    <a:pt x="12062" y="514"/>
                    <a:pt x="14868" y="1029"/>
                    <a:pt x="17252" y="2623"/>
                  </a:cubicBezTo>
                  <a:cubicBezTo>
                    <a:pt x="19636" y="4217"/>
                    <a:pt x="21600" y="6891"/>
                    <a:pt x="20197" y="9771"/>
                  </a:cubicBezTo>
                  <a:cubicBezTo>
                    <a:pt x="18795" y="12651"/>
                    <a:pt x="14026" y="15737"/>
                    <a:pt x="10099" y="17743"/>
                  </a:cubicBezTo>
                  <a:cubicBezTo>
                    <a:pt x="6171" y="19749"/>
                    <a:pt x="3086" y="20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501858" y="5013878"/>
              <a:ext cx="404699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585" y="21600"/>
                  </a:moveTo>
                  <a:cubicBezTo>
                    <a:pt x="247" y="16200"/>
                    <a:pt x="-90" y="10800"/>
                    <a:pt x="22" y="8100"/>
                  </a:cubicBezTo>
                  <a:cubicBezTo>
                    <a:pt x="135" y="5400"/>
                    <a:pt x="697" y="5400"/>
                    <a:pt x="2947" y="4050"/>
                  </a:cubicBezTo>
                  <a:cubicBezTo>
                    <a:pt x="5197" y="2700"/>
                    <a:pt x="9135" y="0"/>
                    <a:pt x="12510" y="0"/>
                  </a:cubicBezTo>
                  <a:cubicBezTo>
                    <a:pt x="15885" y="0"/>
                    <a:pt x="18697" y="2700"/>
                    <a:pt x="2151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766856" y="4863594"/>
              <a:ext cx="50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783"/>
                    <a:pt x="9000" y="7566"/>
                    <a:pt x="5400" y="11166"/>
                  </a:cubicBezTo>
                  <a:cubicBezTo>
                    <a:pt x="1800" y="14766"/>
                    <a:pt x="900" y="181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527324" y="5259411"/>
              <a:ext cx="334783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17280"/>
                    <a:pt x="-248" y="12960"/>
                    <a:pt x="90" y="8640"/>
                  </a:cubicBezTo>
                  <a:cubicBezTo>
                    <a:pt x="427" y="4320"/>
                    <a:pt x="1777" y="0"/>
                    <a:pt x="5085" y="0"/>
                  </a:cubicBezTo>
                  <a:cubicBezTo>
                    <a:pt x="8392" y="0"/>
                    <a:pt x="13657" y="4320"/>
                    <a:pt x="16694" y="8640"/>
                  </a:cubicBezTo>
                  <a:cubicBezTo>
                    <a:pt x="19732" y="12960"/>
                    <a:pt x="20542" y="17280"/>
                    <a:pt x="21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115561" y="4860269"/>
              <a:ext cx="393933" cy="69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33" fill="norm" stroke="1" extrusionOk="0">
                  <a:moveTo>
                    <a:pt x="8258" y="4226"/>
                  </a:moveTo>
                  <a:cubicBezTo>
                    <a:pt x="8029" y="3833"/>
                    <a:pt x="7801" y="3441"/>
                    <a:pt x="7515" y="3375"/>
                  </a:cubicBezTo>
                  <a:cubicBezTo>
                    <a:pt x="7229" y="3310"/>
                    <a:pt x="6886" y="3571"/>
                    <a:pt x="6658" y="4521"/>
                  </a:cubicBezTo>
                  <a:cubicBezTo>
                    <a:pt x="6429" y="5470"/>
                    <a:pt x="6315" y="7106"/>
                    <a:pt x="6144" y="8906"/>
                  </a:cubicBezTo>
                  <a:cubicBezTo>
                    <a:pt x="5972" y="10706"/>
                    <a:pt x="5744" y="12670"/>
                    <a:pt x="5286" y="14470"/>
                  </a:cubicBezTo>
                  <a:cubicBezTo>
                    <a:pt x="4829" y="16270"/>
                    <a:pt x="4144" y="17906"/>
                    <a:pt x="3572" y="18986"/>
                  </a:cubicBezTo>
                  <a:cubicBezTo>
                    <a:pt x="3001" y="20066"/>
                    <a:pt x="2544" y="20590"/>
                    <a:pt x="2029" y="20950"/>
                  </a:cubicBezTo>
                  <a:cubicBezTo>
                    <a:pt x="1515" y="21310"/>
                    <a:pt x="944" y="21506"/>
                    <a:pt x="544" y="21408"/>
                  </a:cubicBezTo>
                  <a:cubicBezTo>
                    <a:pt x="144" y="21310"/>
                    <a:pt x="-85" y="20917"/>
                    <a:pt x="29" y="19739"/>
                  </a:cubicBezTo>
                  <a:cubicBezTo>
                    <a:pt x="144" y="18561"/>
                    <a:pt x="601" y="16597"/>
                    <a:pt x="1515" y="14535"/>
                  </a:cubicBezTo>
                  <a:cubicBezTo>
                    <a:pt x="2429" y="12473"/>
                    <a:pt x="3801" y="10313"/>
                    <a:pt x="5401" y="8153"/>
                  </a:cubicBezTo>
                  <a:cubicBezTo>
                    <a:pt x="7001" y="5993"/>
                    <a:pt x="8829" y="3833"/>
                    <a:pt x="10201" y="2459"/>
                  </a:cubicBezTo>
                  <a:cubicBezTo>
                    <a:pt x="11572" y="1084"/>
                    <a:pt x="12486" y="495"/>
                    <a:pt x="13229" y="201"/>
                  </a:cubicBezTo>
                  <a:cubicBezTo>
                    <a:pt x="13972" y="-94"/>
                    <a:pt x="14544" y="-94"/>
                    <a:pt x="15572" y="397"/>
                  </a:cubicBezTo>
                  <a:cubicBezTo>
                    <a:pt x="16601" y="888"/>
                    <a:pt x="18086" y="1870"/>
                    <a:pt x="18544" y="2884"/>
                  </a:cubicBezTo>
                  <a:cubicBezTo>
                    <a:pt x="19001" y="3899"/>
                    <a:pt x="18429" y="4946"/>
                    <a:pt x="17515" y="5699"/>
                  </a:cubicBezTo>
                  <a:cubicBezTo>
                    <a:pt x="16601" y="6451"/>
                    <a:pt x="15344" y="6910"/>
                    <a:pt x="14372" y="7171"/>
                  </a:cubicBezTo>
                  <a:cubicBezTo>
                    <a:pt x="13401" y="7433"/>
                    <a:pt x="12715" y="7499"/>
                    <a:pt x="12886" y="7531"/>
                  </a:cubicBezTo>
                  <a:cubicBezTo>
                    <a:pt x="13058" y="7564"/>
                    <a:pt x="14086" y="7564"/>
                    <a:pt x="15629" y="7891"/>
                  </a:cubicBezTo>
                  <a:cubicBezTo>
                    <a:pt x="17172" y="8219"/>
                    <a:pt x="19229" y="8873"/>
                    <a:pt x="20315" y="9397"/>
                  </a:cubicBezTo>
                  <a:cubicBezTo>
                    <a:pt x="21401" y="9921"/>
                    <a:pt x="21515" y="10313"/>
                    <a:pt x="20886" y="10837"/>
                  </a:cubicBezTo>
                  <a:cubicBezTo>
                    <a:pt x="20258" y="11361"/>
                    <a:pt x="18886" y="12015"/>
                    <a:pt x="16658" y="12571"/>
                  </a:cubicBezTo>
                  <a:cubicBezTo>
                    <a:pt x="14429" y="13128"/>
                    <a:pt x="11344" y="13586"/>
                    <a:pt x="8258" y="14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-1" y="3892044"/>
              <a:ext cx="1458258" cy="222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85" fill="norm" stroke="1" extrusionOk="0">
                  <a:moveTo>
                    <a:pt x="11143" y="0"/>
                  </a:moveTo>
                  <a:cubicBezTo>
                    <a:pt x="10141" y="411"/>
                    <a:pt x="9139" y="821"/>
                    <a:pt x="8247" y="1283"/>
                  </a:cubicBezTo>
                  <a:cubicBezTo>
                    <a:pt x="7355" y="1745"/>
                    <a:pt x="6572" y="2259"/>
                    <a:pt x="5852" y="2844"/>
                  </a:cubicBezTo>
                  <a:cubicBezTo>
                    <a:pt x="5132" y="3429"/>
                    <a:pt x="4475" y="4086"/>
                    <a:pt x="3864" y="4743"/>
                  </a:cubicBezTo>
                  <a:cubicBezTo>
                    <a:pt x="3254" y="5400"/>
                    <a:pt x="2690" y="6057"/>
                    <a:pt x="2174" y="6704"/>
                  </a:cubicBezTo>
                  <a:cubicBezTo>
                    <a:pt x="1657" y="7351"/>
                    <a:pt x="1188" y="7987"/>
                    <a:pt x="828" y="8654"/>
                  </a:cubicBezTo>
                  <a:cubicBezTo>
                    <a:pt x="468" y="9322"/>
                    <a:pt x="217" y="10020"/>
                    <a:pt x="92" y="10769"/>
                  </a:cubicBezTo>
                  <a:cubicBezTo>
                    <a:pt x="-33" y="11519"/>
                    <a:pt x="-33" y="12319"/>
                    <a:pt x="108" y="13059"/>
                  </a:cubicBezTo>
                  <a:cubicBezTo>
                    <a:pt x="249" y="13798"/>
                    <a:pt x="530" y="14475"/>
                    <a:pt x="969" y="15153"/>
                  </a:cubicBezTo>
                  <a:cubicBezTo>
                    <a:pt x="1407" y="15830"/>
                    <a:pt x="2002" y="16508"/>
                    <a:pt x="2753" y="17062"/>
                  </a:cubicBezTo>
                  <a:cubicBezTo>
                    <a:pt x="3504" y="17617"/>
                    <a:pt x="4412" y="18048"/>
                    <a:pt x="5336" y="18438"/>
                  </a:cubicBezTo>
                  <a:cubicBezTo>
                    <a:pt x="6259" y="18828"/>
                    <a:pt x="7198" y="19177"/>
                    <a:pt x="8169" y="19475"/>
                  </a:cubicBezTo>
                  <a:cubicBezTo>
                    <a:pt x="9139" y="19773"/>
                    <a:pt x="10141" y="20019"/>
                    <a:pt x="11174" y="20245"/>
                  </a:cubicBezTo>
                  <a:cubicBezTo>
                    <a:pt x="12207" y="20471"/>
                    <a:pt x="13271" y="20676"/>
                    <a:pt x="14383" y="20861"/>
                  </a:cubicBezTo>
                  <a:cubicBezTo>
                    <a:pt x="15494" y="21046"/>
                    <a:pt x="16652" y="21210"/>
                    <a:pt x="17685" y="21333"/>
                  </a:cubicBezTo>
                  <a:cubicBezTo>
                    <a:pt x="18718" y="21456"/>
                    <a:pt x="19626" y="21538"/>
                    <a:pt x="20252" y="21569"/>
                  </a:cubicBezTo>
                  <a:cubicBezTo>
                    <a:pt x="20878" y="21600"/>
                    <a:pt x="21223" y="21579"/>
                    <a:pt x="21567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197906" y="5864930"/>
              <a:ext cx="339312" cy="42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77" fill="norm" stroke="1" extrusionOk="0">
                  <a:moveTo>
                    <a:pt x="0" y="422"/>
                  </a:moveTo>
                  <a:cubicBezTo>
                    <a:pt x="1988" y="99"/>
                    <a:pt x="3975" y="-223"/>
                    <a:pt x="6758" y="207"/>
                  </a:cubicBezTo>
                  <a:cubicBezTo>
                    <a:pt x="9541" y="637"/>
                    <a:pt x="13119" y="1819"/>
                    <a:pt x="15902" y="3431"/>
                  </a:cubicBezTo>
                  <a:cubicBezTo>
                    <a:pt x="18685" y="5043"/>
                    <a:pt x="20672" y="7084"/>
                    <a:pt x="21136" y="9287"/>
                  </a:cubicBezTo>
                  <a:cubicBezTo>
                    <a:pt x="21600" y="11490"/>
                    <a:pt x="20540" y="13855"/>
                    <a:pt x="18155" y="15896"/>
                  </a:cubicBezTo>
                  <a:cubicBezTo>
                    <a:pt x="15769" y="17938"/>
                    <a:pt x="12059" y="19658"/>
                    <a:pt x="8348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092700" y="5659333"/>
              <a:ext cx="165837" cy="67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36" fill="norm" stroke="1" extrusionOk="0">
                  <a:moveTo>
                    <a:pt x="9791" y="7655"/>
                  </a:moveTo>
                  <a:cubicBezTo>
                    <a:pt x="8711" y="7858"/>
                    <a:pt x="7631" y="8061"/>
                    <a:pt x="7091" y="9009"/>
                  </a:cubicBezTo>
                  <a:cubicBezTo>
                    <a:pt x="6551" y="9957"/>
                    <a:pt x="6551" y="11650"/>
                    <a:pt x="6551" y="13478"/>
                  </a:cubicBezTo>
                  <a:cubicBezTo>
                    <a:pt x="6551" y="15307"/>
                    <a:pt x="6551" y="17270"/>
                    <a:pt x="6416" y="18523"/>
                  </a:cubicBezTo>
                  <a:cubicBezTo>
                    <a:pt x="6281" y="19775"/>
                    <a:pt x="6011" y="20317"/>
                    <a:pt x="5471" y="20757"/>
                  </a:cubicBezTo>
                  <a:cubicBezTo>
                    <a:pt x="4931" y="21197"/>
                    <a:pt x="4121" y="21536"/>
                    <a:pt x="3311" y="21536"/>
                  </a:cubicBezTo>
                  <a:cubicBezTo>
                    <a:pt x="2501" y="21536"/>
                    <a:pt x="1691" y="21197"/>
                    <a:pt x="1016" y="19775"/>
                  </a:cubicBezTo>
                  <a:cubicBezTo>
                    <a:pt x="341" y="18354"/>
                    <a:pt x="-199" y="15848"/>
                    <a:pt x="71" y="13377"/>
                  </a:cubicBezTo>
                  <a:cubicBezTo>
                    <a:pt x="341" y="10905"/>
                    <a:pt x="1421" y="8468"/>
                    <a:pt x="2771" y="6369"/>
                  </a:cubicBezTo>
                  <a:cubicBezTo>
                    <a:pt x="4121" y="4270"/>
                    <a:pt x="5741" y="2509"/>
                    <a:pt x="7226" y="1493"/>
                  </a:cubicBezTo>
                  <a:cubicBezTo>
                    <a:pt x="8711" y="478"/>
                    <a:pt x="10061" y="207"/>
                    <a:pt x="11411" y="71"/>
                  </a:cubicBezTo>
                  <a:cubicBezTo>
                    <a:pt x="12761" y="-64"/>
                    <a:pt x="14111" y="-64"/>
                    <a:pt x="16136" y="579"/>
                  </a:cubicBezTo>
                  <a:cubicBezTo>
                    <a:pt x="18161" y="1223"/>
                    <a:pt x="20861" y="2509"/>
                    <a:pt x="21131" y="4100"/>
                  </a:cubicBezTo>
                  <a:cubicBezTo>
                    <a:pt x="21401" y="5691"/>
                    <a:pt x="19241" y="7587"/>
                    <a:pt x="17081" y="8908"/>
                  </a:cubicBezTo>
                  <a:cubicBezTo>
                    <a:pt x="14921" y="10228"/>
                    <a:pt x="12761" y="10973"/>
                    <a:pt x="10601" y="11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226606" y="6038344"/>
              <a:ext cx="228601" cy="24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647"/>
                  </a:moveTo>
                  <a:cubicBezTo>
                    <a:pt x="1000" y="1464"/>
                    <a:pt x="2000" y="1281"/>
                    <a:pt x="3700" y="2746"/>
                  </a:cubicBezTo>
                  <a:cubicBezTo>
                    <a:pt x="5400" y="4210"/>
                    <a:pt x="7800" y="7322"/>
                    <a:pt x="9200" y="9885"/>
                  </a:cubicBezTo>
                  <a:cubicBezTo>
                    <a:pt x="10600" y="12447"/>
                    <a:pt x="11000" y="14461"/>
                    <a:pt x="11000" y="16200"/>
                  </a:cubicBezTo>
                  <a:cubicBezTo>
                    <a:pt x="11000" y="17939"/>
                    <a:pt x="10600" y="19403"/>
                    <a:pt x="9700" y="20319"/>
                  </a:cubicBezTo>
                  <a:cubicBezTo>
                    <a:pt x="8800" y="21234"/>
                    <a:pt x="7400" y="21600"/>
                    <a:pt x="6400" y="21325"/>
                  </a:cubicBezTo>
                  <a:cubicBezTo>
                    <a:pt x="5400" y="21051"/>
                    <a:pt x="4800" y="20136"/>
                    <a:pt x="4900" y="17573"/>
                  </a:cubicBezTo>
                  <a:cubicBezTo>
                    <a:pt x="5000" y="15010"/>
                    <a:pt x="5800" y="10800"/>
                    <a:pt x="8700" y="7597"/>
                  </a:cubicBezTo>
                  <a:cubicBezTo>
                    <a:pt x="11600" y="4393"/>
                    <a:pt x="16600" y="21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672575" y="5720369"/>
              <a:ext cx="182682" cy="60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41" fill="norm" stroke="1" extrusionOk="0">
                  <a:moveTo>
                    <a:pt x="21184" y="1829"/>
                  </a:moveTo>
                  <a:cubicBezTo>
                    <a:pt x="21184" y="1451"/>
                    <a:pt x="21184" y="1074"/>
                    <a:pt x="20816" y="734"/>
                  </a:cubicBezTo>
                  <a:cubicBezTo>
                    <a:pt x="20448" y="394"/>
                    <a:pt x="19711" y="92"/>
                    <a:pt x="18729" y="17"/>
                  </a:cubicBezTo>
                  <a:cubicBezTo>
                    <a:pt x="17748" y="-59"/>
                    <a:pt x="16520" y="92"/>
                    <a:pt x="14434" y="998"/>
                  </a:cubicBezTo>
                  <a:cubicBezTo>
                    <a:pt x="12348" y="1905"/>
                    <a:pt x="9402" y="3566"/>
                    <a:pt x="6457" y="5756"/>
                  </a:cubicBezTo>
                  <a:cubicBezTo>
                    <a:pt x="3511" y="7947"/>
                    <a:pt x="566" y="10665"/>
                    <a:pt x="75" y="12893"/>
                  </a:cubicBezTo>
                  <a:cubicBezTo>
                    <a:pt x="-416" y="15121"/>
                    <a:pt x="1548" y="16858"/>
                    <a:pt x="4493" y="18218"/>
                  </a:cubicBezTo>
                  <a:cubicBezTo>
                    <a:pt x="7439" y="19577"/>
                    <a:pt x="11366" y="20559"/>
                    <a:pt x="15293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134656" y="5727194"/>
              <a:ext cx="43725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5429" y="0"/>
                  </a:moveTo>
                  <a:cubicBezTo>
                    <a:pt x="17486" y="2008"/>
                    <a:pt x="19543" y="4015"/>
                    <a:pt x="20571" y="6162"/>
                  </a:cubicBezTo>
                  <a:cubicBezTo>
                    <a:pt x="21600" y="8308"/>
                    <a:pt x="21600" y="10592"/>
                    <a:pt x="19543" y="12877"/>
                  </a:cubicBezTo>
                  <a:cubicBezTo>
                    <a:pt x="17486" y="15162"/>
                    <a:pt x="13371" y="17446"/>
                    <a:pt x="9771" y="18900"/>
                  </a:cubicBezTo>
                  <a:cubicBezTo>
                    <a:pt x="6171" y="20354"/>
                    <a:pt x="3086" y="209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452156" y="5866894"/>
              <a:ext cx="1016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551"/>
                    <a:pt x="17100" y="7101"/>
                    <a:pt x="14400" y="10307"/>
                  </a:cubicBezTo>
                  <a:cubicBezTo>
                    <a:pt x="11700" y="13512"/>
                    <a:pt x="8550" y="16373"/>
                    <a:pt x="6075" y="18197"/>
                  </a:cubicBezTo>
                  <a:cubicBezTo>
                    <a:pt x="3600" y="20022"/>
                    <a:pt x="1800" y="208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541056" y="5865674"/>
              <a:ext cx="254001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540" y="15628"/>
                    <a:pt x="1080" y="10228"/>
                    <a:pt x="2880" y="6178"/>
                  </a:cubicBezTo>
                  <a:cubicBezTo>
                    <a:pt x="4680" y="2128"/>
                    <a:pt x="7740" y="-572"/>
                    <a:pt x="11070" y="103"/>
                  </a:cubicBezTo>
                  <a:cubicBezTo>
                    <a:pt x="14400" y="778"/>
                    <a:pt x="18000" y="4828"/>
                    <a:pt x="21600" y="8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3509306" y="6031994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800"/>
                    <a:pt x="9474" y="12000"/>
                    <a:pt x="13074" y="8400"/>
                  </a:cubicBezTo>
                  <a:cubicBezTo>
                    <a:pt x="16674" y="4800"/>
                    <a:pt x="1913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668114" y="5621653"/>
              <a:ext cx="165043" cy="13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22" fill="norm" stroke="1" extrusionOk="0">
                  <a:moveTo>
                    <a:pt x="9835" y="10753"/>
                  </a:moveTo>
                  <a:cubicBezTo>
                    <a:pt x="6828" y="13116"/>
                    <a:pt x="3820" y="15478"/>
                    <a:pt x="2043" y="17503"/>
                  </a:cubicBezTo>
                  <a:cubicBezTo>
                    <a:pt x="266" y="19528"/>
                    <a:pt x="-281" y="21216"/>
                    <a:pt x="129" y="20878"/>
                  </a:cubicBezTo>
                  <a:cubicBezTo>
                    <a:pt x="539" y="20541"/>
                    <a:pt x="1906" y="18179"/>
                    <a:pt x="3273" y="15141"/>
                  </a:cubicBezTo>
                  <a:cubicBezTo>
                    <a:pt x="4641" y="12104"/>
                    <a:pt x="6008" y="8391"/>
                    <a:pt x="7375" y="5522"/>
                  </a:cubicBezTo>
                  <a:cubicBezTo>
                    <a:pt x="8742" y="2653"/>
                    <a:pt x="10109" y="628"/>
                    <a:pt x="11339" y="122"/>
                  </a:cubicBezTo>
                  <a:cubicBezTo>
                    <a:pt x="12570" y="-384"/>
                    <a:pt x="13663" y="628"/>
                    <a:pt x="15304" y="4172"/>
                  </a:cubicBezTo>
                  <a:cubicBezTo>
                    <a:pt x="16944" y="7716"/>
                    <a:pt x="19132" y="13791"/>
                    <a:pt x="21319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926543" y="5866894"/>
              <a:ext cx="217765" cy="46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4" fill="norm" stroke="1" extrusionOk="0">
                  <a:moveTo>
                    <a:pt x="21164" y="0"/>
                  </a:moveTo>
                  <a:cubicBezTo>
                    <a:pt x="17255" y="1767"/>
                    <a:pt x="13347" y="3535"/>
                    <a:pt x="9747" y="5793"/>
                  </a:cubicBezTo>
                  <a:cubicBezTo>
                    <a:pt x="6147" y="8051"/>
                    <a:pt x="2855" y="10800"/>
                    <a:pt x="1210" y="13107"/>
                  </a:cubicBezTo>
                  <a:cubicBezTo>
                    <a:pt x="-436" y="15415"/>
                    <a:pt x="-436" y="17280"/>
                    <a:pt x="1415" y="18655"/>
                  </a:cubicBezTo>
                  <a:cubicBezTo>
                    <a:pt x="3267" y="20029"/>
                    <a:pt x="6970" y="20913"/>
                    <a:pt x="9438" y="21256"/>
                  </a:cubicBezTo>
                  <a:cubicBezTo>
                    <a:pt x="11907" y="21600"/>
                    <a:pt x="13141" y="21404"/>
                    <a:pt x="14375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140276" y="6045636"/>
              <a:ext cx="251682" cy="22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49" fill="norm" stroke="1" extrusionOk="0">
                  <a:moveTo>
                    <a:pt x="2503" y="1111"/>
                  </a:moveTo>
                  <a:cubicBezTo>
                    <a:pt x="3223" y="511"/>
                    <a:pt x="3943" y="-89"/>
                    <a:pt x="4843" y="11"/>
                  </a:cubicBezTo>
                  <a:cubicBezTo>
                    <a:pt x="5743" y="111"/>
                    <a:pt x="6823" y="911"/>
                    <a:pt x="7273" y="3611"/>
                  </a:cubicBezTo>
                  <a:cubicBezTo>
                    <a:pt x="7723" y="6311"/>
                    <a:pt x="7543" y="10911"/>
                    <a:pt x="6733" y="14011"/>
                  </a:cubicBezTo>
                  <a:cubicBezTo>
                    <a:pt x="5923" y="17111"/>
                    <a:pt x="4483" y="18711"/>
                    <a:pt x="3223" y="19811"/>
                  </a:cubicBezTo>
                  <a:cubicBezTo>
                    <a:pt x="1963" y="20911"/>
                    <a:pt x="883" y="21511"/>
                    <a:pt x="343" y="21311"/>
                  </a:cubicBezTo>
                  <a:cubicBezTo>
                    <a:pt x="-197" y="21111"/>
                    <a:pt x="-197" y="20111"/>
                    <a:pt x="1063" y="18211"/>
                  </a:cubicBezTo>
                  <a:cubicBezTo>
                    <a:pt x="2323" y="16311"/>
                    <a:pt x="4843" y="13511"/>
                    <a:pt x="6643" y="11511"/>
                  </a:cubicBezTo>
                  <a:cubicBezTo>
                    <a:pt x="8443" y="9511"/>
                    <a:pt x="9523" y="8311"/>
                    <a:pt x="10513" y="7411"/>
                  </a:cubicBezTo>
                  <a:cubicBezTo>
                    <a:pt x="11503" y="6511"/>
                    <a:pt x="12403" y="5911"/>
                    <a:pt x="13033" y="6311"/>
                  </a:cubicBezTo>
                  <a:cubicBezTo>
                    <a:pt x="13663" y="6711"/>
                    <a:pt x="14023" y="8111"/>
                    <a:pt x="14023" y="9311"/>
                  </a:cubicBezTo>
                  <a:cubicBezTo>
                    <a:pt x="14023" y="10511"/>
                    <a:pt x="13663" y="11511"/>
                    <a:pt x="13483" y="12711"/>
                  </a:cubicBezTo>
                  <a:cubicBezTo>
                    <a:pt x="13303" y="13911"/>
                    <a:pt x="13303" y="15311"/>
                    <a:pt x="14653" y="16111"/>
                  </a:cubicBezTo>
                  <a:cubicBezTo>
                    <a:pt x="16003" y="16911"/>
                    <a:pt x="18703" y="17111"/>
                    <a:pt x="21403" y="17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423706" y="5860544"/>
              <a:ext cx="11712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600" fill="norm" stroke="1" extrusionOk="0">
                  <a:moveTo>
                    <a:pt x="0" y="0"/>
                  </a:moveTo>
                  <a:cubicBezTo>
                    <a:pt x="5214" y="1670"/>
                    <a:pt x="10428" y="3339"/>
                    <a:pt x="14524" y="5791"/>
                  </a:cubicBezTo>
                  <a:cubicBezTo>
                    <a:pt x="18621" y="8243"/>
                    <a:pt x="21600" y="11478"/>
                    <a:pt x="20297" y="14243"/>
                  </a:cubicBezTo>
                  <a:cubicBezTo>
                    <a:pt x="18993" y="17009"/>
                    <a:pt x="13407" y="19304"/>
                    <a:pt x="7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963456" y="6156732"/>
              <a:ext cx="2730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693" y="12793"/>
                    <a:pt x="11386" y="5170"/>
                    <a:pt x="14986" y="1993"/>
                  </a:cubicBezTo>
                  <a:cubicBezTo>
                    <a:pt x="18586" y="-1183"/>
                    <a:pt x="20093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452406" y="5955794"/>
              <a:ext cx="635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83"/>
                    <a:pt x="14400" y="7566"/>
                    <a:pt x="10800" y="11166"/>
                  </a:cubicBezTo>
                  <a:cubicBezTo>
                    <a:pt x="7200" y="14766"/>
                    <a:pt x="3600" y="181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490506" y="5909603"/>
              <a:ext cx="304801" cy="9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21059"/>
                  </a:moveTo>
                  <a:cubicBezTo>
                    <a:pt x="900" y="16463"/>
                    <a:pt x="1800" y="11868"/>
                    <a:pt x="4575" y="7961"/>
                  </a:cubicBezTo>
                  <a:cubicBezTo>
                    <a:pt x="7350" y="4055"/>
                    <a:pt x="12000" y="838"/>
                    <a:pt x="15150" y="148"/>
                  </a:cubicBezTo>
                  <a:cubicBezTo>
                    <a:pt x="18300" y="-541"/>
                    <a:pt x="19950" y="1297"/>
                    <a:pt x="21600" y="3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458756" y="6095494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6000"/>
                    <a:pt x="9498" y="10400"/>
                    <a:pt x="13098" y="6800"/>
                  </a:cubicBezTo>
                  <a:cubicBezTo>
                    <a:pt x="16698" y="3200"/>
                    <a:pt x="19149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794176" y="5945406"/>
              <a:ext cx="185281" cy="38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1" fill="norm" stroke="1" extrusionOk="0">
                  <a:moveTo>
                    <a:pt x="21486" y="1641"/>
                  </a:moveTo>
                  <a:cubicBezTo>
                    <a:pt x="21241" y="1051"/>
                    <a:pt x="20995" y="461"/>
                    <a:pt x="20136" y="166"/>
                  </a:cubicBezTo>
                  <a:cubicBezTo>
                    <a:pt x="19277" y="-129"/>
                    <a:pt x="17804" y="-129"/>
                    <a:pt x="14736" y="992"/>
                  </a:cubicBezTo>
                  <a:cubicBezTo>
                    <a:pt x="11668" y="2114"/>
                    <a:pt x="7004" y="4356"/>
                    <a:pt x="4059" y="7130"/>
                  </a:cubicBezTo>
                  <a:cubicBezTo>
                    <a:pt x="1113" y="9904"/>
                    <a:pt x="-114" y="13209"/>
                    <a:pt x="9" y="15628"/>
                  </a:cubicBezTo>
                  <a:cubicBezTo>
                    <a:pt x="131" y="18048"/>
                    <a:pt x="1604" y="19582"/>
                    <a:pt x="2954" y="20409"/>
                  </a:cubicBezTo>
                  <a:cubicBezTo>
                    <a:pt x="4304" y="21235"/>
                    <a:pt x="5531" y="21353"/>
                    <a:pt x="6759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946912" y="6067660"/>
              <a:ext cx="248445" cy="20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25" fill="norm" stroke="1" extrusionOk="0">
                  <a:moveTo>
                    <a:pt x="2246" y="5601"/>
                  </a:moveTo>
                  <a:cubicBezTo>
                    <a:pt x="2065" y="3819"/>
                    <a:pt x="1883" y="2038"/>
                    <a:pt x="2246" y="1036"/>
                  </a:cubicBezTo>
                  <a:cubicBezTo>
                    <a:pt x="2609" y="34"/>
                    <a:pt x="3517" y="-189"/>
                    <a:pt x="4334" y="145"/>
                  </a:cubicBezTo>
                  <a:cubicBezTo>
                    <a:pt x="5150" y="479"/>
                    <a:pt x="5876" y="1370"/>
                    <a:pt x="6602" y="4042"/>
                  </a:cubicBezTo>
                  <a:cubicBezTo>
                    <a:pt x="7329" y="6714"/>
                    <a:pt x="8055" y="11168"/>
                    <a:pt x="7510" y="14285"/>
                  </a:cubicBezTo>
                  <a:cubicBezTo>
                    <a:pt x="6966" y="17403"/>
                    <a:pt x="5150" y="19184"/>
                    <a:pt x="3698" y="20186"/>
                  </a:cubicBezTo>
                  <a:cubicBezTo>
                    <a:pt x="2246" y="21188"/>
                    <a:pt x="1157" y="21411"/>
                    <a:pt x="522" y="20743"/>
                  </a:cubicBezTo>
                  <a:cubicBezTo>
                    <a:pt x="-113" y="20075"/>
                    <a:pt x="-295" y="18516"/>
                    <a:pt x="703" y="16735"/>
                  </a:cubicBezTo>
                  <a:cubicBezTo>
                    <a:pt x="1702" y="14953"/>
                    <a:pt x="3880" y="12949"/>
                    <a:pt x="5786" y="11502"/>
                  </a:cubicBezTo>
                  <a:cubicBezTo>
                    <a:pt x="7692" y="10054"/>
                    <a:pt x="9325" y="9164"/>
                    <a:pt x="10596" y="8496"/>
                  </a:cubicBezTo>
                  <a:cubicBezTo>
                    <a:pt x="11866" y="7827"/>
                    <a:pt x="12774" y="7382"/>
                    <a:pt x="13409" y="7716"/>
                  </a:cubicBezTo>
                  <a:cubicBezTo>
                    <a:pt x="14044" y="8050"/>
                    <a:pt x="14408" y="9164"/>
                    <a:pt x="14408" y="10277"/>
                  </a:cubicBezTo>
                  <a:cubicBezTo>
                    <a:pt x="14408" y="11390"/>
                    <a:pt x="14044" y="12504"/>
                    <a:pt x="13863" y="13840"/>
                  </a:cubicBezTo>
                  <a:cubicBezTo>
                    <a:pt x="13681" y="15176"/>
                    <a:pt x="13681" y="16735"/>
                    <a:pt x="14952" y="17625"/>
                  </a:cubicBezTo>
                  <a:cubicBezTo>
                    <a:pt x="16223" y="18516"/>
                    <a:pt x="18764" y="18739"/>
                    <a:pt x="21305" y="18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214406" y="5966050"/>
              <a:ext cx="111164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4" fill="norm" stroke="1" extrusionOk="0">
                  <a:moveTo>
                    <a:pt x="2445" y="144"/>
                  </a:moveTo>
                  <a:cubicBezTo>
                    <a:pt x="4891" y="19"/>
                    <a:pt x="7336" y="-106"/>
                    <a:pt x="9170" y="144"/>
                  </a:cubicBezTo>
                  <a:cubicBezTo>
                    <a:pt x="11004" y="393"/>
                    <a:pt x="12226" y="1018"/>
                    <a:pt x="14875" y="3015"/>
                  </a:cubicBezTo>
                  <a:cubicBezTo>
                    <a:pt x="17525" y="5013"/>
                    <a:pt x="21600" y="8384"/>
                    <a:pt x="21396" y="11381"/>
                  </a:cubicBezTo>
                  <a:cubicBezTo>
                    <a:pt x="21192" y="14377"/>
                    <a:pt x="16709" y="16999"/>
                    <a:pt x="12430" y="18622"/>
                  </a:cubicBezTo>
                  <a:cubicBezTo>
                    <a:pt x="8151" y="20245"/>
                    <a:pt x="4075" y="20870"/>
                    <a:pt x="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6449827" y="5866894"/>
              <a:ext cx="24930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2691"/>
                    <a:pt x="6800" y="5382"/>
                    <a:pt x="3200" y="8436"/>
                  </a:cubicBezTo>
                  <a:cubicBezTo>
                    <a:pt x="-400" y="11491"/>
                    <a:pt x="-400" y="14909"/>
                    <a:pt x="500" y="17164"/>
                  </a:cubicBezTo>
                  <a:cubicBezTo>
                    <a:pt x="1400" y="19418"/>
                    <a:pt x="3200" y="20509"/>
                    <a:pt x="5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871756" y="5894119"/>
              <a:ext cx="206197" cy="76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90" fill="norm" stroke="1" extrusionOk="0">
                  <a:moveTo>
                    <a:pt x="0" y="127"/>
                  </a:moveTo>
                  <a:cubicBezTo>
                    <a:pt x="1080" y="9"/>
                    <a:pt x="2160" y="-110"/>
                    <a:pt x="4212" y="187"/>
                  </a:cubicBezTo>
                  <a:cubicBezTo>
                    <a:pt x="6264" y="483"/>
                    <a:pt x="9288" y="1195"/>
                    <a:pt x="12420" y="2501"/>
                  </a:cubicBezTo>
                  <a:cubicBezTo>
                    <a:pt x="15552" y="3806"/>
                    <a:pt x="18792" y="5705"/>
                    <a:pt x="20196" y="7723"/>
                  </a:cubicBezTo>
                  <a:cubicBezTo>
                    <a:pt x="21600" y="9741"/>
                    <a:pt x="21168" y="11877"/>
                    <a:pt x="19548" y="13657"/>
                  </a:cubicBezTo>
                  <a:cubicBezTo>
                    <a:pt x="17928" y="15437"/>
                    <a:pt x="15120" y="16861"/>
                    <a:pt x="11664" y="18108"/>
                  </a:cubicBezTo>
                  <a:cubicBezTo>
                    <a:pt x="8208" y="19354"/>
                    <a:pt x="4104" y="20422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582956" y="6076444"/>
              <a:ext cx="410563" cy="33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73" fill="norm" stroke="1" extrusionOk="0">
                  <a:moveTo>
                    <a:pt x="0" y="0"/>
                  </a:moveTo>
                  <a:cubicBezTo>
                    <a:pt x="2645" y="815"/>
                    <a:pt x="5290" y="1630"/>
                    <a:pt x="8486" y="3057"/>
                  </a:cubicBezTo>
                  <a:cubicBezTo>
                    <a:pt x="11682" y="4483"/>
                    <a:pt x="15429" y="6521"/>
                    <a:pt x="17633" y="7811"/>
                  </a:cubicBezTo>
                  <a:cubicBezTo>
                    <a:pt x="19837" y="9102"/>
                    <a:pt x="20498" y="9645"/>
                    <a:pt x="20939" y="10257"/>
                  </a:cubicBezTo>
                  <a:cubicBezTo>
                    <a:pt x="21380" y="10868"/>
                    <a:pt x="21600" y="11547"/>
                    <a:pt x="21049" y="12362"/>
                  </a:cubicBezTo>
                  <a:cubicBezTo>
                    <a:pt x="20498" y="13177"/>
                    <a:pt x="19176" y="14128"/>
                    <a:pt x="16696" y="15283"/>
                  </a:cubicBezTo>
                  <a:cubicBezTo>
                    <a:pt x="14216" y="16438"/>
                    <a:pt x="10580" y="17796"/>
                    <a:pt x="8210" y="18679"/>
                  </a:cubicBezTo>
                  <a:cubicBezTo>
                    <a:pt x="5841" y="19562"/>
                    <a:pt x="4739" y="19970"/>
                    <a:pt x="3802" y="20377"/>
                  </a:cubicBezTo>
                  <a:cubicBezTo>
                    <a:pt x="2865" y="20785"/>
                    <a:pt x="2094" y="21192"/>
                    <a:pt x="2039" y="21396"/>
                  </a:cubicBezTo>
                  <a:cubicBezTo>
                    <a:pt x="1984" y="21600"/>
                    <a:pt x="2645" y="21600"/>
                    <a:pt x="3251" y="21532"/>
                  </a:cubicBezTo>
                  <a:cubicBezTo>
                    <a:pt x="3857" y="21464"/>
                    <a:pt x="4408" y="21328"/>
                    <a:pt x="4959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798856" y="6324094"/>
              <a:ext cx="342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33" y="3343"/>
                    <a:pt x="12267" y="6686"/>
                    <a:pt x="8667" y="9771"/>
                  </a:cubicBezTo>
                  <a:cubicBezTo>
                    <a:pt x="5067" y="12857"/>
                    <a:pt x="2533" y="15686"/>
                    <a:pt x="1267" y="17614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420696" y="6040461"/>
              <a:ext cx="190961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223"/>
                  </a:moveTo>
                  <a:cubicBezTo>
                    <a:pt x="20008" y="111"/>
                    <a:pt x="18834" y="0"/>
                    <a:pt x="17660" y="0"/>
                  </a:cubicBezTo>
                  <a:cubicBezTo>
                    <a:pt x="16486" y="0"/>
                    <a:pt x="15312" y="111"/>
                    <a:pt x="12612" y="1726"/>
                  </a:cubicBezTo>
                  <a:cubicBezTo>
                    <a:pt x="9912" y="3340"/>
                    <a:pt x="5686" y="6458"/>
                    <a:pt x="3104" y="9464"/>
                  </a:cubicBezTo>
                  <a:cubicBezTo>
                    <a:pt x="521" y="12470"/>
                    <a:pt x="-418" y="15365"/>
                    <a:pt x="169" y="17369"/>
                  </a:cubicBezTo>
                  <a:cubicBezTo>
                    <a:pt x="756" y="19373"/>
                    <a:pt x="2869" y="20487"/>
                    <a:pt x="5334" y="21043"/>
                  </a:cubicBezTo>
                  <a:cubicBezTo>
                    <a:pt x="7799" y="21600"/>
                    <a:pt x="10617" y="21600"/>
                    <a:pt x="13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736540" y="6197094"/>
              <a:ext cx="3386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70"/>
                    <a:pt x="10800" y="1340"/>
                    <a:pt x="6750" y="2763"/>
                  </a:cubicBezTo>
                  <a:cubicBezTo>
                    <a:pt x="2700" y="4186"/>
                    <a:pt x="0" y="6363"/>
                    <a:pt x="0" y="9628"/>
                  </a:cubicBezTo>
                  <a:cubicBezTo>
                    <a:pt x="0" y="12893"/>
                    <a:pt x="2700" y="17247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852956" y="6302782"/>
              <a:ext cx="2222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291" y="12793"/>
                    <a:pt x="6583" y="5170"/>
                    <a:pt x="10183" y="1993"/>
                  </a:cubicBezTo>
                  <a:cubicBezTo>
                    <a:pt x="13783" y="-1183"/>
                    <a:pt x="17691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097727" y="6222494"/>
              <a:ext cx="27593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1495" y="0"/>
                  </a:moveTo>
                  <a:cubicBezTo>
                    <a:pt x="19846" y="2724"/>
                    <a:pt x="18197" y="5449"/>
                    <a:pt x="16219" y="8562"/>
                  </a:cubicBezTo>
                  <a:cubicBezTo>
                    <a:pt x="14240" y="11676"/>
                    <a:pt x="11932" y="15178"/>
                    <a:pt x="9953" y="17319"/>
                  </a:cubicBezTo>
                  <a:cubicBezTo>
                    <a:pt x="7974" y="19459"/>
                    <a:pt x="6326" y="20238"/>
                    <a:pt x="4924" y="20627"/>
                  </a:cubicBezTo>
                  <a:cubicBezTo>
                    <a:pt x="3522" y="21016"/>
                    <a:pt x="2368" y="21016"/>
                    <a:pt x="1544" y="20530"/>
                  </a:cubicBezTo>
                  <a:cubicBezTo>
                    <a:pt x="719" y="20043"/>
                    <a:pt x="225" y="19070"/>
                    <a:pt x="60" y="17805"/>
                  </a:cubicBezTo>
                  <a:cubicBezTo>
                    <a:pt x="-105" y="16541"/>
                    <a:pt x="60" y="14984"/>
                    <a:pt x="719" y="14011"/>
                  </a:cubicBezTo>
                  <a:cubicBezTo>
                    <a:pt x="1379" y="13038"/>
                    <a:pt x="2533" y="12649"/>
                    <a:pt x="4759" y="13135"/>
                  </a:cubicBezTo>
                  <a:cubicBezTo>
                    <a:pt x="6985" y="13622"/>
                    <a:pt x="10283" y="14984"/>
                    <a:pt x="13168" y="16541"/>
                  </a:cubicBezTo>
                  <a:cubicBezTo>
                    <a:pt x="16054" y="18097"/>
                    <a:pt x="18527" y="19849"/>
                    <a:pt x="21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437156" y="6158994"/>
              <a:ext cx="19172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11148" y="0"/>
                  </a:moveTo>
                  <a:cubicBezTo>
                    <a:pt x="14632" y="1217"/>
                    <a:pt x="18116" y="2434"/>
                    <a:pt x="19858" y="4715"/>
                  </a:cubicBezTo>
                  <a:cubicBezTo>
                    <a:pt x="21600" y="6997"/>
                    <a:pt x="21600" y="10344"/>
                    <a:pt x="18581" y="13183"/>
                  </a:cubicBezTo>
                  <a:cubicBezTo>
                    <a:pt x="15561" y="16023"/>
                    <a:pt x="9523" y="18355"/>
                    <a:pt x="5923" y="19673"/>
                  </a:cubicBezTo>
                  <a:cubicBezTo>
                    <a:pt x="2323" y="20992"/>
                    <a:pt x="1161" y="21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4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830085" y="4503761"/>
              <a:ext cx="3078060" cy="1272587"/>
            </a:xfrm>
            <a:prstGeom prst="rect">
              <a:avLst/>
            </a:prstGeom>
            <a:effectLst/>
          </p:spPr>
        </p:pic>
        <p:pic>
          <p:nvPicPr>
            <p:cNvPr id="245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10223" y="6057394"/>
              <a:ext cx="315384" cy="266701"/>
            </a:xfrm>
            <a:prstGeom prst="rect">
              <a:avLst/>
            </a:prstGeom>
            <a:effectLst/>
          </p:spPr>
        </p:pic>
        <p:pic>
          <p:nvPicPr>
            <p:cNvPr id="2453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77956" y="6368544"/>
              <a:ext cx="241301" cy="44451"/>
            </a:xfrm>
            <a:prstGeom prst="rect">
              <a:avLst/>
            </a:prstGeom>
            <a:effectLst/>
          </p:spPr>
        </p:pic>
        <p:pic>
          <p:nvPicPr>
            <p:cNvPr id="245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084356" y="6152644"/>
              <a:ext cx="57151" cy="546101"/>
            </a:xfrm>
            <a:prstGeom prst="rect">
              <a:avLst/>
            </a:prstGeom>
            <a:effectLst/>
          </p:spPr>
        </p:pic>
        <p:pic>
          <p:nvPicPr>
            <p:cNvPr id="245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01601" y="6008711"/>
              <a:ext cx="307538" cy="436034"/>
            </a:xfrm>
            <a:prstGeom prst="rect">
              <a:avLst/>
            </a:prstGeom>
            <a:effectLst/>
          </p:spPr>
        </p:pic>
        <p:pic>
          <p:nvPicPr>
            <p:cNvPr id="245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56033" y="3134277"/>
              <a:ext cx="9140044" cy="1593851"/>
            </a:xfrm>
            <a:prstGeom prst="rect">
              <a:avLst/>
            </a:prstGeom>
            <a:effectLst/>
          </p:spPr>
        </p:pic>
        <p:pic>
          <p:nvPicPr>
            <p:cNvPr id="246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66971" y="5739894"/>
              <a:ext cx="774965" cy="1008823"/>
            </a:xfrm>
            <a:prstGeom prst="rect">
              <a:avLst/>
            </a:prstGeom>
            <a:effectLst/>
          </p:spPr>
        </p:pic>
        <p:sp>
          <p:nvSpPr>
            <p:cNvPr id="2463" name="Line"/>
            <p:cNvSpPr/>
            <p:nvPr/>
          </p:nvSpPr>
          <p:spPr>
            <a:xfrm>
              <a:off x="1077521" y="7075775"/>
              <a:ext cx="272008" cy="73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3" fill="norm" stroke="1" extrusionOk="0">
                  <a:moveTo>
                    <a:pt x="1474" y="6840"/>
                  </a:moveTo>
                  <a:cubicBezTo>
                    <a:pt x="1973" y="9080"/>
                    <a:pt x="2471" y="11321"/>
                    <a:pt x="2388" y="13407"/>
                  </a:cubicBezTo>
                  <a:cubicBezTo>
                    <a:pt x="2305" y="15492"/>
                    <a:pt x="1641" y="17422"/>
                    <a:pt x="1225" y="18542"/>
                  </a:cubicBezTo>
                  <a:cubicBezTo>
                    <a:pt x="810" y="19663"/>
                    <a:pt x="644" y="19974"/>
                    <a:pt x="477" y="20410"/>
                  </a:cubicBezTo>
                  <a:cubicBezTo>
                    <a:pt x="311" y="20845"/>
                    <a:pt x="145" y="21406"/>
                    <a:pt x="62" y="21468"/>
                  </a:cubicBezTo>
                  <a:cubicBezTo>
                    <a:pt x="-21" y="21530"/>
                    <a:pt x="-21" y="21094"/>
                    <a:pt x="62" y="19569"/>
                  </a:cubicBezTo>
                  <a:cubicBezTo>
                    <a:pt x="145" y="18044"/>
                    <a:pt x="311" y="15430"/>
                    <a:pt x="727" y="13033"/>
                  </a:cubicBezTo>
                  <a:cubicBezTo>
                    <a:pt x="1142" y="10637"/>
                    <a:pt x="1807" y="8458"/>
                    <a:pt x="2637" y="6528"/>
                  </a:cubicBezTo>
                  <a:cubicBezTo>
                    <a:pt x="3468" y="4599"/>
                    <a:pt x="4465" y="2918"/>
                    <a:pt x="5961" y="1860"/>
                  </a:cubicBezTo>
                  <a:cubicBezTo>
                    <a:pt x="7456" y="801"/>
                    <a:pt x="9450" y="366"/>
                    <a:pt x="10945" y="148"/>
                  </a:cubicBezTo>
                  <a:cubicBezTo>
                    <a:pt x="12441" y="-70"/>
                    <a:pt x="13437" y="-70"/>
                    <a:pt x="14517" y="303"/>
                  </a:cubicBezTo>
                  <a:cubicBezTo>
                    <a:pt x="15597" y="677"/>
                    <a:pt x="16761" y="1424"/>
                    <a:pt x="17176" y="2295"/>
                  </a:cubicBezTo>
                  <a:cubicBezTo>
                    <a:pt x="17591" y="3167"/>
                    <a:pt x="17259" y="4163"/>
                    <a:pt x="16844" y="4816"/>
                  </a:cubicBezTo>
                  <a:cubicBezTo>
                    <a:pt x="16428" y="5470"/>
                    <a:pt x="15930" y="5781"/>
                    <a:pt x="15016" y="6093"/>
                  </a:cubicBezTo>
                  <a:cubicBezTo>
                    <a:pt x="14102" y="6404"/>
                    <a:pt x="12773" y="6715"/>
                    <a:pt x="12357" y="6995"/>
                  </a:cubicBezTo>
                  <a:cubicBezTo>
                    <a:pt x="11942" y="7275"/>
                    <a:pt x="12441" y="7524"/>
                    <a:pt x="13687" y="7898"/>
                  </a:cubicBezTo>
                  <a:cubicBezTo>
                    <a:pt x="14933" y="8271"/>
                    <a:pt x="16927" y="8769"/>
                    <a:pt x="18256" y="9143"/>
                  </a:cubicBezTo>
                  <a:cubicBezTo>
                    <a:pt x="19585" y="9516"/>
                    <a:pt x="20250" y="9765"/>
                    <a:pt x="20748" y="10108"/>
                  </a:cubicBezTo>
                  <a:cubicBezTo>
                    <a:pt x="21247" y="10450"/>
                    <a:pt x="21579" y="10886"/>
                    <a:pt x="21164" y="11321"/>
                  </a:cubicBezTo>
                  <a:cubicBezTo>
                    <a:pt x="20748" y="11757"/>
                    <a:pt x="19585" y="12193"/>
                    <a:pt x="18007" y="12504"/>
                  </a:cubicBezTo>
                  <a:cubicBezTo>
                    <a:pt x="16428" y="12815"/>
                    <a:pt x="14434" y="13002"/>
                    <a:pt x="13022" y="13095"/>
                  </a:cubicBezTo>
                  <a:cubicBezTo>
                    <a:pt x="11610" y="13189"/>
                    <a:pt x="10779" y="13189"/>
                    <a:pt x="10447" y="13189"/>
                  </a:cubicBezTo>
                  <a:cubicBezTo>
                    <a:pt x="10114" y="13189"/>
                    <a:pt x="10281" y="13189"/>
                    <a:pt x="10447" y="13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617006" y="7301994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610656" y="7532711"/>
              <a:ext cx="260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0800"/>
                    <a:pt x="9483" y="0"/>
                    <a:pt x="13083" y="0"/>
                  </a:cubicBezTo>
                  <a:cubicBezTo>
                    <a:pt x="16683" y="0"/>
                    <a:pt x="1914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2182156" y="6991315"/>
              <a:ext cx="2070101" cy="89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16993"/>
                  </a:moveTo>
                  <a:cubicBezTo>
                    <a:pt x="22" y="18321"/>
                    <a:pt x="44" y="19649"/>
                    <a:pt x="77" y="20466"/>
                  </a:cubicBezTo>
                  <a:cubicBezTo>
                    <a:pt x="110" y="21283"/>
                    <a:pt x="155" y="21589"/>
                    <a:pt x="199" y="21589"/>
                  </a:cubicBezTo>
                  <a:cubicBezTo>
                    <a:pt x="243" y="21589"/>
                    <a:pt x="287" y="21283"/>
                    <a:pt x="353" y="20185"/>
                  </a:cubicBezTo>
                  <a:cubicBezTo>
                    <a:pt x="420" y="19087"/>
                    <a:pt x="508" y="17198"/>
                    <a:pt x="563" y="15283"/>
                  </a:cubicBezTo>
                  <a:cubicBezTo>
                    <a:pt x="618" y="13368"/>
                    <a:pt x="640" y="11427"/>
                    <a:pt x="640" y="9640"/>
                  </a:cubicBezTo>
                  <a:cubicBezTo>
                    <a:pt x="640" y="7853"/>
                    <a:pt x="618" y="6219"/>
                    <a:pt x="596" y="5223"/>
                  </a:cubicBezTo>
                  <a:cubicBezTo>
                    <a:pt x="574" y="4227"/>
                    <a:pt x="552" y="3870"/>
                    <a:pt x="486" y="3385"/>
                  </a:cubicBezTo>
                  <a:cubicBezTo>
                    <a:pt x="420" y="2900"/>
                    <a:pt x="309" y="2287"/>
                    <a:pt x="309" y="1980"/>
                  </a:cubicBezTo>
                  <a:cubicBezTo>
                    <a:pt x="309" y="1674"/>
                    <a:pt x="420" y="1674"/>
                    <a:pt x="872" y="1700"/>
                  </a:cubicBezTo>
                  <a:cubicBezTo>
                    <a:pt x="1325" y="1725"/>
                    <a:pt x="2120" y="1776"/>
                    <a:pt x="2982" y="1725"/>
                  </a:cubicBezTo>
                  <a:cubicBezTo>
                    <a:pt x="3843" y="1674"/>
                    <a:pt x="4771" y="1521"/>
                    <a:pt x="5720" y="1368"/>
                  </a:cubicBezTo>
                  <a:cubicBezTo>
                    <a:pt x="6670" y="1215"/>
                    <a:pt x="7642" y="1061"/>
                    <a:pt x="8470" y="959"/>
                  </a:cubicBezTo>
                  <a:cubicBezTo>
                    <a:pt x="9298" y="857"/>
                    <a:pt x="9983" y="806"/>
                    <a:pt x="10667" y="755"/>
                  </a:cubicBezTo>
                  <a:cubicBezTo>
                    <a:pt x="11352" y="704"/>
                    <a:pt x="12037" y="653"/>
                    <a:pt x="12832" y="551"/>
                  </a:cubicBezTo>
                  <a:cubicBezTo>
                    <a:pt x="13627" y="449"/>
                    <a:pt x="14533" y="295"/>
                    <a:pt x="15372" y="193"/>
                  </a:cubicBezTo>
                  <a:cubicBezTo>
                    <a:pt x="16211" y="91"/>
                    <a:pt x="16984" y="40"/>
                    <a:pt x="17834" y="15"/>
                  </a:cubicBezTo>
                  <a:cubicBezTo>
                    <a:pt x="18685" y="-11"/>
                    <a:pt x="19612" y="-11"/>
                    <a:pt x="20253" y="91"/>
                  </a:cubicBezTo>
                  <a:cubicBezTo>
                    <a:pt x="20893" y="193"/>
                    <a:pt x="21247" y="398"/>
                    <a:pt x="21600" y="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296456" y="7283895"/>
              <a:ext cx="393701" cy="59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21566"/>
                  </a:moveTo>
                  <a:cubicBezTo>
                    <a:pt x="2555" y="19651"/>
                    <a:pt x="5110" y="17736"/>
                    <a:pt x="6968" y="15477"/>
                  </a:cubicBezTo>
                  <a:cubicBezTo>
                    <a:pt x="8826" y="13217"/>
                    <a:pt x="9987" y="10613"/>
                    <a:pt x="10684" y="8353"/>
                  </a:cubicBezTo>
                  <a:cubicBezTo>
                    <a:pt x="11381" y="6094"/>
                    <a:pt x="11613" y="4179"/>
                    <a:pt x="11555" y="2953"/>
                  </a:cubicBezTo>
                  <a:cubicBezTo>
                    <a:pt x="11497" y="1728"/>
                    <a:pt x="11148" y="1192"/>
                    <a:pt x="10800" y="770"/>
                  </a:cubicBezTo>
                  <a:cubicBezTo>
                    <a:pt x="10452" y="349"/>
                    <a:pt x="10103" y="43"/>
                    <a:pt x="9697" y="4"/>
                  </a:cubicBezTo>
                  <a:cubicBezTo>
                    <a:pt x="9290" y="-34"/>
                    <a:pt x="8826" y="196"/>
                    <a:pt x="7955" y="1268"/>
                  </a:cubicBezTo>
                  <a:cubicBezTo>
                    <a:pt x="7084" y="2340"/>
                    <a:pt x="5806" y="4255"/>
                    <a:pt x="5110" y="6285"/>
                  </a:cubicBezTo>
                  <a:cubicBezTo>
                    <a:pt x="4413" y="8315"/>
                    <a:pt x="4297" y="10460"/>
                    <a:pt x="4761" y="12336"/>
                  </a:cubicBezTo>
                  <a:cubicBezTo>
                    <a:pt x="5226" y="14213"/>
                    <a:pt x="6271" y="15821"/>
                    <a:pt x="7026" y="16740"/>
                  </a:cubicBezTo>
                  <a:cubicBezTo>
                    <a:pt x="7781" y="17660"/>
                    <a:pt x="8245" y="17889"/>
                    <a:pt x="8768" y="18043"/>
                  </a:cubicBezTo>
                  <a:cubicBezTo>
                    <a:pt x="9290" y="18196"/>
                    <a:pt x="9871" y="18272"/>
                    <a:pt x="10568" y="17966"/>
                  </a:cubicBezTo>
                  <a:cubicBezTo>
                    <a:pt x="11265" y="17660"/>
                    <a:pt x="12077" y="16970"/>
                    <a:pt x="12716" y="16396"/>
                  </a:cubicBezTo>
                  <a:cubicBezTo>
                    <a:pt x="13355" y="15821"/>
                    <a:pt x="13819" y="15362"/>
                    <a:pt x="13935" y="15400"/>
                  </a:cubicBezTo>
                  <a:cubicBezTo>
                    <a:pt x="14052" y="15438"/>
                    <a:pt x="13819" y="15975"/>
                    <a:pt x="13703" y="16434"/>
                  </a:cubicBezTo>
                  <a:cubicBezTo>
                    <a:pt x="13587" y="16894"/>
                    <a:pt x="13587" y="17277"/>
                    <a:pt x="13587" y="17698"/>
                  </a:cubicBezTo>
                  <a:cubicBezTo>
                    <a:pt x="13587" y="18119"/>
                    <a:pt x="13587" y="18579"/>
                    <a:pt x="13587" y="18579"/>
                  </a:cubicBezTo>
                  <a:cubicBezTo>
                    <a:pt x="13587" y="18579"/>
                    <a:pt x="13587" y="18119"/>
                    <a:pt x="13935" y="17009"/>
                  </a:cubicBezTo>
                  <a:cubicBezTo>
                    <a:pt x="14284" y="15898"/>
                    <a:pt x="14981" y="14136"/>
                    <a:pt x="15503" y="13102"/>
                  </a:cubicBezTo>
                  <a:cubicBezTo>
                    <a:pt x="16026" y="12068"/>
                    <a:pt x="16374" y="11762"/>
                    <a:pt x="16839" y="11570"/>
                  </a:cubicBezTo>
                  <a:cubicBezTo>
                    <a:pt x="17303" y="11379"/>
                    <a:pt x="17884" y="11302"/>
                    <a:pt x="18465" y="11494"/>
                  </a:cubicBezTo>
                  <a:cubicBezTo>
                    <a:pt x="19045" y="11685"/>
                    <a:pt x="19626" y="12145"/>
                    <a:pt x="20148" y="13294"/>
                  </a:cubicBezTo>
                  <a:cubicBezTo>
                    <a:pt x="20671" y="14443"/>
                    <a:pt x="21135" y="16281"/>
                    <a:pt x="21600" y="18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788855" y="7284933"/>
              <a:ext cx="193402" cy="56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30" fill="norm" stroke="1" extrusionOk="0">
                  <a:moveTo>
                    <a:pt x="21222" y="3309"/>
                  </a:moveTo>
                  <a:cubicBezTo>
                    <a:pt x="20293" y="2503"/>
                    <a:pt x="19364" y="1697"/>
                    <a:pt x="18551" y="1133"/>
                  </a:cubicBezTo>
                  <a:cubicBezTo>
                    <a:pt x="17738" y="569"/>
                    <a:pt x="17041" y="246"/>
                    <a:pt x="16112" y="85"/>
                  </a:cubicBezTo>
                  <a:cubicBezTo>
                    <a:pt x="15183" y="-76"/>
                    <a:pt x="14022" y="-76"/>
                    <a:pt x="12048" y="690"/>
                  </a:cubicBezTo>
                  <a:cubicBezTo>
                    <a:pt x="10074" y="1455"/>
                    <a:pt x="7287" y="2987"/>
                    <a:pt x="4964" y="5163"/>
                  </a:cubicBezTo>
                  <a:cubicBezTo>
                    <a:pt x="2641" y="7339"/>
                    <a:pt x="783" y="10160"/>
                    <a:pt x="203" y="12779"/>
                  </a:cubicBezTo>
                  <a:cubicBezTo>
                    <a:pt x="-378" y="15399"/>
                    <a:pt x="319" y="17817"/>
                    <a:pt x="1945" y="19267"/>
                  </a:cubicBezTo>
                  <a:cubicBezTo>
                    <a:pt x="3570" y="20718"/>
                    <a:pt x="6125" y="21202"/>
                    <a:pt x="7983" y="21363"/>
                  </a:cubicBezTo>
                  <a:cubicBezTo>
                    <a:pt x="9841" y="21524"/>
                    <a:pt x="11003" y="21363"/>
                    <a:pt x="12164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001306" y="7379914"/>
              <a:ext cx="158751" cy="19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626"/>
                  </a:moveTo>
                  <a:cubicBezTo>
                    <a:pt x="864" y="1452"/>
                    <a:pt x="1728" y="279"/>
                    <a:pt x="3888" y="44"/>
                  </a:cubicBezTo>
                  <a:cubicBezTo>
                    <a:pt x="6048" y="-191"/>
                    <a:pt x="9504" y="513"/>
                    <a:pt x="11664" y="2157"/>
                  </a:cubicBezTo>
                  <a:cubicBezTo>
                    <a:pt x="13824" y="3800"/>
                    <a:pt x="14688" y="6383"/>
                    <a:pt x="13248" y="9200"/>
                  </a:cubicBezTo>
                  <a:cubicBezTo>
                    <a:pt x="11808" y="12018"/>
                    <a:pt x="8064" y="15070"/>
                    <a:pt x="5472" y="17183"/>
                  </a:cubicBezTo>
                  <a:cubicBezTo>
                    <a:pt x="2880" y="19296"/>
                    <a:pt x="1440" y="20470"/>
                    <a:pt x="1440" y="20939"/>
                  </a:cubicBezTo>
                  <a:cubicBezTo>
                    <a:pt x="1440" y="21409"/>
                    <a:pt x="2880" y="21174"/>
                    <a:pt x="6480" y="20235"/>
                  </a:cubicBezTo>
                  <a:cubicBezTo>
                    <a:pt x="10080" y="19296"/>
                    <a:pt x="15840" y="17652"/>
                    <a:pt x="21600" y="16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134656" y="7340094"/>
              <a:ext cx="184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880"/>
                    <a:pt x="15145" y="5760"/>
                    <a:pt x="11793" y="9028"/>
                  </a:cubicBezTo>
                  <a:cubicBezTo>
                    <a:pt x="8441" y="12295"/>
                    <a:pt x="4966" y="15951"/>
                    <a:pt x="2979" y="18111"/>
                  </a:cubicBezTo>
                  <a:cubicBezTo>
                    <a:pt x="993" y="20271"/>
                    <a:pt x="497" y="209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275536" y="7505194"/>
              <a:ext cx="22107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7165" y="5400"/>
                    <a:pt x="12845" y="10800"/>
                    <a:pt x="9759" y="14287"/>
                  </a:cubicBezTo>
                  <a:cubicBezTo>
                    <a:pt x="6674" y="17775"/>
                    <a:pt x="4822" y="19350"/>
                    <a:pt x="3382" y="20250"/>
                  </a:cubicBezTo>
                  <a:cubicBezTo>
                    <a:pt x="1942" y="21150"/>
                    <a:pt x="914" y="21375"/>
                    <a:pt x="399" y="20813"/>
                  </a:cubicBezTo>
                  <a:cubicBezTo>
                    <a:pt x="-115" y="20250"/>
                    <a:pt x="-115" y="18900"/>
                    <a:pt x="296" y="17662"/>
                  </a:cubicBezTo>
                  <a:cubicBezTo>
                    <a:pt x="708" y="16425"/>
                    <a:pt x="1531" y="15300"/>
                    <a:pt x="2456" y="14625"/>
                  </a:cubicBezTo>
                  <a:cubicBezTo>
                    <a:pt x="3382" y="13950"/>
                    <a:pt x="4411" y="13725"/>
                    <a:pt x="5954" y="14175"/>
                  </a:cubicBezTo>
                  <a:cubicBezTo>
                    <a:pt x="7496" y="14625"/>
                    <a:pt x="9554" y="15750"/>
                    <a:pt x="11405" y="17100"/>
                  </a:cubicBezTo>
                  <a:cubicBezTo>
                    <a:pt x="13256" y="18450"/>
                    <a:pt x="14902" y="20025"/>
                    <a:pt x="165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604556" y="7325942"/>
              <a:ext cx="94499" cy="43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464" fill="norm" stroke="1" extrusionOk="0">
                  <a:moveTo>
                    <a:pt x="4136" y="71"/>
                  </a:moveTo>
                  <a:cubicBezTo>
                    <a:pt x="6434" y="-33"/>
                    <a:pt x="8732" y="-136"/>
                    <a:pt x="11030" y="639"/>
                  </a:cubicBezTo>
                  <a:cubicBezTo>
                    <a:pt x="13328" y="1414"/>
                    <a:pt x="15626" y="3068"/>
                    <a:pt x="17694" y="5290"/>
                  </a:cubicBezTo>
                  <a:cubicBezTo>
                    <a:pt x="19762" y="7512"/>
                    <a:pt x="21600" y="10302"/>
                    <a:pt x="19762" y="12989"/>
                  </a:cubicBezTo>
                  <a:cubicBezTo>
                    <a:pt x="17923" y="15676"/>
                    <a:pt x="12409" y="18260"/>
                    <a:pt x="8502" y="19655"/>
                  </a:cubicBezTo>
                  <a:cubicBezTo>
                    <a:pt x="4596" y="21051"/>
                    <a:pt x="2298" y="21257"/>
                    <a:pt x="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845856" y="7689344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782356" y="7263894"/>
              <a:ext cx="31750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52" y="2736"/>
                    <a:pt x="16704" y="5472"/>
                    <a:pt x="14112" y="8064"/>
                  </a:cubicBezTo>
                  <a:cubicBezTo>
                    <a:pt x="11520" y="10656"/>
                    <a:pt x="8784" y="13104"/>
                    <a:pt x="6552" y="14976"/>
                  </a:cubicBezTo>
                  <a:cubicBezTo>
                    <a:pt x="4320" y="16848"/>
                    <a:pt x="2592" y="18144"/>
                    <a:pt x="1584" y="19152"/>
                  </a:cubicBezTo>
                  <a:cubicBezTo>
                    <a:pt x="576" y="20160"/>
                    <a:pt x="288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4027168" y="7561123"/>
              <a:ext cx="167939" cy="26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82" fill="norm" stroke="1" extrusionOk="0">
                  <a:moveTo>
                    <a:pt x="6758" y="3670"/>
                  </a:moveTo>
                  <a:cubicBezTo>
                    <a:pt x="5691" y="3159"/>
                    <a:pt x="4625" y="2649"/>
                    <a:pt x="4758" y="2139"/>
                  </a:cubicBezTo>
                  <a:cubicBezTo>
                    <a:pt x="4891" y="1629"/>
                    <a:pt x="6225" y="1119"/>
                    <a:pt x="8225" y="693"/>
                  </a:cubicBezTo>
                  <a:cubicBezTo>
                    <a:pt x="10225" y="268"/>
                    <a:pt x="12891" y="-72"/>
                    <a:pt x="14758" y="13"/>
                  </a:cubicBezTo>
                  <a:cubicBezTo>
                    <a:pt x="16625" y="98"/>
                    <a:pt x="17691" y="608"/>
                    <a:pt x="17425" y="2224"/>
                  </a:cubicBezTo>
                  <a:cubicBezTo>
                    <a:pt x="17158" y="3840"/>
                    <a:pt x="15558" y="6561"/>
                    <a:pt x="12625" y="9537"/>
                  </a:cubicBezTo>
                  <a:cubicBezTo>
                    <a:pt x="9691" y="12514"/>
                    <a:pt x="5425" y="15745"/>
                    <a:pt x="2891" y="17786"/>
                  </a:cubicBezTo>
                  <a:cubicBezTo>
                    <a:pt x="358" y="19827"/>
                    <a:pt x="-442" y="20678"/>
                    <a:pt x="225" y="21103"/>
                  </a:cubicBezTo>
                  <a:cubicBezTo>
                    <a:pt x="891" y="21528"/>
                    <a:pt x="3025" y="21528"/>
                    <a:pt x="6758" y="20678"/>
                  </a:cubicBezTo>
                  <a:cubicBezTo>
                    <a:pt x="10491" y="19827"/>
                    <a:pt x="15825" y="18126"/>
                    <a:pt x="21158" y="16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221012" y="7683992"/>
              <a:ext cx="123175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53" fill="norm" stroke="1" extrusionOk="0">
                  <a:moveTo>
                    <a:pt x="994" y="792"/>
                  </a:moveTo>
                  <a:cubicBezTo>
                    <a:pt x="994" y="4236"/>
                    <a:pt x="994" y="7679"/>
                    <a:pt x="814" y="10653"/>
                  </a:cubicBezTo>
                  <a:cubicBezTo>
                    <a:pt x="634" y="13627"/>
                    <a:pt x="274" y="16131"/>
                    <a:pt x="94" y="16601"/>
                  </a:cubicBezTo>
                  <a:cubicBezTo>
                    <a:pt x="-86" y="17070"/>
                    <a:pt x="-86" y="15505"/>
                    <a:pt x="814" y="13157"/>
                  </a:cubicBezTo>
                  <a:cubicBezTo>
                    <a:pt x="1714" y="10810"/>
                    <a:pt x="3514" y="7679"/>
                    <a:pt x="5854" y="5018"/>
                  </a:cubicBezTo>
                  <a:cubicBezTo>
                    <a:pt x="8194" y="2357"/>
                    <a:pt x="11074" y="166"/>
                    <a:pt x="13954" y="10"/>
                  </a:cubicBezTo>
                  <a:cubicBezTo>
                    <a:pt x="16834" y="-147"/>
                    <a:pt x="19714" y="1731"/>
                    <a:pt x="20614" y="5644"/>
                  </a:cubicBezTo>
                  <a:cubicBezTo>
                    <a:pt x="21514" y="9557"/>
                    <a:pt x="20434" y="15505"/>
                    <a:pt x="19354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957106" y="7445927"/>
              <a:ext cx="73025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21109"/>
                  </a:moveTo>
                  <a:cubicBezTo>
                    <a:pt x="877" y="17673"/>
                    <a:pt x="1753" y="14236"/>
                    <a:pt x="3381" y="10800"/>
                  </a:cubicBezTo>
                  <a:cubicBezTo>
                    <a:pt x="5009" y="7364"/>
                    <a:pt x="7388" y="3927"/>
                    <a:pt x="9704" y="1964"/>
                  </a:cubicBezTo>
                  <a:cubicBezTo>
                    <a:pt x="12021" y="0"/>
                    <a:pt x="14275" y="-491"/>
                    <a:pt x="16247" y="491"/>
                  </a:cubicBezTo>
                  <a:cubicBezTo>
                    <a:pt x="18219" y="1473"/>
                    <a:pt x="19910" y="3927"/>
                    <a:pt x="21600" y="6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153956" y="7581394"/>
              <a:ext cx="482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9200"/>
                    <a:pt x="6063" y="16800"/>
                    <a:pt x="9379" y="13800"/>
                  </a:cubicBezTo>
                  <a:cubicBezTo>
                    <a:pt x="12695" y="10800"/>
                    <a:pt x="16295" y="7200"/>
                    <a:pt x="18379" y="4800"/>
                  </a:cubicBezTo>
                  <a:cubicBezTo>
                    <a:pt x="20463" y="2400"/>
                    <a:pt x="2103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585756" y="7375165"/>
              <a:ext cx="222251" cy="30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65"/>
                  </a:moveTo>
                  <a:cubicBezTo>
                    <a:pt x="2469" y="215"/>
                    <a:pt x="4937" y="-235"/>
                    <a:pt x="8126" y="140"/>
                  </a:cubicBezTo>
                  <a:cubicBezTo>
                    <a:pt x="11314" y="515"/>
                    <a:pt x="15223" y="1715"/>
                    <a:pt x="17794" y="2915"/>
                  </a:cubicBezTo>
                  <a:cubicBezTo>
                    <a:pt x="20366" y="4115"/>
                    <a:pt x="21600" y="5315"/>
                    <a:pt x="21600" y="7115"/>
                  </a:cubicBezTo>
                  <a:cubicBezTo>
                    <a:pt x="21600" y="8915"/>
                    <a:pt x="20366" y="11315"/>
                    <a:pt x="18103" y="13415"/>
                  </a:cubicBezTo>
                  <a:cubicBezTo>
                    <a:pt x="15840" y="15515"/>
                    <a:pt x="12549" y="17315"/>
                    <a:pt x="10903" y="18590"/>
                  </a:cubicBezTo>
                  <a:cubicBezTo>
                    <a:pt x="9257" y="19865"/>
                    <a:pt x="9257" y="20615"/>
                    <a:pt x="9257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874806" y="7353793"/>
              <a:ext cx="79170" cy="52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59" fill="norm" stroke="1" extrusionOk="0">
                  <a:moveTo>
                    <a:pt x="17053" y="1260"/>
                  </a:moveTo>
                  <a:cubicBezTo>
                    <a:pt x="18189" y="653"/>
                    <a:pt x="19326" y="46"/>
                    <a:pt x="20179" y="2"/>
                  </a:cubicBezTo>
                  <a:cubicBezTo>
                    <a:pt x="21032" y="-41"/>
                    <a:pt x="21600" y="479"/>
                    <a:pt x="21032" y="2301"/>
                  </a:cubicBezTo>
                  <a:cubicBezTo>
                    <a:pt x="20463" y="4123"/>
                    <a:pt x="18758" y="7246"/>
                    <a:pt x="15063" y="10412"/>
                  </a:cubicBezTo>
                  <a:cubicBezTo>
                    <a:pt x="11368" y="13578"/>
                    <a:pt x="5684" y="16788"/>
                    <a:pt x="2842" y="18653"/>
                  </a:cubicBezTo>
                  <a:cubicBezTo>
                    <a:pt x="0" y="20518"/>
                    <a:pt x="0" y="21039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957356" y="7307794"/>
              <a:ext cx="342901" cy="8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21228"/>
                  </a:moveTo>
                  <a:cubicBezTo>
                    <a:pt x="0" y="16707"/>
                    <a:pt x="0" y="12186"/>
                    <a:pt x="267" y="8921"/>
                  </a:cubicBezTo>
                  <a:cubicBezTo>
                    <a:pt x="533" y="5656"/>
                    <a:pt x="1067" y="3647"/>
                    <a:pt x="3933" y="2140"/>
                  </a:cubicBezTo>
                  <a:cubicBezTo>
                    <a:pt x="6800" y="633"/>
                    <a:pt x="12000" y="-372"/>
                    <a:pt x="15333" y="130"/>
                  </a:cubicBezTo>
                  <a:cubicBezTo>
                    <a:pt x="18667" y="633"/>
                    <a:pt x="20133" y="2642"/>
                    <a:pt x="21600" y="4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6925606" y="7524244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6200"/>
                    <a:pt x="11880" y="10800"/>
                    <a:pt x="15480" y="7200"/>
                  </a:cubicBezTo>
                  <a:cubicBezTo>
                    <a:pt x="19080" y="3600"/>
                    <a:pt x="2034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109706" y="7071796"/>
              <a:ext cx="222301" cy="1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11" fill="norm" stroke="1" extrusionOk="0">
                  <a:moveTo>
                    <a:pt x="9786" y="4174"/>
                  </a:moveTo>
                  <a:cubicBezTo>
                    <a:pt x="8767" y="3520"/>
                    <a:pt x="7748" y="2865"/>
                    <a:pt x="6424" y="4174"/>
                  </a:cubicBezTo>
                  <a:cubicBezTo>
                    <a:pt x="5099" y="5483"/>
                    <a:pt x="3469" y="8756"/>
                    <a:pt x="2450" y="11210"/>
                  </a:cubicBezTo>
                  <a:cubicBezTo>
                    <a:pt x="1431" y="13665"/>
                    <a:pt x="1024" y="15301"/>
                    <a:pt x="616" y="17101"/>
                  </a:cubicBezTo>
                  <a:cubicBezTo>
                    <a:pt x="209" y="18901"/>
                    <a:pt x="-199" y="20865"/>
                    <a:pt x="107" y="20701"/>
                  </a:cubicBezTo>
                  <a:cubicBezTo>
                    <a:pt x="412" y="20538"/>
                    <a:pt x="1431" y="18247"/>
                    <a:pt x="3571" y="14320"/>
                  </a:cubicBezTo>
                  <a:cubicBezTo>
                    <a:pt x="5710" y="10392"/>
                    <a:pt x="8971" y="4829"/>
                    <a:pt x="11110" y="2047"/>
                  </a:cubicBezTo>
                  <a:cubicBezTo>
                    <a:pt x="13250" y="-735"/>
                    <a:pt x="14269" y="-735"/>
                    <a:pt x="15797" y="2374"/>
                  </a:cubicBezTo>
                  <a:cubicBezTo>
                    <a:pt x="17326" y="5483"/>
                    <a:pt x="19363" y="11701"/>
                    <a:pt x="21401" y="17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7362264" y="7478662"/>
              <a:ext cx="236444" cy="35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41" fill="norm" stroke="1" extrusionOk="0">
                  <a:moveTo>
                    <a:pt x="21352" y="1219"/>
                  </a:moveTo>
                  <a:cubicBezTo>
                    <a:pt x="19440" y="580"/>
                    <a:pt x="17529" y="-59"/>
                    <a:pt x="14662" y="5"/>
                  </a:cubicBezTo>
                  <a:cubicBezTo>
                    <a:pt x="11794" y="69"/>
                    <a:pt x="7971" y="836"/>
                    <a:pt x="5104" y="3200"/>
                  </a:cubicBezTo>
                  <a:cubicBezTo>
                    <a:pt x="2237" y="5565"/>
                    <a:pt x="325" y="9527"/>
                    <a:pt x="39" y="12658"/>
                  </a:cubicBezTo>
                  <a:cubicBezTo>
                    <a:pt x="-248" y="15790"/>
                    <a:pt x="1090" y="18090"/>
                    <a:pt x="2333" y="19432"/>
                  </a:cubicBezTo>
                  <a:cubicBezTo>
                    <a:pt x="3575" y="20774"/>
                    <a:pt x="4722" y="21158"/>
                    <a:pt x="5869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7592005" y="7494236"/>
              <a:ext cx="324202" cy="28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60" fill="norm" stroke="1" extrusionOk="0">
                  <a:moveTo>
                    <a:pt x="3785" y="1737"/>
                  </a:moveTo>
                  <a:cubicBezTo>
                    <a:pt x="3507" y="960"/>
                    <a:pt x="3228" y="183"/>
                    <a:pt x="3367" y="27"/>
                  </a:cubicBezTo>
                  <a:cubicBezTo>
                    <a:pt x="3507" y="-128"/>
                    <a:pt x="4064" y="338"/>
                    <a:pt x="4691" y="2358"/>
                  </a:cubicBezTo>
                  <a:cubicBezTo>
                    <a:pt x="5318" y="4378"/>
                    <a:pt x="6015" y="7953"/>
                    <a:pt x="5945" y="10983"/>
                  </a:cubicBezTo>
                  <a:cubicBezTo>
                    <a:pt x="5876" y="14013"/>
                    <a:pt x="5039" y="16499"/>
                    <a:pt x="4273" y="18053"/>
                  </a:cubicBezTo>
                  <a:cubicBezTo>
                    <a:pt x="3507" y="19607"/>
                    <a:pt x="2810" y="20229"/>
                    <a:pt x="2113" y="20695"/>
                  </a:cubicBezTo>
                  <a:cubicBezTo>
                    <a:pt x="1416" y="21161"/>
                    <a:pt x="719" y="21472"/>
                    <a:pt x="301" y="21084"/>
                  </a:cubicBezTo>
                  <a:cubicBezTo>
                    <a:pt x="-117" y="20695"/>
                    <a:pt x="-256" y="19607"/>
                    <a:pt x="929" y="17665"/>
                  </a:cubicBezTo>
                  <a:cubicBezTo>
                    <a:pt x="2113" y="15722"/>
                    <a:pt x="4621" y="12925"/>
                    <a:pt x="6154" y="11294"/>
                  </a:cubicBezTo>
                  <a:cubicBezTo>
                    <a:pt x="7687" y="9662"/>
                    <a:pt x="8245" y="9196"/>
                    <a:pt x="8941" y="8652"/>
                  </a:cubicBezTo>
                  <a:cubicBezTo>
                    <a:pt x="9638" y="8108"/>
                    <a:pt x="10474" y="7486"/>
                    <a:pt x="10683" y="7564"/>
                  </a:cubicBezTo>
                  <a:cubicBezTo>
                    <a:pt x="10892" y="7642"/>
                    <a:pt x="10474" y="8419"/>
                    <a:pt x="9917" y="9662"/>
                  </a:cubicBezTo>
                  <a:cubicBezTo>
                    <a:pt x="9359" y="10905"/>
                    <a:pt x="8663" y="12614"/>
                    <a:pt x="8384" y="14168"/>
                  </a:cubicBezTo>
                  <a:cubicBezTo>
                    <a:pt x="8105" y="15722"/>
                    <a:pt x="8245" y="17121"/>
                    <a:pt x="10196" y="17976"/>
                  </a:cubicBezTo>
                  <a:cubicBezTo>
                    <a:pt x="12147" y="18830"/>
                    <a:pt x="15909" y="19141"/>
                    <a:pt x="18069" y="19063"/>
                  </a:cubicBezTo>
                  <a:cubicBezTo>
                    <a:pt x="20229" y="18986"/>
                    <a:pt x="20787" y="18519"/>
                    <a:pt x="21344" y="18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7954306" y="7365494"/>
              <a:ext cx="13377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836" y="0"/>
                  </a:moveTo>
                  <a:cubicBezTo>
                    <a:pt x="10961" y="2724"/>
                    <a:pt x="17087" y="5449"/>
                    <a:pt x="19343" y="8222"/>
                  </a:cubicBezTo>
                  <a:cubicBezTo>
                    <a:pt x="21600" y="10995"/>
                    <a:pt x="19988" y="13816"/>
                    <a:pt x="16119" y="16054"/>
                  </a:cubicBezTo>
                  <a:cubicBezTo>
                    <a:pt x="12251" y="18292"/>
                    <a:pt x="6125" y="199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346265" y="7492494"/>
              <a:ext cx="39544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784" y="21600"/>
                  </a:moveTo>
                  <a:cubicBezTo>
                    <a:pt x="325" y="20057"/>
                    <a:pt x="-135" y="18514"/>
                    <a:pt x="37" y="16971"/>
                  </a:cubicBezTo>
                  <a:cubicBezTo>
                    <a:pt x="210" y="15429"/>
                    <a:pt x="1014" y="13886"/>
                    <a:pt x="3197" y="11314"/>
                  </a:cubicBezTo>
                  <a:cubicBezTo>
                    <a:pt x="5380" y="8743"/>
                    <a:pt x="8942" y="5143"/>
                    <a:pt x="12216" y="3086"/>
                  </a:cubicBezTo>
                  <a:cubicBezTo>
                    <a:pt x="15491" y="1029"/>
                    <a:pt x="18478" y="514"/>
                    <a:pt x="214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582956" y="7416294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58"/>
                    <a:pt x="12000" y="8116"/>
                    <a:pt x="8400" y="11716"/>
                  </a:cubicBezTo>
                  <a:cubicBezTo>
                    <a:pt x="4800" y="15316"/>
                    <a:pt x="2400" y="184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8477337" y="7778244"/>
              <a:ext cx="25167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882" y="21600"/>
                  </a:moveTo>
                  <a:cubicBezTo>
                    <a:pt x="342" y="18000"/>
                    <a:pt x="-198" y="14400"/>
                    <a:pt x="72" y="11250"/>
                  </a:cubicBezTo>
                  <a:cubicBezTo>
                    <a:pt x="342" y="8100"/>
                    <a:pt x="1422" y="5400"/>
                    <a:pt x="5112" y="3600"/>
                  </a:cubicBezTo>
                  <a:cubicBezTo>
                    <a:pt x="8802" y="1800"/>
                    <a:pt x="15102" y="900"/>
                    <a:pt x="21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9009566" y="7256566"/>
              <a:ext cx="334153" cy="73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90" fill="norm" stroke="1" extrusionOk="0">
                  <a:moveTo>
                    <a:pt x="8327" y="10889"/>
                  </a:moveTo>
                  <a:cubicBezTo>
                    <a:pt x="6994" y="11933"/>
                    <a:pt x="5660" y="12976"/>
                    <a:pt x="4527" y="14418"/>
                  </a:cubicBezTo>
                  <a:cubicBezTo>
                    <a:pt x="3394" y="15860"/>
                    <a:pt x="2460" y="17701"/>
                    <a:pt x="1927" y="18775"/>
                  </a:cubicBezTo>
                  <a:cubicBezTo>
                    <a:pt x="1394" y="19849"/>
                    <a:pt x="1260" y="20155"/>
                    <a:pt x="994" y="20524"/>
                  </a:cubicBezTo>
                  <a:cubicBezTo>
                    <a:pt x="727" y="20892"/>
                    <a:pt x="327" y="21321"/>
                    <a:pt x="127" y="21383"/>
                  </a:cubicBezTo>
                  <a:cubicBezTo>
                    <a:pt x="-73" y="21444"/>
                    <a:pt x="-73" y="21137"/>
                    <a:pt x="394" y="19971"/>
                  </a:cubicBezTo>
                  <a:cubicBezTo>
                    <a:pt x="860" y="18805"/>
                    <a:pt x="1794" y="16780"/>
                    <a:pt x="2794" y="14541"/>
                  </a:cubicBezTo>
                  <a:cubicBezTo>
                    <a:pt x="3794" y="12301"/>
                    <a:pt x="4860" y="9846"/>
                    <a:pt x="5927" y="7699"/>
                  </a:cubicBezTo>
                  <a:cubicBezTo>
                    <a:pt x="6994" y="5551"/>
                    <a:pt x="8060" y="3710"/>
                    <a:pt x="9527" y="2421"/>
                  </a:cubicBezTo>
                  <a:cubicBezTo>
                    <a:pt x="10994" y="1133"/>
                    <a:pt x="12860" y="396"/>
                    <a:pt x="14594" y="120"/>
                  </a:cubicBezTo>
                  <a:cubicBezTo>
                    <a:pt x="16327" y="-156"/>
                    <a:pt x="17927" y="28"/>
                    <a:pt x="18860" y="826"/>
                  </a:cubicBezTo>
                  <a:cubicBezTo>
                    <a:pt x="19794" y="1624"/>
                    <a:pt x="20060" y="3035"/>
                    <a:pt x="19394" y="4170"/>
                  </a:cubicBezTo>
                  <a:cubicBezTo>
                    <a:pt x="18727" y="5305"/>
                    <a:pt x="17127" y="6164"/>
                    <a:pt x="15794" y="6686"/>
                  </a:cubicBezTo>
                  <a:cubicBezTo>
                    <a:pt x="14460" y="7208"/>
                    <a:pt x="13394" y="7392"/>
                    <a:pt x="13327" y="7484"/>
                  </a:cubicBezTo>
                  <a:cubicBezTo>
                    <a:pt x="13260" y="7576"/>
                    <a:pt x="14194" y="7576"/>
                    <a:pt x="15460" y="7699"/>
                  </a:cubicBezTo>
                  <a:cubicBezTo>
                    <a:pt x="16727" y="7821"/>
                    <a:pt x="18327" y="8067"/>
                    <a:pt x="19527" y="8803"/>
                  </a:cubicBezTo>
                  <a:cubicBezTo>
                    <a:pt x="20727" y="9539"/>
                    <a:pt x="21527" y="10767"/>
                    <a:pt x="20727" y="11779"/>
                  </a:cubicBezTo>
                  <a:cubicBezTo>
                    <a:pt x="19927" y="12792"/>
                    <a:pt x="17527" y="13589"/>
                    <a:pt x="15194" y="14050"/>
                  </a:cubicBezTo>
                  <a:cubicBezTo>
                    <a:pt x="12860" y="14510"/>
                    <a:pt x="10594" y="14633"/>
                    <a:pt x="8327" y="14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79950" y="6673707"/>
              <a:ext cx="4414846" cy="148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95" fill="norm" stroke="1" extrusionOk="0">
                  <a:moveTo>
                    <a:pt x="8645" y="1936"/>
                  </a:moveTo>
                  <a:cubicBezTo>
                    <a:pt x="8521" y="1566"/>
                    <a:pt x="8397" y="1197"/>
                    <a:pt x="8205" y="919"/>
                  </a:cubicBezTo>
                  <a:cubicBezTo>
                    <a:pt x="8014" y="642"/>
                    <a:pt x="7756" y="457"/>
                    <a:pt x="7430" y="396"/>
                  </a:cubicBezTo>
                  <a:cubicBezTo>
                    <a:pt x="7105" y="334"/>
                    <a:pt x="6712" y="396"/>
                    <a:pt x="6314" y="565"/>
                  </a:cubicBezTo>
                  <a:cubicBezTo>
                    <a:pt x="5916" y="735"/>
                    <a:pt x="5513" y="1012"/>
                    <a:pt x="5131" y="1335"/>
                  </a:cubicBezTo>
                  <a:cubicBezTo>
                    <a:pt x="4748" y="1659"/>
                    <a:pt x="4387" y="2029"/>
                    <a:pt x="4020" y="2429"/>
                  </a:cubicBezTo>
                  <a:cubicBezTo>
                    <a:pt x="3653" y="2830"/>
                    <a:pt x="3281" y="3261"/>
                    <a:pt x="2914" y="3785"/>
                  </a:cubicBezTo>
                  <a:cubicBezTo>
                    <a:pt x="2547" y="4309"/>
                    <a:pt x="2185" y="4925"/>
                    <a:pt x="1855" y="5603"/>
                  </a:cubicBezTo>
                  <a:cubicBezTo>
                    <a:pt x="1524" y="6281"/>
                    <a:pt x="1224" y="7020"/>
                    <a:pt x="955" y="7868"/>
                  </a:cubicBezTo>
                  <a:cubicBezTo>
                    <a:pt x="687" y="8715"/>
                    <a:pt x="449" y="9670"/>
                    <a:pt x="284" y="10626"/>
                  </a:cubicBezTo>
                  <a:cubicBezTo>
                    <a:pt x="118" y="11581"/>
                    <a:pt x="25" y="12536"/>
                    <a:pt x="5" y="13507"/>
                  </a:cubicBezTo>
                  <a:cubicBezTo>
                    <a:pt x="-16" y="14477"/>
                    <a:pt x="36" y="15463"/>
                    <a:pt x="134" y="16280"/>
                  </a:cubicBezTo>
                  <a:cubicBezTo>
                    <a:pt x="232" y="17096"/>
                    <a:pt x="377" y="17743"/>
                    <a:pt x="640" y="18298"/>
                  </a:cubicBezTo>
                  <a:cubicBezTo>
                    <a:pt x="904" y="18853"/>
                    <a:pt x="1286" y="19315"/>
                    <a:pt x="1648" y="19669"/>
                  </a:cubicBezTo>
                  <a:cubicBezTo>
                    <a:pt x="2010" y="20024"/>
                    <a:pt x="2351" y="20270"/>
                    <a:pt x="2712" y="20455"/>
                  </a:cubicBezTo>
                  <a:cubicBezTo>
                    <a:pt x="3074" y="20640"/>
                    <a:pt x="3457" y="20763"/>
                    <a:pt x="3829" y="20855"/>
                  </a:cubicBezTo>
                  <a:cubicBezTo>
                    <a:pt x="4201" y="20948"/>
                    <a:pt x="4562" y="21010"/>
                    <a:pt x="4914" y="21071"/>
                  </a:cubicBezTo>
                  <a:cubicBezTo>
                    <a:pt x="5265" y="21133"/>
                    <a:pt x="5606" y="21194"/>
                    <a:pt x="5989" y="21271"/>
                  </a:cubicBezTo>
                  <a:cubicBezTo>
                    <a:pt x="6371" y="21348"/>
                    <a:pt x="6795" y="21441"/>
                    <a:pt x="7193" y="21503"/>
                  </a:cubicBezTo>
                  <a:cubicBezTo>
                    <a:pt x="7591" y="21564"/>
                    <a:pt x="7963" y="21595"/>
                    <a:pt x="8335" y="21595"/>
                  </a:cubicBezTo>
                  <a:cubicBezTo>
                    <a:pt x="8707" y="21595"/>
                    <a:pt x="9079" y="21564"/>
                    <a:pt x="9451" y="21503"/>
                  </a:cubicBezTo>
                  <a:cubicBezTo>
                    <a:pt x="9823" y="21441"/>
                    <a:pt x="10195" y="21348"/>
                    <a:pt x="10567" y="21256"/>
                  </a:cubicBezTo>
                  <a:cubicBezTo>
                    <a:pt x="10939" y="21164"/>
                    <a:pt x="11311" y="21071"/>
                    <a:pt x="11688" y="20963"/>
                  </a:cubicBezTo>
                  <a:cubicBezTo>
                    <a:pt x="12066" y="20855"/>
                    <a:pt x="12448" y="20732"/>
                    <a:pt x="12820" y="20640"/>
                  </a:cubicBezTo>
                  <a:cubicBezTo>
                    <a:pt x="13192" y="20547"/>
                    <a:pt x="13554" y="20486"/>
                    <a:pt x="13921" y="20440"/>
                  </a:cubicBezTo>
                  <a:cubicBezTo>
                    <a:pt x="14288" y="20393"/>
                    <a:pt x="14660" y="20362"/>
                    <a:pt x="15047" y="20316"/>
                  </a:cubicBezTo>
                  <a:cubicBezTo>
                    <a:pt x="15435" y="20270"/>
                    <a:pt x="15838" y="20208"/>
                    <a:pt x="16220" y="20116"/>
                  </a:cubicBezTo>
                  <a:cubicBezTo>
                    <a:pt x="16603" y="20024"/>
                    <a:pt x="16964" y="19900"/>
                    <a:pt x="17362" y="19731"/>
                  </a:cubicBezTo>
                  <a:cubicBezTo>
                    <a:pt x="17760" y="19561"/>
                    <a:pt x="18194" y="19346"/>
                    <a:pt x="18582" y="19084"/>
                  </a:cubicBezTo>
                  <a:cubicBezTo>
                    <a:pt x="18969" y="18822"/>
                    <a:pt x="19310" y="18514"/>
                    <a:pt x="19667" y="18113"/>
                  </a:cubicBezTo>
                  <a:cubicBezTo>
                    <a:pt x="20023" y="17713"/>
                    <a:pt x="20395" y="17220"/>
                    <a:pt x="20690" y="16757"/>
                  </a:cubicBezTo>
                  <a:cubicBezTo>
                    <a:pt x="20985" y="16295"/>
                    <a:pt x="21202" y="15864"/>
                    <a:pt x="21351" y="15278"/>
                  </a:cubicBezTo>
                  <a:cubicBezTo>
                    <a:pt x="21501" y="14693"/>
                    <a:pt x="21584" y="13953"/>
                    <a:pt x="21548" y="13106"/>
                  </a:cubicBezTo>
                  <a:cubicBezTo>
                    <a:pt x="21512" y="12259"/>
                    <a:pt x="21357" y="11303"/>
                    <a:pt x="21150" y="10410"/>
                  </a:cubicBezTo>
                  <a:cubicBezTo>
                    <a:pt x="20943" y="9516"/>
                    <a:pt x="20685" y="8684"/>
                    <a:pt x="20385" y="7976"/>
                  </a:cubicBezTo>
                  <a:cubicBezTo>
                    <a:pt x="20085" y="7267"/>
                    <a:pt x="19744" y="6681"/>
                    <a:pt x="19398" y="6127"/>
                  </a:cubicBezTo>
                  <a:cubicBezTo>
                    <a:pt x="19052" y="5572"/>
                    <a:pt x="18701" y="5048"/>
                    <a:pt x="18339" y="4555"/>
                  </a:cubicBezTo>
                  <a:cubicBezTo>
                    <a:pt x="17977" y="4062"/>
                    <a:pt x="17605" y="3600"/>
                    <a:pt x="17233" y="3184"/>
                  </a:cubicBezTo>
                  <a:cubicBezTo>
                    <a:pt x="16861" y="2768"/>
                    <a:pt x="16489" y="2398"/>
                    <a:pt x="16106" y="2090"/>
                  </a:cubicBezTo>
                  <a:cubicBezTo>
                    <a:pt x="15724" y="1782"/>
                    <a:pt x="15331" y="1536"/>
                    <a:pt x="14944" y="1335"/>
                  </a:cubicBezTo>
                  <a:cubicBezTo>
                    <a:pt x="14556" y="1135"/>
                    <a:pt x="14174" y="981"/>
                    <a:pt x="13797" y="827"/>
                  </a:cubicBezTo>
                  <a:cubicBezTo>
                    <a:pt x="13419" y="673"/>
                    <a:pt x="13047" y="519"/>
                    <a:pt x="12686" y="396"/>
                  </a:cubicBezTo>
                  <a:cubicBezTo>
                    <a:pt x="12324" y="272"/>
                    <a:pt x="11973" y="180"/>
                    <a:pt x="11595" y="118"/>
                  </a:cubicBezTo>
                  <a:cubicBezTo>
                    <a:pt x="11218" y="57"/>
                    <a:pt x="10815" y="26"/>
                    <a:pt x="10412" y="10"/>
                  </a:cubicBezTo>
                  <a:cubicBezTo>
                    <a:pt x="10009" y="-5"/>
                    <a:pt x="9606" y="-5"/>
                    <a:pt x="9234" y="26"/>
                  </a:cubicBezTo>
                  <a:cubicBezTo>
                    <a:pt x="8862" y="57"/>
                    <a:pt x="8521" y="118"/>
                    <a:pt x="8107" y="226"/>
                  </a:cubicBezTo>
                  <a:cubicBezTo>
                    <a:pt x="7694" y="334"/>
                    <a:pt x="7208" y="488"/>
                    <a:pt x="6753" y="735"/>
                  </a:cubicBezTo>
                  <a:cubicBezTo>
                    <a:pt x="6299" y="981"/>
                    <a:pt x="5875" y="1320"/>
                    <a:pt x="5586" y="1597"/>
                  </a:cubicBezTo>
                  <a:cubicBezTo>
                    <a:pt x="5296" y="1875"/>
                    <a:pt x="5141" y="2090"/>
                    <a:pt x="4986" y="2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" name="Drawing"/>
          <p:cNvGrpSpPr/>
          <p:nvPr/>
        </p:nvGrpSpPr>
        <p:grpSpPr>
          <a:xfrm>
            <a:off x="25400" y="1308100"/>
            <a:ext cx="11951771" cy="8140701"/>
            <a:chOff x="0" y="0"/>
            <a:chExt cx="11951770" cy="8140700"/>
          </a:xfrm>
        </p:grpSpPr>
        <p:sp>
          <p:nvSpPr>
            <p:cNvPr id="451" name="Line"/>
            <p:cNvSpPr/>
            <p:nvPr/>
          </p:nvSpPr>
          <p:spPr>
            <a:xfrm>
              <a:off x="1848792" y="285749"/>
              <a:ext cx="3715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6666" y="0"/>
                  </a:moveTo>
                  <a:cubicBezTo>
                    <a:pt x="3066" y="1318"/>
                    <a:pt x="-534" y="2637"/>
                    <a:pt x="66" y="5020"/>
                  </a:cubicBezTo>
                  <a:cubicBezTo>
                    <a:pt x="666" y="7403"/>
                    <a:pt x="5466" y="10851"/>
                    <a:pt x="9666" y="13792"/>
                  </a:cubicBezTo>
                  <a:cubicBezTo>
                    <a:pt x="13866" y="16732"/>
                    <a:pt x="17466" y="19166"/>
                    <a:pt x="210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854199" y="292629"/>
              <a:ext cx="298451" cy="40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6256"/>
                  </a:moveTo>
                  <a:cubicBezTo>
                    <a:pt x="3217" y="14262"/>
                    <a:pt x="6434" y="12268"/>
                    <a:pt x="9038" y="10274"/>
                  </a:cubicBezTo>
                  <a:cubicBezTo>
                    <a:pt x="11643" y="8280"/>
                    <a:pt x="13634" y="6287"/>
                    <a:pt x="14706" y="4902"/>
                  </a:cubicBezTo>
                  <a:cubicBezTo>
                    <a:pt x="15779" y="3517"/>
                    <a:pt x="15932" y="2742"/>
                    <a:pt x="16009" y="1911"/>
                  </a:cubicBezTo>
                  <a:cubicBezTo>
                    <a:pt x="16085" y="1080"/>
                    <a:pt x="16085" y="194"/>
                    <a:pt x="16085" y="28"/>
                  </a:cubicBezTo>
                  <a:cubicBezTo>
                    <a:pt x="16085" y="-138"/>
                    <a:pt x="16085" y="416"/>
                    <a:pt x="16009" y="2465"/>
                  </a:cubicBezTo>
                  <a:cubicBezTo>
                    <a:pt x="15932" y="4514"/>
                    <a:pt x="15779" y="8059"/>
                    <a:pt x="15932" y="11216"/>
                  </a:cubicBezTo>
                  <a:cubicBezTo>
                    <a:pt x="16085" y="14373"/>
                    <a:pt x="16545" y="17142"/>
                    <a:pt x="16928" y="18804"/>
                  </a:cubicBezTo>
                  <a:cubicBezTo>
                    <a:pt x="17311" y="20465"/>
                    <a:pt x="17617" y="21019"/>
                    <a:pt x="18153" y="21240"/>
                  </a:cubicBezTo>
                  <a:cubicBezTo>
                    <a:pt x="18689" y="21462"/>
                    <a:pt x="19455" y="21351"/>
                    <a:pt x="20068" y="21019"/>
                  </a:cubicBezTo>
                  <a:cubicBezTo>
                    <a:pt x="20681" y="20687"/>
                    <a:pt x="21140" y="20133"/>
                    <a:pt x="21600" y="19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171149" y="532837"/>
              <a:ext cx="76751" cy="13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52" fill="norm" stroke="1" extrusionOk="0">
                  <a:moveTo>
                    <a:pt x="19417" y="1102"/>
                  </a:moveTo>
                  <a:cubicBezTo>
                    <a:pt x="15914" y="427"/>
                    <a:pt x="12411" y="-248"/>
                    <a:pt x="9492" y="89"/>
                  </a:cubicBezTo>
                  <a:cubicBezTo>
                    <a:pt x="6573" y="427"/>
                    <a:pt x="4238" y="1777"/>
                    <a:pt x="2487" y="5152"/>
                  </a:cubicBezTo>
                  <a:cubicBezTo>
                    <a:pt x="736" y="8527"/>
                    <a:pt x="-432" y="13927"/>
                    <a:pt x="152" y="17133"/>
                  </a:cubicBezTo>
                  <a:cubicBezTo>
                    <a:pt x="736" y="20340"/>
                    <a:pt x="3071" y="21352"/>
                    <a:pt x="6865" y="21352"/>
                  </a:cubicBezTo>
                  <a:cubicBezTo>
                    <a:pt x="10660" y="21352"/>
                    <a:pt x="15914" y="20340"/>
                    <a:pt x="18541" y="17133"/>
                  </a:cubicBezTo>
                  <a:cubicBezTo>
                    <a:pt x="21168" y="13927"/>
                    <a:pt x="21168" y="8527"/>
                    <a:pt x="21168" y="3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321106" y="501650"/>
              <a:ext cx="201738" cy="15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55" fill="norm" stroke="1" extrusionOk="0">
                  <a:moveTo>
                    <a:pt x="315" y="1728"/>
                  </a:moveTo>
                  <a:cubicBezTo>
                    <a:pt x="93" y="5184"/>
                    <a:pt x="-130" y="8640"/>
                    <a:pt x="93" y="11520"/>
                  </a:cubicBezTo>
                  <a:cubicBezTo>
                    <a:pt x="315" y="14400"/>
                    <a:pt x="983" y="16704"/>
                    <a:pt x="1874" y="18144"/>
                  </a:cubicBezTo>
                  <a:cubicBezTo>
                    <a:pt x="2765" y="19584"/>
                    <a:pt x="3878" y="20160"/>
                    <a:pt x="4992" y="19152"/>
                  </a:cubicBezTo>
                  <a:cubicBezTo>
                    <a:pt x="6105" y="18144"/>
                    <a:pt x="7218" y="15552"/>
                    <a:pt x="7775" y="14400"/>
                  </a:cubicBezTo>
                  <a:cubicBezTo>
                    <a:pt x="8332" y="13248"/>
                    <a:pt x="8332" y="13536"/>
                    <a:pt x="9000" y="14976"/>
                  </a:cubicBezTo>
                  <a:cubicBezTo>
                    <a:pt x="9668" y="16416"/>
                    <a:pt x="11004" y="19008"/>
                    <a:pt x="12229" y="20304"/>
                  </a:cubicBezTo>
                  <a:cubicBezTo>
                    <a:pt x="13454" y="21600"/>
                    <a:pt x="14567" y="21600"/>
                    <a:pt x="16126" y="19008"/>
                  </a:cubicBezTo>
                  <a:cubicBezTo>
                    <a:pt x="17684" y="16416"/>
                    <a:pt x="19689" y="11232"/>
                    <a:pt x="20579" y="7632"/>
                  </a:cubicBezTo>
                  <a:cubicBezTo>
                    <a:pt x="21470" y="4032"/>
                    <a:pt x="21247" y="2016"/>
                    <a:pt x="210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156443" y="120650"/>
              <a:ext cx="183657" cy="48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52" fill="norm" stroke="1" extrusionOk="0">
                  <a:moveTo>
                    <a:pt x="10988" y="0"/>
                  </a:moveTo>
                  <a:cubicBezTo>
                    <a:pt x="9761" y="2431"/>
                    <a:pt x="8533" y="4862"/>
                    <a:pt x="7183" y="7714"/>
                  </a:cubicBezTo>
                  <a:cubicBezTo>
                    <a:pt x="5833" y="10566"/>
                    <a:pt x="4361" y="13839"/>
                    <a:pt x="3624" y="16083"/>
                  </a:cubicBezTo>
                  <a:cubicBezTo>
                    <a:pt x="2888" y="18327"/>
                    <a:pt x="2888" y="19543"/>
                    <a:pt x="3379" y="20291"/>
                  </a:cubicBezTo>
                  <a:cubicBezTo>
                    <a:pt x="3870" y="21039"/>
                    <a:pt x="4852" y="21319"/>
                    <a:pt x="6202" y="21460"/>
                  </a:cubicBezTo>
                  <a:cubicBezTo>
                    <a:pt x="7552" y="21600"/>
                    <a:pt x="9270" y="21600"/>
                    <a:pt x="10129" y="21319"/>
                  </a:cubicBezTo>
                  <a:cubicBezTo>
                    <a:pt x="10988" y="21039"/>
                    <a:pt x="10988" y="20478"/>
                    <a:pt x="10620" y="19683"/>
                  </a:cubicBezTo>
                  <a:cubicBezTo>
                    <a:pt x="10252" y="18888"/>
                    <a:pt x="9515" y="17860"/>
                    <a:pt x="8042" y="17112"/>
                  </a:cubicBezTo>
                  <a:cubicBezTo>
                    <a:pt x="6570" y="16364"/>
                    <a:pt x="4361" y="15896"/>
                    <a:pt x="2642" y="15662"/>
                  </a:cubicBezTo>
                  <a:cubicBezTo>
                    <a:pt x="924" y="15429"/>
                    <a:pt x="-303" y="15429"/>
                    <a:pt x="65" y="15242"/>
                  </a:cubicBezTo>
                  <a:cubicBezTo>
                    <a:pt x="433" y="15055"/>
                    <a:pt x="2397" y="14681"/>
                    <a:pt x="6202" y="14213"/>
                  </a:cubicBezTo>
                  <a:cubicBezTo>
                    <a:pt x="10006" y="13745"/>
                    <a:pt x="15652" y="13184"/>
                    <a:pt x="21297" y="12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3337054" y="387350"/>
              <a:ext cx="94384" cy="20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145" fill="norm" stroke="1" extrusionOk="0">
                  <a:moveTo>
                    <a:pt x="19548" y="0"/>
                  </a:moveTo>
                  <a:cubicBezTo>
                    <a:pt x="12348" y="2865"/>
                    <a:pt x="5148" y="5731"/>
                    <a:pt x="1998" y="9257"/>
                  </a:cubicBezTo>
                  <a:cubicBezTo>
                    <a:pt x="-1152" y="12784"/>
                    <a:pt x="-252" y="16971"/>
                    <a:pt x="2448" y="19176"/>
                  </a:cubicBezTo>
                  <a:cubicBezTo>
                    <a:pt x="5148" y="21380"/>
                    <a:pt x="9648" y="21600"/>
                    <a:pt x="13248" y="20498"/>
                  </a:cubicBezTo>
                  <a:cubicBezTo>
                    <a:pt x="16848" y="19396"/>
                    <a:pt x="19548" y="16971"/>
                    <a:pt x="19998" y="14327"/>
                  </a:cubicBezTo>
                  <a:cubicBezTo>
                    <a:pt x="20448" y="11682"/>
                    <a:pt x="18648" y="8816"/>
                    <a:pt x="15273" y="7053"/>
                  </a:cubicBezTo>
                  <a:cubicBezTo>
                    <a:pt x="11898" y="5290"/>
                    <a:pt x="6948" y="4629"/>
                    <a:pt x="4248" y="4298"/>
                  </a:cubicBezTo>
                  <a:cubicBezTo>
                    <a:pt x="1548" y="3967"/>
                    <a:pt x="1098" y="3967"/>
                    <a:pt x="648" y="3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013712" y="75591"/>
              <a:ext cx="189988" cy="52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11" fill="norm" stroke="1" extrusionOk="0">
                  <a:moveTo>
                    <a:pt x="21305" y="2367"/>
                  </a:moveTo>
                  <a:cubicBezTo>
                    <a:pt x="21068" y="1586"/>
                    <a:pt x="20830" y="805"/>
                    <a:pt x="20118" y="371"/>
                  </a:cubicBezTo>
                  <a:cubicBezTo>
                    <a:pt x="19406" y="-62"/>
                    <a:pt x="18219" y="-149"/>
                    <a:pt x="16676" y="285"/>
                  </a:cubicBezTo>
                  <a:cubicBezTo>
                    <a:pt x="15134" y="718"/>
                    <a:pt x="13235" y="1673"/>
                    <a:pt x="11573" y="3494"/>
                  </a:cubicBezTo>
                  <a:cubicBezTo>
                    <a:pt x="9912" y="5316"/>
                    <a:pt x="8487" y="8005"/>
                    <a:pt x="7894" y="10738"/>
                  </a:cubicBezTo>
                  <a:cubicBezTo>
                    <a:pt x="7301" y="13470"/>
                    <a:pt x="7538" y="16246"/>
                    <a:pt x="7657" y="17851"/>
                  </a:cubicBezTo>
                  <a:cubicBezTo>
                    <a:pt x="7775" y="19456"/>
                    <a:pt x="7775" y="19890"/>
                    <a:pt x="8013" y="20367"/>
                  </a:cubicBezTo>
                  <a:cubicBezTo>
                    <a:pt x="8250" y="20844"/>
                    <a:pt x="8725" y="21364"/>
                    <a:pt x="8606" y="21408"/>
                  </a:cubicBezTo>
                  <a:cubicBezTo>
                    <a:pt x="8487" y="21451"/>
                    <a:pt x="7775" y="21017"/>
                    <a:pt x="6351" y="20150"/>
                  </a:cubicBezTo>
                  <a:cubicBezTo>
                    <a:pt x="4927" y="19282"/>
                    <a:pt x="2791" y="17981"/>
                    <a:pt x="1485" y="17114"/>
                  </a:cubicBezTo>
                  <a:cubicBezTo>
                    <a:pt x="180" y="16246"/>
                    <a:pt x="-295" y="15812"/>
                    <a:pt x="180" y="15422"/>
                  </a:cubicBezTo>
                  <a:cubicBezTo>
                    <a:pt x="654" y="15032"/>
                    <a:pt x="2079" y="14685"/>
                    <a:pt x="5402" y="14424"/>
                  </a:cubicBezTo>
                  <a:cubicBezTo>
                    <a:pt x="8725" y="14164"/>
                    <a:pt x="13947" y="13991"/>
                    <a:pt x="19169" y="13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229100" y="438150"/>
              <a:ext cx="190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4260850" y="3556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4320116" y="393700"/>
              <a:ext cx="137584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55" y="0"/>
                  </a:moveTo>
                  <a:cubicBezTo>
                    <a:pt x="2991" y="6214"/>
                    <a:pt x="2326" y="12427"/>
                    <a:pt x="1828" y="16274"/>
                  </a:cubicBezTo>
                  <a:cubicBezTo>
                    <a:pt x="1329" y="20121"/>
                    <a:pt x="997" y="21600"/>
                    <a:pt x="665" y="21600"/>
                  </a:cubicBezTo>
                  <a:cubicBezTo>
                    <a:pt x="332" y="21600"/>
                    <a:pt x="0" y="20121"/>
                    <a:pt x="0" y="17162"/>
                  </a:cubicBezTo>
                  <a:cubicBezTo>
                    <a:pt x="0" y="14203"/>
                    <a:pt x="332" y="9764"/>
                    <a:pt x="1163" y="6510"/>
                  </a:cubicBezTo>
                  <a:cubicBezTo>
                    <a:pt x="1994" y="3255"/>
                    <a:pt x="3323" y="1184"/>
                    <a:pt x="5483" y="592"/>
                  </a:cubicBezTo>
                  <a:cubicBezTo>
                    <a:pt x="7643" y="0"/>
                    <a:pt x="10634" y="888"/>
                    <a:pt x="13458" y="3995"/>
                  </a:cubicBezTo>
                  <a:cubicBezTo>
                    <a:pt x="16283" y="7101"/>
                    <a:pt x="18942" y="12427"/>
                    <a:pt x="21600" y="17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4516071" y="93133"/>
              <a:ext cx="176579" cy="49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94" fill="norm" stroke="1" extrusionOk="0">
                  <a:moveTo>
                    <a:pt x="13738" y="15600"/>
                  </a:moveTo>
                  <a:cubicBezTo>
                    <a:pt x="13481" y="15138"/>
                    <a:pt x="13223" y="14677"/>
                    <a:pt x="11938" y="14215"/>
                  </a:cubicBezTo>
                  <a:cubicBezTo>
                    <a:pt x="10652" y="13754"/>
                    <a:pt x="8338" y="13292"/>
                    <a:pt x="6152" y="13938"/>
                  </a:cubicBezTo>
                  <a:cubicBezTo>
                    <a:pt x="3966" y="14585"/>
                    <a:pt x="1909" y="16338"/>
                    <a:pt x="881" y="17585"/>
                  </a:cubicBezTo>
                  <a:cubicBezTo>
                    <a:pt x="-148" y="18831"/>
                    <a:pt x="-148" y="19569"/>
                    <a:pt x="238" y="20169"/>
                  </a:cubicBezTo>
                  <a:cubicBezTo>
                    <a:pt x="623" y="20769"/>
                    <a:pt x="1395" y="21231"/>
                    <a:pt x="2423" y="21415"/>
                  </a:cubicBezTo>
                  <a:cubicBezTo>
                    <a:pt x="3452" y="21600"/>
                    <a:pt x="4738" y="21508"/>
                    <a:pt x="6795" y="20585"/>
                  </a:cubicBezTo>
                  <a:cubicBezTo>
                    <a:pt x="8852" y="19662"/>
                    <a:pt x="11681" y="17908"/>
                    <a:pt x="13738" y="15415"/>
                  </a:cubicBezTo>
                  <a:cubicBezTo>
                    <a:pt x="15795" y="12923"/>
                    <a:pt x="17081" y="9692"/>
                    <a:pt x="17852" y="7154"/>
                  </a:cubicBezTo>
                  <a:cubicBezTo>
                    <a:pt x="18623" y="4615"/>
                    <a:pt x="18881" y="2769"/>
                    <a:pt x="18881" y="1615"/>
                  </a:cubicBezTo>
                  <a:cubicBezTo>
                    <a:pt x="18881" y="462"/>
                    <a:pt x="18623" y="0"/>
                    <a:pt x="18109" y="0"/>
                  </a:cubicBezTo>
                  <a:cubicBezTo>
                    <a:pt x="17595" y="0"/>
                    <a:pt x="16823" y="462"/>
                    <a:pt x="16052" y="1985"/>
                  </a:cubicBezTo>
                  <a:cubicBezTo>
                    <a:pt x="15281" y="3508"/>
                    <a:pt x="14509" y="6092"/>
                    <a:pt x="14381" y="8585"/>
                  </a:cubicBezTo>
                  <a:cubicBezTo>
                    <a:pt x="14252" y="11077"/>
                    <a:pt x="14766" y="13477"/>
                    <a:pt x="16052" y="15000"/>
                  </a:cubicBezTo>
                  <a:cubicBezTo>
                    <a:pt x="17338" y="16523"/>
                    <a:pt x="19395" y="17169"/>
                    <a:pt x="21452" y="17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203739" y="209550"/>
              <a:ext cx="511262" cy="41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9" fill="norm" stroke="1" extrusionOk="0">
                  <a:moveTo>
                    <a:pt x="5493" y="0"/>
                  </a:moveTo>
                  <a:cubicBezTo>
                    <a:pt x="4957" y="3988"/>
                    <a:pt x="4422" y="7975"/>
                    <a:pt x="4109" y="11132"/>
                  </a:cubicBezTo>
                  <a:cubicBezTo>
                    <a:pt x="3797" y="14289"/>
                    <a:pt x="3708" y="16615"/>
                    <a:pt x="3708" y="18111"/>
                  </a:cubicBezTo>
                  <a:cubicBezTo>
                    <a:pt x="3708" y="19606"/>
                    <a:pt x="3797" y="20271"/>
                    <a:pt x="4065" y="20714"/>
                  </a:cubicBezTo>
                  <a:cubicBezTo>
                    <a:pt x="4333" y="21157"/>
                    <a:pt x="4779" y="21378"/>
                    <a:pt x="5225" y="21489"/>
                  </a:cubicBezTo>
                  <a:cubicBezTo>
                    <a:pt x="5671" y="21600"/>
                    <a:pt x="6118" y="21600"/>
                    <a:pt x="6564" y="21102"/>
                  </a:cubicBezTo>
                  <a:cubicBezTo>
                    <a:pt x="7010" y="20603"/>
                    <a:pt x="7457" y="19606"/>
                    <a:pt x="7501" y="18388"/>
                  </a:cubicBezTo>
                  <a:cubicBezTo>
                    <a:pt x="7546" y="17169"/>
                    <a:pt x="7189" y="15729"/>
                    <a:pt x="6296" y="14677"/>
                  </a:cubicBezTo>
                  <a:cubicBezTo>
                    <a:pt x="5404" y="13625"/>
                    <a:pt x="3976" y="12960"/>
                    <a:pt x="2994" y="12628"/>
                  </a:cubicBezTo>
                  <a:cubicBezTo>
                    <a:pt x="2012" y="12295"/>
                    <a:pt x="1476" y="12295"/>
                    <a:pt x="985" y="12351"/>
                  </a:cubicBezTo>
                  <a:cubicBezTo>
                    <a:pt x="495" y="12406"/>
                    <a:pt x="48" y="12517"/>
                    <a:pt x="4" y="12406"/>
                  </a:cubicBezTo>
                  <a:cubicBezTo>
                    <a:pt x="-41" y="12295"/>
                    <a:pt x="316" y="11963"/>
                    <a:pt x="1789" y="10634"/>
                  </a:cubicBezTo>
                  <a:cubicBezTo>
                    <a:pt x="3261" y="9305"/>
                    <a:pt x="5850" y="6978"/>
                    <a:pt x="7367" y="5538"/>
                  </a:cubicBezTo>
                  <a:cubicBezTo>
                    <a:pt x="8885" y="4098"/>
                    <a:pt x="9331" y="3545"/>
                    <a:pt x="9643" y="2991"/>
                  </a:cubicBezTo>
                  <a:cubicBezTo>
                    <a:pt x="9956" y="2437"/>
                    <a:pt x="10134" y="1883"/>
                    <a:pt x="10134" y="2160"/>
                  </a:cubicBezTo>
                  <a:cubicBezTo>
                    <a:pt x="10134" y="2437"/>
                    <a:pt x="9956" y="3545"/>
                    <a:pt x="9777" y="6148"/>
                  </a:cubicBezTo>
                  <a:cubicBezTo>
                    <a:pt x="9599" y="8751"/>
                    <a:pt x="9420" y="12849"/>
                    <a:pt x="9331" y="15231"/>
                  </a:cubicBezTo>
                  <a:cubicBezTo>
                    <a:pt x="9242" y="17612"/>
                    <a:pt x="9242" y="18277"/>
                    <a:pt x="9242" y="18886"/>
                  </a:cubicBezTo>
                  <a:cubicBezTo>
                    <a:pt x="9242" y="19495"/>
                    <a:pt x="9242" y="20049"/>
                    <a:pt x="9286" y="20049"/>
                  </a:cubicBezTo>
                  <a:cubicBezTo>
                    <a:pt x="9331" y="20049"/>
                    <a:pt x="9420" y="19495"/>
                    <a:pt x="9643" y="18443"/>
                  </a:cubicBezTo>
                  <a:cubicBezTo>
                    <a:pt x="9866" y="17391"/>
                    <a:pt x="10223" y="15840"/>
                    <a:pt x="10580" y="14843"/>
                  </a:cubicBezTo>
                  <a:cubicBezTo>
                    <a:pt x="10938" y="13846"/>
                    <a:pt x="11295" y="13403"/>
                    <a:pt x="11607" y="13569"/>
                  </a:cubicBezTo>
                  <a:cubicBezTo>
                    <a:pt x="11919" y="13735"/>
                    <a:pt x="12187" y="14511"/>
                    <a:pt x="12455" y="15508"/>
                  </a:cubicBezTo>
                  <a:cubicBezTo>
                    <a:pt x="12723" y="16505"/>
                    <a:pt x="12990" y="17723"/>
                    <a:pt x="13303" y="18498"/>
                  </a:cubicBezTo>
                  <a:cubicBezTo>
                    <a:pt x="13615" y="19274"/>
                    <a:pt x="13972" y="19606"/>
                    <a:pt x="14374" y="19772"/>
                  </a:cubicBezTo>
                  <a:cubicBezTo>
                    <a:pt x="14776" y="19938"/>
                    <a:pt x="15222" y="19938"/>
                    <a:pt x="15579" y="19717"/>
                  </a:cubicBezTo>
                  <a:cubicBezTo>
                    <a:pt x="15936" y="19495"/>
                    <a:pt x="16204" y="19052"/>
                    <a:pt x="16516" y="18388"/>
                  </a:cubicBezTo>
                  <a:cubicBezTo>
                    <a:pt x="16828" y="17723"/>
                    <a:pt x="17185" y="16837"/>
                    <a:pt x="17364" y="16117"/>
                  </a:cubicBezTo>
                  <a:cubicBezTo>
                    <a:pt x="17542" y="15397"/>
                    <a:pt x="17542" y="14843"/>
                    <a:pt x="17319" y="14622"/>
                  </a:cubicBezTo>
                  <a:cubicBezTo>
                    <a:pt x="17096" y="14400"/>
                    <a:pt x="16650" y="14511"/>
                    <a:pt x="16338" y="14843"/>
                  </a:cubicBezTo>
                  <a:cubicBezTo>
                    <a:pt x="16025" y="15175"/>
                    <a:pt x="15847" y="15729"/>
                    <a:pt x="15757" y="16283"/>
                  </a:cubicBezTo>
                  <a:cubicBezTo>
                    <a:pt x="15668" y="16837"/>
                    <a:pt x="15668" y="17391"/>
                    <a:pt x="15847" y="17834"/>
                  </a:cubicBezTo>
                  <a:cubicBezTo>
                    <a:pt x="16025" y="18277"/>
                    <a:pt x="16382" y="18609"/>
                    <a:pt x="17364" y="18775"/>
                  </a:cubicBezTo>
                  <a:cubicBezTo>
                    <a:pt x="18346" y="18942"/>
                    <a:pt x="19952" y="18942"/>
                    <a:pt x="21559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456727" y="139700"/>
              <a:ext cx="16870" cy="42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28" h="21459" fill="norm" stroke="1" extrusionOk="0">
                  <a:moveTo>
                    <a:pt x="1387" y="0"/>
                  </a:moveTo>
                  <a:cubicBezTo>
                    <a:pt x="8587" y="4063"/>
                    <a:pt x="15787" y="8127"/>
                    <a:pt x="18187" y="11281"/>
                  </a:cubicBezTo>
                  <a:cubicBezTo>
                    <a:pt x="20587" y="14436"/>
                    <a:pt x="18187" y="16681"/>
                    <a:pt x="13387" y="18392"/>
                  </a:cubicBezTo>
                  <a:cubicBezTo>
                    <a:pt x="8587" y="20103"/>
                    <a:pt x="1387" y="21279"/>
                    <a:pt x="187" y="21440"/>
                  </a:cubicBezTo>
                  <a:cubicBezTo>
                    <a:pt x="-1013" y="21600"/>
                    <a:pt x="3787" y="20745"/>
                    <a:pt x="8587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472369" y="297414"/>
              <a:ext cx="137982" cy="22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17" fill="norm" stroke="1" extrusionOk="0">
                  <a:moveTo>
                    <a:pt x="12498" y="3767"/>
                  </a:moveTo>
                  <a:cubicBezTo>
                    <a:pt x="13479" y="2137"/>
                    <a:pt x="14461" y="507"/>
                    <a:pt x="14461" y="100"/>
                  </a:cubicBezTo>
                  <a:cubicBezTo>
                    <a:pt x="14461" y="-308"/>
                    <a:pt x="13479" y="507"/>
                    <a:pt x="11189" y="3054"/>
                  </a:cubicBezTo>
                  <a:cubicBezTo>
                    <a:pt x="8898" y="5601"/>
                    <a:pt x="5298" y="9881"/>
                    <a:pt x="3007" y="13039"/>
                  </a:cubicBezTo>
                  <a:cubicBezTo>
                    <a:pt x="716" y="16198"/>
                    <a:pt x="-266" y="18235"/>
                    <a:pt x="61" y="19458"/>
                  </a:cubicBezTo>
                  <a:cubicBezTo>
                    <a:pt x="389" y="20681"/>
                    <a:pt x="2025" y="21088"/>
                    <a:pt x="5789" y="21190"/>
                  </a:cubicBezTo>
                  <a:cubicBezTo>
                    <a:pt x="9552" y="21292"/>
                    <a:pt x="15443" y="21088"/>
                    <a:pt x="21334" y="20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669384" y="0"/>
              <a:ext cx="277516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6727" y="0"/>
                  </a:moveTo>
                  <a:cubicBezTo>
                    <a:pt x="6236" y="3106"/>
                    <a:pt x="5745" y="6212"/>
                    <a:pt x="5499" y="8965"/>
                  </a:cubicBezTo>
                  <a:cubicBezTo>
                    <a:pt x="5254" y="11718"/>
                    <a:pt x="5254" y="14118"/>
                    <a:pt x="5336" y="16024"/>
                  </a:cubicBezTo>
                  <a:cubicBezTo>
                    <a:pt x="5418" y="17929"/>
                    <a:pt x="5581" y="19341"/>
                    <a:pt x="5990" y="19765"/>
                  </a:cubicBezTo>
                  <a:cubicBezTo>
                    <a:pt x="6399" y="20188"/>
                    <a:pt x="7054" y="19624"/>
                    <a:pt x="7054" y="18071"/>
                  </a:cubicBezTo>
                  <a:cubicBezTo>
                    <a:pt x="7054" y="16518"/>
                    <a:pt x="6399" y="13976"/>
                    <a:pt x="5418" y="12212"/>
                  </a:cubicBezTo>
                  <a:cubicBezTo>
                    <a:pt x="4436" y="10447"/>
                    <a:pt x="3127" y="9459"/>
                    <a:pt x="1981" y="9035"/>
                  </a:cubicBezTo>
                  <a:cubicBezTo>
                    <a:pt x="836" y="8612"/>
                    <a:pt x="-146" y="8753"/>
                    <a:pt x="18" y="8753"/>
                  </a:cubicBezTo>
                  <a:cubicBezTo>
                    <a:pt x="181" y="8753"/>
                    <a:pt x="1490" y="8612"/>
                    <a:pt x="3536" y="7553"/>
                  </a:cubicBezTo>
                  <a:cubicBezTo>
                    <a:pt x="5581" y="6494"/>
                    <a:pt x="8363" y="4518"/>
                    <a:pt x="9999" y="3176"/>
                  </a:cubicBezTo>
                  <a:cubicBezTo>
                    <a:pt x="11636" y="1835"/>
                    <a:pt x="12127" y="1129"/>
                    <a:pt x="12536" y="1129"/>
                  </a:cubicBezTo>
                  <a:cubicBezTo>
                    <a:pt x="12945" y="1129"/>
                    <a:pt x="13272" y="1835"/>
                    <a:pt x="13272" y="4024"/>
                  </a:cubicBezTo>
                  <a:cubicBezTo>
                    <a:pt x="13272" y="6212"/>
                    <a:pt x="12945" y="9882"/>
                    <a:pt x="12699" y="12212"/>
                  </a:cubicBezTo>
                  <a:cubicBezTo>
                    <a:pt x="12454" y="14541"/>
                    <a:pt x="12290" y="15529"/>
                    <a:pt x="12045" y="16376"/>
                  </a:cubicBezTo>
                  <a:cubicBezTo>
                    <a:pt x="11799" y="17224"/>
                    <a:pt x="11472" y="17929"/>
                    <a:pt x="11309" y="17929"/>
                  </a:cubicBezTo>
                  <a:cubicBezTo>
                    <a:pt x="11145" y="17929"/>
                    <a:pt x="11145" y="17224"/>
                    <a:pt x="11309" y="16518"/>
                  </a:cubicBezTo>
                  <a:cubicBezTo>
                    <a:pt x="11472" y="15812"/>
                    <a:pt x="11799" y="15106"/>
                    <a:pt x="12945" y="14894"/>
                  </a:cubicBezTo>
                  <a:cubicBezTo>
                    <a:pt x="14090" y="14682"/>
                    <a:pt x="16054" y="14965"/>
                    <a:pt x="17527" y="15671"/>
                  </a:cubicBezTo>
                  <a:cubicBezTo>
                    <a:pt x="18999" y="16376"/>
                    <a:pt x="19981" y="17506"/>
                    <a:pt x="20554" y="18565"/>
                  </a:cubicBezTo>
                  <a:cubicBezTo>
                    <a:pt x="21127" y="19624"/>
                    <a:pt x="21290" y="20612"/>
                    <a:pt x="21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321549" y="228419"/>
              <a:ext cx="102579" cy="38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93" fill="norm" stroke="1" extrusionOk="0">
                  <a:moveTo>
                    <a:pt x="3888" y="3180"/>
                  </a:moveTo>
                  <a:cubicBezTo>
                    <a:pt x="5616" y="2710"/>
                    <a:pt x="7344" y="2241"/>
                    <a:pt x="10368" y="1536"/>
                  </a:cubicBezTo>
                  <a:cubicBezTo>
                    <a:pt x="13392" y="832"/>
                    <a:pt x="17712" y="-107"/>
                    <a:pt x="19656" y="10"/>
                  </a:cubicBezTo>
                  <a:cubicBezTo>
                    <a:pt x="21600" y="128"/>
                    <a:pt x="21168" y="1302"/>
                    <a:pt x="19440" y="3415"/>
                  </a:cubicBezTo>
                  <a:cubicBezTo>
                    <a:pt x="17712" y="5528"/>
                    <a:pt x="14688" y="8580"/>
                    <a:pt x="11232" y="11750"/>
                  </a:cubicBezTo>
                  <a:cubicBezTo>
                    <a:pt x="7776" y="14919"/>
                    <a:pt x="3888" y="18206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283955" y="391583"/>
              <a:ext cx="38815" cy="5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702" fill="norm" stroke="1" extrusionOk="0">
                  <a:moveTo>
                    <a:pt x="6550" y="7448"/>
                  </a:moveTo>
                  <a:cubicBezTo>
                    <a:pt x="5413" y="3724"/>
                    <a:pt x="4276" y="0"/>
                    <a:pt x="3140" y="0"/>
                  </a:cubicBezTo>
                  <a:cubicBezTo>
                    <a:pt x="2003" y="0"/>
                    <a:pt x="866" y="3724"/>
                    <a:pt x="297" y="7448"/>
                  </a:cubicBezTo>
                  <a:cubicBezTo>
                    <a:pt x="-271" y="11172"/>
                    <a:pt x="-271" y="14897"/>
                    <a:pt x="2571" y="17503"/>
                  </a:cubicBezTo>
                  <a:cubicBezTo>
                    <a:pt x="5413" y="20110"/>
                    <a:pt x="11097" y="21600"/>
                    <a:pt x="15076" y="20110"/>
                  </a:cubicBezTo>
                  <a:cubicBezTo>
                    <a:pt x="19055" y="18621"/>
                    <a:pt x="21329" y="14152"/>
                    <a:pt x="20761" y="10428"/>
                  </a:cubicBezTo>
                  <a:cubicBezTo>
                    <a:pt x="20192" y="6703"/>
                    <a:pt x="16782" y="3724"/>
                    <a:pt x="16213" y="4097"/>
                  </a:cubicBezTo>
                  <a:cubicBezTo>
                    <a:pt x="15645" y="4469"/>
                    <a:pt x="17918" y="8193"/>
                    <a:pt x="20192" y="11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445115" y="466989"/>
              <a:ext cx="76720" cy="8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760" fill="norm" stroke="1" extrusionOk="0">
                  <a:moveTo>
                    <a:pt x="18461" y="6879"/>
                  </a:moveTo>
                  <a:cubicBezTo>
                    <a:pt x="15542" y="6365"/>
                    <a:pt x="12623" y="5850"/>
                    <a:pt x="9704" y="5850"/>
                  </a:cubicBezTo>
                  <a:cubicBezTo>
                    <a:pt x="6785" y="5850"/>
                    <a:pt x="3866" y="6365"/>
                    <a:pt x="2115" y="7908"/>
                  </a:cubicBezTo>
                  <a:cubicBezTo>
                    <a:pt x="364" y="9450"/>
                    <a:pt x="-220" y="12022"/>
                    <a:pt x="72" y="14593"/>
                  </a:cubicBezTo>
                  <a:cubicBezTo>
                    <a:pt x="364" y="17165"/>
                    <a:pt x="1531" y="19736"/>
                    <a:pt x="4742" y="20508"/>
                  </a:cubicBezTo>
                  <a:cubicBezTo>
                    <a:pt x="7953" y="21279"/>
                    <a:pt x="13207" y="20250"/>
                    <a:pt x="16418" y="17936"/>
                  </a:cubicBezTo>
                  <a:cubicBezTo>
                    <a:pt x="19629" y="15622"/>
                    <a:pt x="20796" y="12022"/>
                    <a:pt x="21088" y="8936"/>
                  </a:cubicBezTo>
                  <a:cubicBezTo>
                    <a:pt x="21380" y="5850"/>
                    <a:pt x="20796" y="3279"/>
                    <a:pt x="19045" y="1736"/>
                  </a:cubicBezTo>
                  <a:cubicBezTo>
                    <a:pt x="17294" y="193"/>
                    <a:pt x="14375" y="-321"/>
                    <a:pt x="11748" y="193"/>
                  </a:cubicBezTo>
                  <a:cubicBezTo>
                    <a:pt x="9121" y="708"/>
                    <a:pt x="6785" y="2250"/>
                    <a:pt x="4450" y="3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658099" y="4699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670749" y="298450"/>
              <a:ext cx="25452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5300"/>
                    <a:pt x="-1622" y="9000"/>
                    <a:pt x="870" y="5400"/>
                  </a:cubicBezTo>
                  <a:cubicBezTo>
                    <a:pt x="3363" y="1800"/>
                    <a:pt x="11670" y="900"/>
                    <a:pt x="199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778749" y="203200"/>
              <a:ext cx="215901" cy="38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4447" y="0"/>
                  </a:moveTo>
                  <a:cubicBezTo>
                    <a:pt x="2965" y="3442"/>
                    <a:pt x="1482" y="6884"/>
                    <a:pt x="741" y="10147"/>
                  </a:cubicBezTo>
                  <a:cubicBezTo>
                    <a:pt x="0" y="13411"/>
                    <a:pt x="0" y="16497"/>
                    <a:pt x="0" y="18336"/>
                  </a:cubicBezTo>
                  <a:cubicBezTo>
                    <a:pt x="0" y="20176"/>
                    <a:pt x="0" y="20769"/>
                    <a:pt x="529" y="21125"/>
                  </a:cubicBezTo>
                  <a:cubicBezTo>
                    <a:pt x="1059" y="21481"/>
                    <a:pt x="2118" y="21600"/>
                    <a:pt x="3600" y="21125"/>
                  </a:cubicBezTo>
                  <a:cubicBezTo>
                    <a:pt x="5082" y="20651"/>
                    <a:pt x="6988" y="19582"/>
                    <a:pt x="8365" y="18574"/>
                  </a:cubicBezTo>
                  <a:cubicBezTo>
                    <a:pt x="9741" y="17565"/>
                    <a:pt x="10588" y="16615"/>
                    <a:pt x="11224" y="15844"/>
                  </a:cubicBezTo>
                  <a:cubicBezTo>
                    <a:pt x="11859" y="15073"/>
                    <a:pt x="12282" y="14479"/>
                    <a:pt x="12071" y="14004"/>
                  </a:cubicBezTo>
                  <a:cubicBezTo>
                    <a:pt x="11859" y="13530"/>
                    <a:pt x="11012" y="13174"/>
                    <a:pt x="10059" y="13292"/>
                  </a:cubicBezTo>
                  <a:cubicBezTo>
                    <a:pt x="9106" y="13411"/>
                    <a:pt x="8047" y="14004"/>
                    <a:pt x="7094" y="15073"/>
                  </a:cubicBezTo>
                  <a:cubicBezTo>
                    <a:pt x="6141" y="16141"/>
                    <a:pt x="5294" y="17684"/>
                    <a:pt x="4976" y="18752"/>
                  </a:cubicBezTo>
                  <a:cubicBezTo>
                    <a:pt x="4659" y="19820"/>
                    <a:pt x="4871" y="20413"/>
                    <a:pt x="5612" y="20829"/>
                  </a:cubicBezTo>
                  <a:cubicBezTo>
                    <a:pt x="6353" y="21244"/>
                    <a:pt x="7624" y="21481"/>
                    <a:pt x="10376" y="21303"/>
                  </a:cubicBezTo>
                  <a:cubicBezTo>
                    <a:pt x="13129" y="21125"/>
                    <a:pt x="17365" y="20532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536770" y="187237"/>
              <a:ext cx="359580" cy="64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67" fill="norm" stroke="1" extrusionOk="0">
                  <a:moveTo>
                    <a:pt x="7816" y="7356"/>
                  </a:moveTo>
                  <a:cubicBezTo>
                    <a:pt x="6553" y="6930"/>
                    <a:pt x="5290" y="6504"/>
                    <a:pt x="4279" y="6291"/>
                  </a:cubicBezTo>
                  <a:cubicBezTo>
                    <a:pt x="3269" y="6078"/>
                    <a:pt x="2511" y="6078"/>
                    <a:pt x="1753" y="6681"/>
                  </a:cubicBezTo>
                  <a:cubicBezTo>
                    <a:pt x="995" y="7285"/>
                    <a:pt x="237" y="8493"/>
                    <a:pt x="47" y="9453"/>
                  </a:cubicBezTo>
                  <a:cubicBezTo>
                    <a:pt x="-142" y="10412"/>
                    <a:pt x="237" y="11122"/>
                    <a:pt x="1058" y="11513"/>
                  </a:cubicBezTo>
                  <a:cubicBezTo>
                    <a:pt x="1879" y="11904"/>
                    <a:pt x="3142" y="11975"/>
                    <a:pt x="4153" y="11300"/>
                  </a:cubicBezTo>
                  <a:cubicBezTo>
                    <a:pt x="5163" y="10625"/>
                    <a:pt x="5921" y="9204"/>
                    <a:pt x="6047" y="8067"/>
                  </a:cubicBezTo>
                  <a:cubicBezTo>
                    <a:pt x="6174" y="6930"/>
                    <a:pt x="5669" y="6078"/>
                    <a:pt x="5290" y="5474"/>
                  </a:cubicBezTo>
                  <a:cubicBezTo>
                    <a:pt x="4911" y="4870"/>
                    <a:pt x="4658" y="4514"/>
                    <a:pt x="4847" y="4266"/>
                  </a:cubicBezTo>
                  <a:cubicBezTo>
                    <a:pt x="5037" y="4017"/>
                    <a:pt x="5669" y="3875"/>
                    <a:pt x="7247" y="3271"/>
                  </a:cubicBezTo>
                  <a:cubicBezTo>
                    <a:pt x="8826" y="2667"/>
                    <a:pt x="11353" y="1601"/>
                    <a:pt x="13058" y="926"/>
                  </a:cubicBezTo>
                  <a:cubicBezTo>
                    <a:pt x="14763" y="251"/>
                    <a:pt x="15647" y="-33"/>
                    <a:pt x="16026" y="3"/>
                  </a:cubicBezTo>
                  <a:cubicBezTo>
                    <a:pt x="16405" y="38"/>
                    <a:pt x="16279" y="393"/>
                    <a:pt x="15332" y="1779"/>
                  </a:cubicBezTo>
                  <a:cubicBezTo>
                    <a:pt x="14384" y="3164"/>
                    <a:pt x="12616" y="5580"/>
                    <a:pt x="11353" y="8067"/>
                  </a:cubicBezTo>
                  <a:cubicBezTo>
                    <a:pt x="10090" y="10554"/>
                    <a:pt x="9332" y="13112"/>
                    <a:pt x="8890" y="15279"/>
                  </a:cubicBezTo>
                  <a:cubicBezTo>
                    <a:pt x="8447" y="17446"/>
                    <a:pt x="8321" y="19222"/>
                    <a:pt x="8447" y="20253"/>
                  </a:cubicBezTo>
                  <a:cubicBezTo>
                    <a:pt x="8574" y="21283"/>
                    <a:pt x="8953" y="21567"/>
                    <a:pt x="9395" y="21567"/>
                  </a:cubicBezTo>
                  <a:cubicBezTo>
                    <a:pt x="9837" y="21567"/>
                    <a:pt x="10342" y="21283"/>
                    <a:pt x="10911" y="20359"/>
                  </a:cubicBezTo>
                  <a:cubicBezTo>
                    <a:pt x="11479" y="19435"/>
                    <a:pt x="12111" y="17872"/>
                    <a:pt x="12363" y="16771"/>
                  </a:cubicBezTo>
                  <a:cubicBezTo>
                    <a:pt x="12616" y="15670"/>
                    <a:pt x="12490" y="15030"/>
                    <a:pt x="12742" y="14639"/>
                  </a:cubicBezTo>
                  <a:cubicBezTo>
                    <a:pt x="12995" y="14249"/>
                    <a:pt x="13626" y="14106"/>
                    <a:pt x="15142" y="13893"/>
                  </a:cubicBezTo>
                  <a:cubicBezTo>
                    <a:pt x="16658" y="13680"/>
                    <a:pt x="19058" y="13396"/>
                    <a:pt x="21458" y="13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213849" y="126389"/>
              <a:ext cx="225723" cy="42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70" fill="norm" stroke="1" extrusionOk="0">
                  <a:moveTo>
                    <a:pt x="5945" y="7617"/>
                  </a:moveTo>
                  <a:cubicBezTo>
                    <a:pt x="6143" y="10567"/>
                    <a:pt x="6341" y="13518"/>
                    <a:pt x="6341" y="15572"/>
                  </a:cubicBezTo>
                  <a:cubicBezTo>
                    <a:pt x="6341" y="17627"/>
                    <a:pt x="6143" y="18786"/>
                    <a:pt x="5846" y="19734"/>
                  </a:cubicBezTo>
                  <a:cubicBezTo>
                    <a:pt x="5549" y="20682"/>
                    <a:pt x="5152" y="21420"/>
                    <a:pt x="4954" y="21367"/>
                  </a:cubicBezTo>
                  <a:cubicBezTo>
                    <a:pt x="4756" y="21315"/>
                    <a:pt x="4756" y="20472"/>
                    <a:pt x="4954" y="18154"/>
                  </a:cubicBezTo>
                  <a:cubicBezTo>
                    <a:pt x="5152" y="15836"/>
                    <a:pt x="5549" y="12042"/>
                    <a:pt x="6143" y="9040"/>
                  </a:cubicBezTo>
                  <a:cubicBezTo>
                    <a:pt x="6738" y="6037"/>
                    <a:pt x="7530" y="3824"/>
                    <a:pt x="8323" y="2454"/>
                  </a:cubicBezTo>
                  <a:cubicBezTo>
                    <a:pt x="9116" y="1084"/>
                    <a:pt x="9908" y="558"/>
                    <a:pt x="10800" y="241"/>
                  </a:cubicBezTo>
                  <a:cubicBezTo>
                    <a:pt x="11692" y="-75"/>
                    <a:pt x="12683" y="-180"/>
                    <a:pt x="14169" y="558"/>
                  </a:cubicBezTo>
                  <a:cubicBezTo>
                    <a:pt x="15655" y="1295"/>
                    <a:pt x="17637" y="2876"/>
                    <a:pt x="19123" y="5194"/>
                  </a:cubicBezTo>
                  <a:cubicBezTo>
                    <a:pt x="20609" y="7512"/>
                    <a:pt x="21600" y="10567"/>
                    <a:pt x="20906" y="12938"/>
                  </a:cubicBezTo>
                  <a:cubicBezTo>
                    <a:pt x="20213" y="15309"/>
                    <a:pt x="17835" y="16995"/>
                    <a:pt x="14466" y="18259"/>
                  </a:cubicBezTo>
                  <a:cubicBezTo>
                    <a:pt x="11097" y="19523"/>
                    <a:pt x="6738" y="20366"/>
                    <a:pt x="4161" y="20630"/>
                  </a:cubicBezTo>
                  <a:cubicBezTo>
                    <a:pt x="1585" y="20893"/>
                    <a:pt x="793" y="20577"/>
                    <a:pt x="0" y="20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219199" y="711200"/>
              <a:ext cx="814070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" y="20992"/>
                    <a:pt x="135" y="20383"/>
                    <a:pt x="275" y="19977"/>
                  </a:cubicBezTo>
                  <a:cubicBezTo>
                    <a:pt x="416" y="19572"/>
                    <a:pt x="629" y="19369"/>
                    <a:pt x="834" y="19166"/>
                  </a:cubicBezTo>
                  <a:cubicBezTo>
                    <a:pt x="1039" y="18963"/>
                    <a:pt x="1236" y="18761"/>
                    <a:pt x="1435" y="18558"/>
                  </a:cubicBezTo>
                  <a:cubicBezTo>
                    <a:pt x="1634" y="18355"/>
                    <a:pt x="1837" y="18152"/>
                    <a:pt x="2058" y="17848"/>
                  </a:cubicBezTo>
                  <a:cubicBezTo>
                    <a:pt x="2280" y="17544"/>
                    <a:pt x="2522" y="17138"/>
                    <a:pt x="2755" y="16783"/>
                  </a:cubicBezTo>
                  <a:cubicBezTo>
                    <a:pt x="2988" y="16428"/>
                    <a:pt x="3212" y="16124"/>
                    <a:pt x="3446" y="15870"/>
                  </a:cubicBezTo>
                  <a:cubicBezTo>
                    <a:pt x="3679" y="15617"/>
                    <a:pt x="3920" y="15414"/>
                    <a:pt x="4125" y="15211"/>
                  </a:cubicBezTo>
                  <a:cubicBezTo>
                    <a:pt x="4330" y="15008"/>
                    <a:pt x="4499" y="14806"/>
                    <a:pt x="4678" y="14654"/>
                  </a:cubicBezTo>
                  <a:cubicBezTo>
                    <a:pt x="4858" y="14501"/>
                    <a:pt x="5049" y="14400"/>
                    <a:pt x="5232" y="14248"/>
                  </a:cubicBezTo>
                  <a:cubicBezTo>
                    <a:pt x="5414" y="14096"/>
                    <a:pt x="5588" y="13893"/>
                    <a:pt x="5782" y="13690"/>
                  </a:cubicBezTo>
                  <a:cubicBezTo>
                    <a:pt x="5976" y="13487"/>
                    <a:pt x="6189" y="13285"/>
                    <a:pt x="6397" y="13082"/>
                  </a:cubicBezTo>
                  <a:cubicBezTo>
                    <a:pt x="6605" y="12879"/>
                    <a:pt x="6807" y="12676"/>
                    <a:pt x="7009" y="12524"/>
                  </a:cubicBezTo>
                  <a:cubicBezTo>
                    <a:pt x="7211" y="12372"/>
                    <a:pt x="7413" y="12270"/>
                    <a:pt x="7630" y="12068"/>
                  </a:cubicBezTo>
                  <a:cubicBezTo>
                    <a:pt x="7846" y="11865"/>
                    <a:pt x="8076" y="11561"/>
                    <a:pt x="8306" y="11307"/>
                  </a:cubicBezTo>
                  <a:cubicBezTo>
                    <a:pt x="8537" y="11054"/>
                    <a:pt x="8767" y="10851"/>
                    <a:pt x="9000" y="10699"/>
                  </a:cubicBezTo>
                  <a:cubicBezTo>
                    <a:pt x="9233" y="10546"/>
                    <a:pt x="9469" y="10445"/>
                    <a:pt x="9708" y="10293"/>
                  </a:cubicBezTo>
                  <a:cubicBezTo>
                    <a:pt x="9946" y="10141"/>
                    <a:pt x="10188" y="9938"/>
                    <a:pt x="10427" y="9786"/>
                  </a:cubicBezTo>
                  <a:cubicBezTo>
                    <a:pt x="10665" y="9634"/>
                    <a:pt x="10901" y="9532"/>
                    <a:pt x="11143" y="9431"/>
                  </a:cubicBezTo>
                  <a:cubicBezTo>
                    <a:pt x="11384" y="9330"/>
                    <a:pt x="11631" y="9228"/>
                    <a:pt x="11873" y="9127"/>
                  </a:cubicBezTo>
                  <a:cubicBezTo>
                    <a:pt x="12114" y="9025"/>
                    <a:pt x="12350" y="8924"/>
                    <a:pt x="12589" y="8823"/>
                  </a:cubicBezTo>
                  <a:cubicBezTo>
                    <a:pt x="12827" y="8721"/>
                    <a:pt x="13069" y="8620"/>
                    <a:pt x="13305" y="8518"/>
                  </a:cubicBezTo>
                  <a:cubicBezTo>
                    <a:pt x="13541" y="8417"/>
                    <a:pt x="13771" y="8315"/>
                    <a:pt x="14004" y="8163"/>
                  </a:cubicBezTo>
                  <a:cubicBezTo>
                    <a:pt x="14237" y="8011"/>
                    <a:pt x="14473" y="7808"/>
                    <a:pt x="14700" y="7656"/>
                  </a:cubicBezTo>
                  <a:cubicBezTo>
                    <a:pt x="14928" y="7504"/>
                    <a:pt x="15147" y="7403"/>
                    <a:pt x="15360" y="7251"/>
                  </a:cubicBezTo>
                  <a:cubicBezTo>
                    <a:pt x="15574" y="7099"/>
                    <a:pt x="15782" y="6896"/>
                    <a:pt x="15987" y="6693"/>
                  </a:cubicBezTo>
                  <a:cubicBezTo>
                    <a:pt x="16192" y="6490"/>
                    <a:pt x="16394" y="6287"/>
                    <a:pt x="16596" y="6085"/>
                  </a:cubicBezTo>
                  <a:cubicBezTo>
                    <a:pt x="16798" y="5882"/>
                    <a:pt x="17000" y="5679"/>
                    <a:pt x="17186" y="5476"/>
                  </a:cubicBezTo>
                  <a:cubicBezTo>
                    <a:pt x="17371" y="5273"/>
                    <a:pt x="17539" y="5070"/>
                    <a:pt x="17742" y="4868"/>
                  </a:cubicBezTo>
                  <a:cubicBezTo>
                    <a:pt x="17944" y="4665"/>
                    <a:pt x="18180" y="4462"/>
                    <a:pt x="18404" y="4259"/>
                  </a:cubicBezTo>
                  <a:cubicBezTo>
                    <a:pt x="18629" y="4056"/>
                    <a:pt x="18842" y="3854"/>
                    <a:pt x="19042" y="3651"/>
                  </a:cubicBezTo>
                  <a:cubicBezTo>
                    <a:pt x="19241" y="3448"/>
                    <a:pt x="19427" y="3245"/>
                    <a:pt x="19634" y="2992"/>
                  </a:cubicBezTo>
                  <a:cubicBezTo>
                    <a:pt x="19842" y="2738"/>
                    <a:pt x="20072" y="2434"/>
                    <a:pt x="20303" y="2130"/>
                  </a:cubicBezTo>
                  <a:cubicBezTo>
                    <a:pt x="20533" y="1825"/>
                    <a:pt x="20763" y="1521"/>
                    <a:pt x="20954" y="1318"/>
                  </a:cubicBezTo>
                  <a:cubicBezTo>
                    <a:pt x="21145" y="1115"/>
                    <a:pt x="21297" y="1014"/>
                    <a:pt x="21398" y="811"/>
                  </a:cubicBezTo>
                  <a:cubicBezTo>
                    <a:pt x="21499" y="608"/>
                    <a:pt x="21549" y="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747249" y="323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721849" y="4953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451662" y="1613385"/>
              <a:ext cx="39499" cy="65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452" fill="norm" stroke="1" extrusionOk="0">
                  <a:moveTo>
                    <a:pt x="10989" y="611"/>
                  </a:moveTo>
                  <a:cubicBezTo>
                    <a:pt x="6669" y="262"/>
                    <a:pt x="2349" y="-86"/>
                    <a:pt x="729" y="19"/>
                  </a:cubicBezTo>
                  <a:cubicBezTo>
                    <a:pt x="-891" y="123"/>
                    <a:pt x="189" y="680"/>
                    <a:pt x="3969" y="2179"/>
                  </a:cubicBezTo>
                  <a:cubicBezTo>
                    <a:pt x="7749" y="3677"/>
                    <a:pt x="14229" y="6115"/>
                    <a:pt x="17469" y="8693"/>
                  </a:cubicBezTo>
                  <a:cubicBezTo>
                    <a:pt x="20709" y="11271"/>
                    <a:pt x="20709" y="13989"/>
                    <a:pt x="19089" y="16009"/>
                  </a:cubicBezTo>
                  <a:cubicBezTo>
                    <a:pt x="17469" y="18030"/>
                    <a:pt x="14229" y="19354"/>
                    <a:pt x="11529" y="20225"/>
                  </a:cubicBezTo>
                  <a:cubicBezTo>
                    <a:pt x="8829" y="21096"/>
                    <a:pt x="6669" y="21514"/>
                    <a:pt x="5589" y="21444"/>
                  </a:cubicBezTo>
                  <a:cubicBezTo>
                    <a:pt x="4509" y="21375"/>
                    <a:pt x="4509" y="20817"/>
                    <a:pt x="5589" y="20295"/>
                  </a:cubicBezTo>
                  <a:cubicBezTo>
                    <a:pt x="6669" y="19772"/>
                    <a:pt x="8829" y="19284"/>
                    <a:pt x="10989" y="18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473199" y="1549400"/>
              <a:ext cx="349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9" y="16650"/>
                    <a:pt x="5498" y="11700"/>
                    <a:pt x="9098" y="8100"/>
                  </a:cubicBezTo>
                  <a:cubicBezTo>
                    <a:pt x="12698" y="4500"/>
                    <a:pt x="17149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044699" y="1606550"/>
              <a:ext cx="25401" cy="27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0"/>
                  </a:moveTo>
                  <a:cubicBezTo>
                    <a:pt x="3600" y="4818"/>
                    <a:pt x="7200" y="9637"/>
                    <a:pt x="9900" y="12960"/>
                  </a:cubicBezTo>
                  <a:cubicBezTo>
                    <a:pt x="12600" y="16283"/>
                    <a:pt x="14400" y="18111"/>
                    <a:pt x="15300" y="19440"/>
                  </a:cubicBezTo>
                  <a:cubicBezTo>
                    <a:pt x="16200" y="20769"/>
                    <a:pt x="16200" y="21600"/>
                    <a:pt x="17100" y="21268"/>
                  </a:cubicBezTo>
                  <a:cubicBezTo>
                    <a:pt x="18000" y="20935"/>
                    <a:pt x="19800" y="19440"/>
                    <a:pt x="21600" y="17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045112" y="1663700"/>
              <a:ext cx="15833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13586" y="0"/>
                  </a:moveTo>
                  <a:cubicBezTo>
                    <a:pt x="10460" y="2787"/>
                    <a:pt x="7334" y="5574"/>
                    <a:pt x="5202" y="7316"/>
                  </a:cubicBezTo>
                  <a:cubicBezTo>
                    <a:pt x="3071" y="9058"/>
                    <a:pt x="1934" y="9755"/>
                    <a:pt x="1081" y="10684"/>
                  </a:cubicBezTo>
                  <a:cubicBezTo>
                    <a:pt x="228" y="11613"/>
                    <a:pt x="-340" y="12774"/>
                    <a:pt x="228" y="13703"/>
                  </a:cubicBezTo>
                  <a:cubicBezTo>
                    <a:pt x="797" y="14632"/>
                    <a:pt x="2502" y="15329"/>
                    <a:pt x="5771" y="16142"/>
                  </a:cubicBezTo>
                  <a:cubicBezTo>
                    <a:pt x="9039" y="16955"/>
                    <a:pt x="13871" y="17884"/>
                    <a:pt x="16713" y="18813"/>
                  </a:cubicBezTo>
                  <a:cubicBezTo>
                    <a:pt x="19555" y="19742"/>
                    <a:pt x="20407" y="20671"/>
                    <a:pt x="212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924049" y="1987483"/>
              <a:ext cx="317501" cy="2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0" fill="norm" stroke="1" extrusionOk="0">
                  <a:moveTo>
                    <a:pt x="0" y="10021"/>
                  </a:moveTo>
                  <a:cubicBezTo>
                    <a:pt x="3744" y="8359"/>
                    <a:pt x="7488" y="6698"/>
                    <a:pt x="10800" y="4205"/>
                  </a:cubicBezTo>
                  <a:cubicBezTo>
                    <a:pt x="14112" y="1713"/>
                    <a:pt x="16992" y="-1610"/>
                    <a:pt x="18720" y="882"/>
                  </a:cubicBezTo>
                  <a:cubicBezTo>
                    <a:pt x="20448" y="3375"/>
                    <a:pt x="21024" y="11682"/>
                    <a:pt x="21600" y="19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048499" y="2108200"/>
              <a:ext cx="279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3273"/>
                    <a:pt x="3402" y="6545"/>
                    <a:pt x="1087" y="9818"/>
                  </a:cubicBezTo>
                  <a:cubicBezTo>
                    <a:pt x="-1227" y="13091"/>
                    <a:pt x="316" y="16364"/>
                    <a:pt x="4173" y="18327"/>
                  </a:cubicBezTo>
                  <a:cubicBezTo>
                    <a:pt x="8030" y="20291"/>
                    <a:pt x="14202" y="20945"/>
                    <a:pt x="20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147211" y="2124572"/>
              <a:ext cx="70160" cy="15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075" fill="norm" stroke="1" extrusionOk="0">
                  <a:moveTo>
                    <a:pt x="14973" y="359"/>
                  </a:moveTo>
                  <a:cubicBezTo>
                    <a:pt x="11797" y="75"/>
                    <a:pt x="8620" y="-209"/>
                    <a:pt x="6079" y="217"/>
                  </a:cubicBezTo>
                  <a:cubicBezTo>
                    <a:pt x="3538" y="644"/>
                    <a:pt x="1632" y="1780"/>
                    <a:pt x="679" y="4765"/>
                  </a:cubicBezTo>
                  <a:cubicBezTo>
                    <a:pt x="-274" y="7749"/>
                    <a:pt x="-274" y="12580"/>
                    <a:pt x="997" y="15707"/>
                  </a:cubicBezTo>
                  <a:cubicBezTo>
                    <a:pt x="2267" y="18833"/>
                    <a:pt x="4808" y="20254"/>
                    <a:pt x="7667" y="20823"/>
                  </a:cubicBezTo>
                  <a:cubicBezTo>
                    <a:pt x="10526" y="21391"/>
                    <a:pt x="13702" y="21107"/>
                    <a:pt x="16244" y="18833"/>
                  </a:cubicBezTo>
                  <a:cubicBezTo>
                    <a:pt x="18785" y="16559"/>
                    <a:pt x="20691" y="12296"/>
                    <a:pt x="21008" y="9312"/>
                  </a:cubicBezTo>
                  <a:cubicBezTo>
                    <a:pt x="21326" y="6328"/>
                    <a:pt x="20055" y="4623"/>
                    <a:pt x="18150" y="3344"/>
                  </a:cubicBezTo>
                  <a:cubicBezTo>
                    <a:pt x="16244" y="2065"/>
                    <a:pt x="13702" y="1212"/>
                    <a:pt x="13385" y="1638"/>
                  </a:cubicBezTo>
                  <a:cubicBezTo>
                    <a:pt x="13067" y="2065"/>
                    <a:pt x="14973" y="3770"/>
                    <a:pt x="16879" y="5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280376" y="2112433"/>
              <a:ext cx="110640" cy="12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0693" fill="norm" stroke="1" extrusionOk="0">
                  <a:moveTo>
                    <a:pt x="5863" y="4387"/>
                  </a:moveTo>
                  <a:cubicBezTo>
                    <a:pt x="4663" y="3037"/>
                    <a:pt x="3463" y="1687"/>
                    <a:pt x="2463" y="1856"/>
                  </a:cubicBezTo>
                  <a:cubicBezTo>
                    <a:pt x="1463" y="2025"/>
                    <a:pt x="663" y="3712"/>
                    <a:pt x="263" y="5737"/>
                  </a:cubicBezTo>
                  <a:cubicBezTo>
                    <a:pt x="-137" y="7762"/>
                    <a:pt x="-137" y="10125"/>
                    <a:pt x="663" y="12825"/>
                  </a:cubicBezTo>
                  <a:cubicBezTo>
                    <a:pt x="1463" y="15524"/>
                    <a:pt x="3063" y="18562"/>
                    <a:pt x="4863" y="19912"/>
                  </a:cubicBezTo>
                  <a:cubicBezTo>
                    <a:pt x="6663" y="21262"/>
                    <a:pt x="8663" y="20924"/>
                    <a:pt x="11463" y="18393"/>
                  </a:cubicBezTo>
                  <a:cubicBezTo>
                    <a:pt x="14263" y="15862"/>
                    <a:pt x="17863" y="11137"/>
                    <a:pt x="19663" y="7593"/>
                  </a:cubicBezTo>
                  <a:cubicBezTo>
                    <a:pt x="21463" y="4050"/>
                    <a:pt x="21463" y="1687"/>
                    <a:pt x="18663" y="675"/>
                  </a:cubicBezTo>
                  <a:cubicBezTo>
                    <a:pt x="15863" y="-338"/>
                    <a:pt x="10263" y="0"/>
                    <a:pt x="4663" y="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546349" y="1873250"/>
              <a:ext cx="171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725"/>
                    <a:pt x="9067" y="9450"/>
                    <a:pt x="12667" y="13050"/>
                  </a:cubicBezTo>
                  <a:cubicBezTo>
                    <a:pt x="16267" y="16650"/>
                    <a:pt x="18933" y="191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578099" y="1892300"/>
              <a:ext cx="171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530"/>
                    <a:pt x="15200" y="5059"/>
                    <a:pt x="11600" y="8659"/>
                  </a:cubicBezTo>
                  <a:cubicBezTo>
                    <a:pt x="8000" y="12259"/>
                    <a:pt x="4000" y="16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028950" y="1581150"/>
              <a:ext cx="508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271"/>
                    <a:pt x="9000" y="8542"/>
                    <a:pt x="12600" y="12142"/>
                  </a:cubicBezTo>
                  <a:cubicBezTo>
                    <a:pt x="16200" y="15742"/>
                    <a:pt x="18900" y="186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151020" y="1588449"/>
              <a:ext cx="107881" cy="27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296" fill="norm" stroke="1" extrusionOk="0">
                  <a:moveTo>
                    <a:pt x="3332" y="7402"/>
                  </a:moveTo>
                  <a:cubicBezTo>
                    <a:pt x="3332" y="10891"/>
                    <a:pt x="3332" y="14380"/>
                    <a:pt x="2932" y="14713"/>
                  </a:cubicBezTo>
                  <a:cubicBezTo>
                    <a:pt x="2532" y="15045"/>
                    <a:pt x="1732" y="12220"/>
                    <a:pt x="1532" y="9479"/>
                  </a:cubicBezTo>
                  <a:cubicBezTo>
                    <a:pt x="1332" y="6737"/>
                    <a:pt x="1732" y="4079"/>
                    <a:pt x="2732" y="2417"/>
                  </a:cubicBezTo>
                  <a:cubicBezTo>
                    <a:pt x="3732" y="756"/>
                    <a:pt x="5332" y="91"/>
                    <a:pt x="7132" y="8"/>
                  </a:cubicBezTo>
                  <a:cubicBezTo>
                    <a:pt x="8932" y="-75"/>
                    <a:pt x="10932" y="423"/>
                    <a:pt x="13332" y="2667"/>
                  </a:cubicBezTo>
                  <a:cubicBezTo>
                    <a:pt x="15732" y="4910"/>
                    <a:pt x="18532" y="8897"/>
                    <a:pt x="19732" y="11805"/>
                  </a:cubicBezTo>
                  <a:cubicBezTo>
                    <a:pt x="20932" y="14713"/>
                    <a:pt x="20532" y="16540"/>
                    <a:pt x="18132" y="18036"/>
                  </a:cubicBezTo>
                  <a:cubicBezTo>
                    <a:pt x="15732" y="19531"/>
                    <a:pt x="11332" y="20694"/>
                    <a:pt x="8132" y="21110"/>
                  </a:cubicBezTo>
                  <a:cubicBezTo>
                    <a:pt x="4932" y="21525"/>
                    <a:pt x="2932" y="21193"/>
                    <a:pt x="1532" y="20611"/>
                  </a:cubicBezTo>
                  <a:cubicBezTo>
                    <a:pt x="132" y="20030"/>
                    <a:pt x="-668" y="19199"/>
                    <a:pt x="732" y="18451"/>
                  </a:cubicBezTo>
                  <a:cubicBezTo>
                    <a:pt x="2132" y="17703"/>
                    <a:pt x="5732" y="17039"/>
                    <a:pt x="9332" y="16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181350" y="17462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397250" y="1562100"/>
              <a:ext cx="190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29"/>
                    <a:pt x="14400" y="11657"/>
                    <a:pt x="18000" y="15257"/>
                  </a:cubicBezTo>
                  <a:cubicBezTo>
                    <a:pt x="21600" y="18857"/>
                    <a:pt x="21600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530600" y="1416992"/>
              <a:ext cx="180429" cy="92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35" fill="norm" stroke="1" extrusionOk="0">
                  <a:moveTo>
                    <a:pt x="0" y="421"/>
                  </a:moveTo>
                  <a:cubicBezTo>
                    <a:pt x="1005" y="224"/>
                    <a:pt x="2009" y="27"/>
                    <a:pt x="5149" y="3"/>
                  </a:cubicBezTo>
                  <a:cubicBezTo>
                    <a:pt x="8288" y="-22"/>
                    <a:pt x="13563" y="126"/>
                    <a:pt x="16702" y="273"/>
                  </a:cubicBezTo>
                  <a:cubicBezTo>
                    <a:pt x="19842" y="421"/>
                    <a:pt x="20847" y="568"/>
                    <a:pt x="21223" y="1233"/>
                  </a:cubicBezTo>
                  <a:cubicBezTo>
                    <a:pt x="21600" y="1897"/>
                    <a:pt x="21349" y="3078"/>
                    <a:pt x="20972" y="4554"/>
                  </a:cubicBezTo>
                  <a:cubicBezTo>
                    <a:pt x="20595" y="6030"/>
                    <a:pt x="20093" y="7801"/>
                    <a:pt x="19716" y="9597"/>
                  </a:cubicBezTo>
                  <a:cubicBezTo>
                    <a:pt x="19340" y="11393"/>
                    <a:pt x="19088" y="13214"/>
                    <a:pt x="19088" y="14911"/>
                  </a:cubicBezTo>
                  <a:cubicBezTo>
                    <a:pt x="19088" y="16609"/>
                    <a:pt x="19340" y="18183"/>
                    <a:pt x="19465" y="19192"/>
                  </a:cubicBezTo>
                  <a:cubicBezTo>
                    <a:pt x="19591" y="20200"/>
                    <a:pt x="19591" y="20643"/>
                    <a:pt x="19465" y="20988"/>
                  </a:cubicBezTo>
                  <a:cubicBezTo>
                    <a:pt x="19340" y="21332"/>
                    <a:pt x="19088" y="21578"/>
                    <a:pt x="19214" y="21529"/>
                  </a:cubicBezTo>
                  <a:cubicBezTo>
                    <a:pt x="19340" y="21480"/>
                    <a:pt x="19842" y="21135"/>
                    <a:pt x="20344" y="20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913489" y="1148218"/>
              <a:ext cx="296561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36" fill="norm" stroke="1" extrusionOk="0">
                  <a:moveTo>
                    <a:pt x="7676" y="899"/>
                  </a:moveTo>
                  <a:cubicBezTo>
                    <a:pt x="6910" y="4201"/>
                    <a:pt x="6144" y="7503"/>
                    <a:pt x="5837" y="10186"/>
                  </a:cubicBezTo>
                  <a:cubicBezTo>
                    <a:pt x="5531" y="12868"/>
                    <a:pt x="5684" y="14932"/>
                    <a:pt x="5837" y="16308"/>
                  </a:cubicBezTo>
                  <a:cubicBezTo>
                    <a:pt x="5991" y="17684"/>
                    <a:pt x="6144" y="18372"/>
                    <a:pt x="6603" y="18922"/>
                  </a:cubicBezTo>
                  <a:cubicBezTo>
                    <a:pt x="7063" y="19472"/>
                    <a:pt x="7829" y="19885"/>
                    <a:pt x="8289" y="19747"/>
                  </a:cubicBezTo>
                  <a:cubicBezTo>
                    <a:pt x="8748" y="19610"/>
                    <a:pt x="8901" y="18922"/>
                    <a:pt x="8365" y="17615"/>
                  </a:cubicBezTo>
                  <a:cubicBezTo>
                    <a:pt x="7829" y="16308"/>
                    <a:pt x="6603" y="14382"/>
                    <a:pt x="5531" y="13281"/>
                  </a:cubicBezTo>
                  <a:cubicBezTo>
                    <a:pt x="4459" y="12181"/>
                    <a:pt x="3540" y="11905"/>
                    <a:pt x="2467" y="11905"/>
                  </a:cubicBezTo>
                  <a:cubicBezTo>
                    <a:pt x="1395" y="11905"/>
                    <a:pt x="169" y="12181"/>
                    <a:pt x="16" y="12181"/>
                  </a:cubicBezTo>
                  <a:cubicBezTo>
                    <a:pt x="-137" y="12181"/>
                    <a:pt x="782" y="11905"/>
                    <a:pt x="2697" y="10667"/>
                  </a:cubicBezTo>
                  <a:cubicBezTo>
                    <a:pt x="4612" y="9429"/>
                    <a:pt x="7523" y="7228"/>
                    <a:pt x="9591" y="5508"/>
                  </a:cubicBezTo>
                  <a:cubicBezTo>
                    <a:pt x="11659" y="3788"/>
                    <a:pt x="12884" y="2550"/>
                    <a:pt x="13727" y="1587"/>
                  </a:cubicBezTo>
                  <a:cubicBezTo>
                    <a:pt x="14569" y="624"/>
                    <a:pt x="15029" y="-64"/>
                    <a:pt x="15259" y="5"/>
                  </a:cubicBezTo>
                  <a:cubicBezTo>
                    <a:pt x="15489" y="74"/>
                    <a:pt x="15489" y="899"/>
                    <a:pt x="15412" y="3444"/>
                  </a:cubicBezTo>
                  <a:cubicBezTo>
                    <a:pt x="15335" y="5990"/>
                    <a:pt x="15182" y="10254"/>
                    <a:pt x="14952" y="13694"/>
                  </a:cubicBezTo>
                  <a:cubicBezTo>
                    <a:pt x="14723" y="17133"/>
                    <a:pt x="14416" y="19747"/>
                    <a:pt x="14416" y="20298"/>
                  </a:cubicBezTo>
                  <a:cubicBezTo>
                    <a:pt x="14416" y="20848"/>
                    <a:pt x="14723" y="19335"/>
                    <a:pt x="15182" y="18303"/>
                  </a:cubicBezTo>
                  <a:cubicBezTo>
                    <a:pt x="15642" y="17271"/>
                    <a:pt x="16254" y="16721"/>
                    <a:pt x="17020" y="16514"/>
                  </a:cubicBezTo>
                  <a:cubicBezTo>
                    <a:pt x="17786" y="16308"/>
                    <a:pt x="18706" y="16446"/>
                    <a:pt x="19472" y="17340"/>
                  </a:cubicBezTo>
                  <a:cubicBezTo>
                    <a:pt x="20237" y="18234"/>
                    <a:pt x="20850" y="19885"/>
                    <a:pt x="21463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939169" y="1750483"/>
              <a:ext cx="109081" cy="28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3" fill="norm" stroke="1" extrusionOk="0">
                  <a:moveTo>
                    <a:pt x="21407" y="3942"/>
                  </a:moveTo>
                  <a:cubicBezTo>
                    <a:pt x="21407" y="3153"/>
                    <a:pt x="21407" y="2365"/>
                    <a:pt x="20992" y="1577"/>
                  </a:cubicBezTo>
                  <a:cubicBezTo>
                    <a:pt x="20576" y="788"/>
                    <a:pt x="19745" y="0"/>
                    <a:pt x="16838" y="0"/>
                  </a:cubicBezTo>
                  <a:cubicBezTo>
                    <a:pt x="13930" y="0"/>
                    <a:pt x="8945" y="788"/>
                    <a:pt x="5415" y="2286"/>
                  </a:cubicBezTo>
                  <a:cubicBezTo>
                    <a:pt x="1884" y="3784"/>
                    <a:pt x="-193" y="5991"/>
                    <a:pt x="15" y="7804"/>
                  </a:cubicBezTo>
                  <a:cubicBezTo>
                    <a:pt x="222" y="9618"/>
                    <a:pt x="2715" y="11036"/>
                    <a:pt x="6245" y="12377"/>
                  </a:cubicBezTo>
                  <a:cubicBezTo>
                    <a:pt x="9776" y="13717"/>
                    <a:pt x="14345" y="14978"/>
                    <a:pt x="16838" y="16003"/>
                  </a:cubicBezTo>
                  <a:cubicBezTo>
                    <a:pt x="19330" y="17028"/>
                    <a:pt x="19745" y="17816"/>
                    <a:pt x="19745" y="18604"/>
                  </a:cubicBezTo>
                  <a:cubicBezTo>
                    <a:pt x="19745" y="19393"/>
                    <a:pt x="19330" y="20181"/>
                    <a:pt x="18084" y="20733"/>
                  </a:cubicBezTo>
                  <a:cubicBezTo>
                    <a:pt x="16838" y="21285"/>
                    <a:pt x="14761" y="21600"/>
                    <a:pt x="13515" y="21364"/>
                  </a:cubicBezTo>
                  <a:cubicBezTo>
                    <a:pt x="12269" y="21127"/>
                    <a:pt x="11853" y="20339"/>
                    <a:pt x="11645" y="19472"/>
                  </a:cubicBezTo>
                  <a:cubicBezTo>
                    <a:pt x="11438" y="18604"/>
                    <a:pt x="11438" y="17658"/>
                    <a:pt x="11438" y="16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137149" y="1789487"/>
              <a:ext cx="2032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4507"/>
                  </a:moveTo>
                  <a:cubicBezTo>
                    <a:pt x="675" y="9361"/>
                    <a:pt x="1350" y="14215"/>
                    <a:pt x="1575" y="17249"/>
                  </a:cubicBezTo>
                  <a:cubicBezTo>
                    <a:pt x="1800" y="20283"/>
                    <a:pt x="1575" y="21496"/>
                    <a:pt x="1463" y="21011"/>
                  </a:cubicBezTo>
                  <a:cubicBezTo>
                    <a:pt x="1350" y="20525"/>
                    <a:pt x="1350" y="18341"/>
                    <a:pt x="1688" y="15307"/>
                  </a:cubicBezTo>
                  <a:cubicBezTo>
                    <a:pt x="2025" y="12274"/>
                    <a:pt x="2700" y="8390"/>
                    <a:pt x="3375" y="5963"/>
                  </a:cubicBezTo>
                  <a:cubicBezTo>
                    <a:pt x="4050" y="3536"/>
                    <a:pt x="4725" y="2566"/>
                    <a:pt x="5513" y="2808"/>
                  </a:cubicBezTo>
                  <a:cubicBezTo>
                    <a:pt x="6300" y="3051"/>
                    <a:pt x="7200" y="4507"/>
                    <a:pt x="7762" y="5842"/>
                  </a:cubicBezTo>
                  <a:cubicBezTo>
                    <a:pt x="8325" y="7177"/>
                    <a:pt x="8550" y="8390"/>
                    <a:pt x="8775" y="9725"/>
                  </a:cubicBezTo>
                  <a:cubicBezTo>
                    <a:pt x="9000" y="11060"/>
                    <a:pt x="9225" y="12516"/>
                    <a:pt x="9225" y="12516"/>
                  </a:cubicBezTo>
                  <a:cubicBezTo>
                    <a:pt x="9225" y="12516"/>
                    <a:pt x="9000" y="11060"/>
                    <a:pt x="9563" y="8876"/>
                  </a:cubicBezTo>
                  <a:cubicBezTo>
                    <a:pt x="10125" y="6692"/>
                    <a:pt x="11475" y="3779"/>
                    <a:pt x="12713" y="2080"/>
                  </a:cubicBezTo>
                  <a:cubicBezTo>
                    <a:pt x="13950" y="381"/>
                    <a:pt x="15075" y="-104"/>
                    <a:pt x="16088" y="17"/>
                  </a:cubicBezTo>
                  <a:cubicBezTo>
                    <a:pt x="17100" y="139"/>
                    <a:pt x="18000" y="867"/>
                    <a:pt x="18562" y="2444"/>
                  </a:cubicBezTo>
                  <a:cubicBezTo>
                    <a:pt x="19125" y="4022"/>
                    <a:pt x="19350" y="6449"/>
                    <a:pt x="19800" y="9361"/>
                  </a:cubicBezTo>
                  <a:cubicBezTo>
                    <a:pt x="20250" y="12274"/>
                    <a:pt x="20925" y="15671"/>
                    <a:pt x="21600" y="19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398005" y="1513759"/>
              <a:ext cx="647195" cy="41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66" fill="norm" stroke="1" extrusionOk="0">
                  <a:moveTo>
                    <a:pt x="2524" y="16807"/>
                  </a:moveTo>
                  <a:cubicBezTo>
                    <a:pt x="2595" y="16264"/>
                    <a:pt x="2665" y="15721"/>
                    <a:pt x="2701" y="15124"/>
                  </a:cubicBezTo>
                  <a:cubicBezTo>
                    <a:pt x="2736" y="14527"/>
                    <a:pt x="2736" y="13876"/>
                    <a:pt x="2559" y="13605"/>
                  </a:cubicBezTo>
                  <a:cubicBezTo>
                    <a:pt x="2383" y="13333"/>
                    <a:pt x="2030" y="13442"/>
                    <a:pt x="1607" y="14310"/>
                  </a:cubicBezTo>
                  <a:cubicBezTo>
                    <a:pt x="1183" y="15179"/>
                    <a:pt x="689" y="16807"/>
                    <a:pt x="407" y="17892"/>
                  </a:cubicBezTo>
                  <a:cubicBezTo>
                    <a:pt x="124" y="18978"/>
                    <a:pt x="54" y="19520"/>
                    <a:pt x="18" y="20063"/>
                  </a:cubicBezTo>
                  <a:cubicBezTo>
                    <a:pt x="-17" y="20606"/>
                    <a:pt x="-17" y="21148"/>
                    <a:pt x="159" y="21311"/>
                  </a:cubicBezTo>
                  <a:cubicBezTo>
                    <a:pt x="336" y="21474"/>
                    <a:pt x="689" y="21257"/>
                    <a:pt x="1042" y="20606"/>
                  </a:cubicBezTo>
                  <a:cubicBezTo>
                    <a:pt x="1395" y="19954"/>
                    <a:pt x="1748" y="18869"/>
                    <a:pt x="1995" y="18055"/>
                  </a:cubicBezTo>
                  <a:cubicBezTo>
                    <a:pt x="2242" y="17241"/>
                    <a:pt x="2383" y="16698"/>
                    <a:pt x="2454" y="16807"/>
                  </a:cubicBezTo>
                  <a:cubicBezTo>
                    <a:pt x="2524" y="16915"/>
                    <a:pt x="2524" y="17675"/>
                    <a:pt x="2701" y="18435"/>
                  </a:cubicBezTo>
                  <a:cubicBezTo>
                    <a:pt x="2877" y="19195"/>
                    <a:pt x="3230" y="19954"/>
                    <a:pt x="3583" y="20226"/>
                  </a:cubicBezTo>
                  <a:cubicBezTo>
                    <a:pt x="3936" y="20497"/>
                    <a:pt x="4289" y="20280"/>
                    <a:pt x="4995" y="18760"/>
                  </a:cubicBezTo>
                  <a:cubicBezTo>
                    <a:pt x="5701" y="17241"/>
                    <a:pt x="6759" y="14419"/>
                    <a:pt x="7536" y="11597"/>
                  </a:cubicBezTo>
                  <a:cubicBezTo>
                    <a:pt x="8312" y="8775"/>
                    <a:pt x="8807" y="5952"/>
                    <a:pt x="9054" y="4270"/>
                  </a:cubicBezTo>
                  <a:cubicBezTo>
                    <a:pt x="9301" y="2588"/>
                    <a:pt x="9301" y="2045"/>
                    <a:pt x="9301" y="1448"/>
                  </a:cubicBezTo>
                  <a:cubicBezTo>
                    <a:pt x="9301" y="851"/>
                    <a:pt x="9301" y="200"/>
                    <a:pt x="9159" y="37"/>
                  </a:cubicBezTo>
                  <a:cubicBezTo>
                    <a:pt x="9018" y="-126"/>
                    <a:pt x="8736" y="200"/>
                    <a:pt x="8312" y="2099"/>
                  </a:cubicBezTo>
                  <a:cubicBezTo>
                    <a:pt x="7889" y="3999"/>
                    <a:pt x="7324" y="7472"/>
                    <a:pt x="7007" y="10620"/>
                  </a:cubicBezTo>
                  <a:cubicBezTo>
                    <a:pt x="6689" y="13767"/>
                    <a:pt x="6618" y="16590"/>
                    <a:pt x="6689" y="18272"/>
                  </a:cubicBezTo>
                  <a:cubicBezTo>
                    <a:pt x="6759" y="19954"/>
                    <a:pt x="6971" y="20497"/>
                    <a:pt x="7289" y="20714"/>
                  </a:cubicBezTo>
                  <a:cubicBezTo>
                    <a:pt x="7607" y="20931"/>
                    <a:pt x="8030" y="20823"/>
                    <a:pt x="8771" y="19412"/>
                  </a:cubicBezTo>
                  <a:cubicBezTo>
                    <a:pt x="9512" y="18001"/>
                    <a:pt x="10571" y="15287"/>
                    <a:pt x="11418" y="12573"/>
                  </a:cubicBezTo>
                  <a:cubicBezTo>
                    <a:pt x="12265" y="9860"/>
                    <a:pt x="12901" y="7146"/>
                    <a:pt x="13254" y="5518"/>
                  </a:cubicBezTo>
                  <a:cubicBezTo>
                    <a:pt x="13607" y="3890"/>
                    <a:pt x="13677" y="3347"/>
                    <a:pt x="13748" y="2805"/>
                  </a:cubicBezTo>
                  <a:cubicBezTo>
                    <a:pt x="13818" y="2262"/>
                    <a:pt x="13889" y="1719"/>
                    <a:pt x="13818" y="1773"/>
                  </a:cubicBezTo>
                  <a:cubicBezTo>
                    <a:pt x="13748" y="1828"/>
                    <a:pt x="13536" y="2479"/>
                    <a:pt x="13148" y="4433"/>
                  </a:cubicBezTo>
                  <a:cubicBezTo>
                    <a:pt x="12759" y="6387"/>
                    <a:pt x="12195" y="9643"/>
                    <a:pt x="11912" y="11977"/>
                  </a:cubicBezTo>
                  <a:cubicBezTo>
                    <a:pt x="11630" y="14310"/>
                    <a:pt x="11630" y="15721"/>
                    <a:pt x="11665" y="16861"/>
                  </a:cubicBezTo>
                  <a:cubicBezTo>
                    <a:pt x="11701" y="18001"/>
                    <a:pt x="11771" y="18869"/>
                    <a:pt x="11983" y="19357"/>
                  </a:cubicBezTo>
                  <a:cubicBezTo>
                    <a:pt x="12195" y="19846"/>
                    <a:pt x="12548" y="19954"/>
                    <a:pt x="12971" y="19575"/>
                  </a:cubicBezTo>
                  <a:cubicBezTo>
                    <a:pt x="13395" y="19195"/>
                    <a:pt x="13889" y="18326"/>
                    <a:pt x="14312" y="17458"/>
                  </a:cubicBezTo>
                  <a:cubicBezTo>
                    <a:pt x="14736" y="16590"/>
                    <a:pt x="15089" y="15721"/>
                    <a:pt x="15301" y="14961"/>
                  </a:cubicBezTo>
                  <a:cubicBezTo>
                    <a:pt x="15512" y="14202"/>
                    <a:pt x="15583" y="13550"/>
                    <a:pt x="15477" y="13062"/>
                  </a:cubicBezTo>
                  <a:cubicBezTo>
                    <a:pt x="15371" y="12573"/>
                    <a:pt x="15089" y="12248"/>
                    <a:pt x="14842" y="12302"/>
                  </a:cubicBezTo>
                  <a:cubicBezTo>
                    <a:pt x="14595" y="12356"/>
                    <a:pt x="14383" y="12791"/>
                    <a:pt x="14171" y="13713"/>
                  </a:cubicBezTo>
                  <a:cubicBezTo>
                    <a:pt x="13959" y="14636"/>
                    <a:pt x="13748" y="16047"/>
                    <a:pt x="13642" y="17024"/>
                  </a:cubicBezTo>
                  <a:cubicBezTo>
                    <a:pt x="13536" y="18001"/>
                    <a:pt x="13536" y="18543"/>
                    <a:pt x="13748" y="18869"/>
                  </a:cubicBezTo>
                  <a:cubicBezTo>
                    <a:pt x="13959" y="19195"/>
                    <a:pt x="14383" y="19303"/>
                    <a:pt x="15089" y="18706"/>
                  </a:cubicBezTo>
                  <a:cubicBezTo>
                    <a:pt x="15795" y="18109"/>
                    <a:pt x="16783" y="16807"/>
                    <a:pt x="17559" y="15396"/>
                  </a:cubicBezTo>
                  <a:cubicBezTo>
                    <a:pt x="18336" y="13985"/>
                    <a:pt x="18901" y="12465"/>
                    <a:pt x="19218" y="11380"/>
                  </a:cubicBezTo>
                  <a:cubicBezTo>
                    <a:pt x="19536" y="10294"/>
                    <a:pt x="19607" y="9643"/>
                    <a:pt x="19465" y="9480"/>
                  </a:cubicBezTo>
                  <a:cubicBezTo>
                    <a:pt x="19324" y="9317"/>
                    <a:pt x="18971" y="9643"/>
                    <a:pt x="18759" y="10077"/>
                  </a:cubicBezTo>
                  <a:cubicBezTo>
                    <a:pt x="18548" y="10511"/>
                    <a:pt x="18477" y="11054"/>
                    <a:pt x="18689" y="12248"/>
                  </a:cubicBezTo>
                  <a:cubicBezTo>
                    <a:pt x="18901" y="13442"/>
                    <a:pt x="19395" y="15287"/>
                    <a:pt x="19677" y="16590"/>
                  </a:cubicBezTo>
                  <a:cubicBezTo>
                    <a:pt x="19959" y="17892"/>
                    <a:pt x="20030" y="18652"/>
                    <a:pt x="20065" y="19303"/>
                  </a:cubicBezTo>
                  <a:cubicBezTo>
                    <a:pt x="20101" y="19954"/>
                    <a:pt x="20101" y="20497"/>
                    <a:pt x="19924" y="20877"/>
                  </a:cubicBezTo>
                  <a:cubicBezTo>
                    <a:pt x="19748" y="21257"/>
                    <a:pt x="19395" y="21474"/>
                    <a:pt x="19183" y="21311"/>
                  </a:cubicBezTo>
                  <a:cubicBezTo>
                    <a:pt x="18971" y="21148"/>
                    <a:pt x="18901" y="20606"/>
                    <a:pt x="19042" y="18815"/>
                  </a:cubicBezTo>
                  <a:cubicBezTo>
                    <a:pt x="19183" y="17024"/>
                    <a:pt x="19536" y="13985"/>
                    <a:pt x="19995" y="11759"/>
                  </a:cubicBezTo>
                  <a:cubicBezTo>
                    <a:pt x="20454" y="9534"/>
                    <a:pt x="21018" y="8123"/>
                    <a:pt x="21583" y="6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048286" y="1491119"/>
              <a:ext cx="142964" cy="39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24" fill="norm" stroke="1" extrusionOk="0">
                  <a:moveTo>
                    <a:pt x="4301" y="5920"/>
                  </a:moveTo>
                  <a:cubicBezTo>
                    <a:pt x="7795" y="4312"/>
                    <a:pt x="11289" y="2703"/>
                    <a:pt x="13672" y="1612"/>
                  </a:cubicBezTo>
                  <a:cubicBezTo>
                    <a:pt x="16054" y="520"/>
                    <a:pt x="17325" y="-54"/>
                    <a:pt x="17483" y="3"/>
                  </a:cubicBezTo>
                  <a:cubicBezTo>
                    <a:pt x="17642" y="61"/>
                    <a:pt x="16689" y="750"/>
                    <a:pt x="13989" y="3163"/>
                  </a:cubicBezTo>
                  <a:cubicBezTo>
                    <a:pt x="11289" y="5576"/>
                    <a:pt x="6842" y="9712"/>
                    <a:pt x="3983" y="12986"/>
                  </a:cubicBezTo>
                  <a:cubicBezTo>
                    <a:pt x="1125" y="16261"/>
                    <a:pt x="-146" y="18674"/>
                    <a:pt x="13" y="19995"/>
                  </a:cubicBezTo>
                  <a:cubicBezTo>
                    <a:pt x="172" y="21316"/>
                    <a:pt x="1760" y="21546"/>
                    <a:pt x="4460" y="21374"/>
                  </a:cubicBezTo>
                  <a:cubicBezTo>
                    <a:pt x="7160" y="21201"/>
                    <a:pt x="10972" y="20627"/>
                    <a:pt x="13989" y="19765"/>
                  </a:cubicBezTo>
                  <a:cubicBezTo>
                    <a:pt x="17007" y="18903"/>
                    <a:pt x="19230" y="17755"/>
                    <a:pt x="21454" y="16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032499" y="165735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642099" y="1714500"/>
              <a:ext cx="254001" cy="17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0273"/>
                  </a:moveTo>
                  <a:cubicBezTo>
                    <a:pt x="1800" y="10010"/>
                    <a:pt x="3600" y="9746"/>
                    <a:pt x="5130" y="8693"/>
                  </a:cubicBezTo>
                  <a:cubicBezTo>
                    <a:pt x="6660" y="7639"/>
                    <a:pt x="7920" y="5795"/>
                    <a:pt x="8640" y="4215"/>
                  </a:cubicBezTo>
                  <a:cubicBezTo>
                    <a:pt x="9360" y="2634"/>
                    <a:pt x="9540" y="1317"/>
                    <a:pt x="9090" y="659"/>
                  </a:cubicBezTo>
                  <a:cubicBezTo>
                    <a:pt x="8640" y="0"/>
                    <a:pt x="7560" y="0"/>
                    <a:pt x="6210" y="1712"/>
                  </a:cubicBezTo>
                  <a:cubicBezTo>
                    <a:pt x="4860" y="3424"/>
                    <a:pt x="3240" y="6849"/>
                    <a:pt x="2430" y="10010"/>
                  </a:cubicBezTo>
                  <a:cubicBezTo>
                    <a:pt x="1620" y="13171"/>
                    <a:pt x="1620" y="16068"/>
                    <a:pt x="1980" y="18044"/>
                  </a:cubicBezTo>
                  <a:cubicBezTo>
                    <a:pt x="2340" y="20020"/>
                    <a:pt x="3060" y="21073"/>
                    <a:pt x="4410" y="21337"/>
                  </a:cubicBezTo>
                  <a:cubicBezTo>
                    <a:pt x="5760" y="21600"/>
                    <a:pt x="7740" y="21073"/>
                    <a:pt x="10710" y="17385"/>
                  </a:cubicBezTo>
                  <a:cubicBezTo>
                    <a:pt x="13680" y="13698"/>
                    <a:pt x="17640" y="68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879928" y="1434827"/>
              <a:ext cx="28873" cy="47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16" fill="norm" stroke="1" extrusionOk="0">
                  <a:moveTo>
                    <a:pt x="21045" y="885"/>
                  </a:moveTo>
                  <a:cubicBezTo>
                    <a:pt x="16416" y="400"/>
                    <a:pt x="11788" y="-84"/>
                    <a:pt x="7931" y="13"/>
                  </a:cubicBezTo>
                  <a:cubicBezTo>
                    <a:pt x="4074" y="110"/>
                    <a:pt x="988" y="788"/>
                    <a:pt x="216" y="2677"/>
                  </a:cubicBezTo>
                  <a:cubicBezTo>
                    <a:pt x="-555" y="4565"/>
                    <a:pt x="988" y="7665"/>
                    <a:pt x="988" y="10716"/>
                  </a:cubicBezTo>
                  <a:cubicBezTo>
                    <a:pt x="988" y="13767"/>
                    <a:pt x="-555" y="16770"/>
                    <a:pt x="216" y="18562"/>
                  </a:cubicBezTo>
                  <a:cubicBezTo>
                    <a:pt x="988" y="20354"/>
                    <a:pt x="4074" y="20935"/>
                    <a:pt x="7159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939393" y="1665878"/>
              <a:ext cx="115457" cy="15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07" fill="norm" stroke="1" extrusionOk="0">
                  <a:moveTo>
                    <a:pt x="3682" y="9939"/>
                  </a:moveTo>
                  <a:cubicBezTo>
                    <a:pt x="5610" y="9654"/>
                    <a:pt x="7539" y="9370"/>
                    <a:pt x="9275" y="8518"/>
                  </a:cubicBezTo>
                  <a:cubicBezTo>
                    <a:pt x="11010" y="7665"/>
                    <a:pt x="12553" y="6244"/>
                    <a:pt x="13518" y="4681"/>
                  </a:cubicBezTo>
                  <a:cubicBezTo>
                    <a:pt x="14482" y="3118"/>
                    <a:pt x="14868" y="1412"/>
                    <a:pt x="13903" y="560"/>
                  </a:cubicBezTo>
                  <a:cubicBezTo>
                    <a:pt x="12939" y="-293"/>
                    <a:pt x="10625" y="-293"/>
                    <a:pt x="8118" y="1412"/>
                  </a:cubicBezTo>
                  <a:cubicBezTo>
                    <a:pt x="5610" y="3118"/>
                    <a:pt x="2910" y="6528"/>
                    <a:pt x="1368" y="9654"/>
                  </a:cubicBezTo>
                  <a:cubicBezTo>
                    <a:pt x="-175" y="12781"/>
                    <a:pt x="-561" y="15623"/>
                    <a:pt x="982" y="17754"/>
                  </a:cubicBezTo>
                  <a:cubicBezTo>
                    <a:pt x="2525" y="19886"/>
                    <a:pt x="5996" y="21307"/>
                    <a:pt x="9660" y="21307"/>
                  </a:cubicBezTo>
                  <a:cubicBezTo>
                    <a:pt x="13325" y="21307"/>
                    <a:pt x="17182" y="19886"/>
                    <a:pt x="21039" y="1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106120" y="1631950"/>
              <a:ext cx="478774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121" y="0"/>
                  </a:moveTo>
                  <a:cubicBezTo>
                    <a:pt x="740" y="6458"/>
                    <a:pt x="360" y="12915"/>
                    <a:pt x="169" y="16701"/>
                  </a:cubicBezTo>
                  <a:cubicBezTo>
                    <a:pt x="-21" y="20487"/>
                    <a:pt x="-21" y="21600"/>
                    <a:pt x="27" y="21600"/>
                  </a:cubicBezTo>
                  <a:cubicBezTo>
                    <a:pt x="74" y="21600"/>
                    <a:pt x="169" y="20487"/>
                    <a:pt x="502" y="17480"/>
                  </a:cubicBezTo>
                  <a:cubicBezTo>
                    <a:pt x="835" y="14474"/>
                    <a:pt x="1406" y="9575"/>
                    <a:pt x="1835" y="6680"/>
                  </a:cubicBezTo>
                  <a:cubicBezTo>
                    <a:pt x="2263" y="3786"/>
                    <a:pt x="2548" y="2895"/>
                    <a:pt x="2786" y="3006"/>
                  </a:cubicBezTo>
                  <a:cubicBezTo>
                    <a:pt x="3024" y="3118"/>
                    <a:pt x="3214" y="4231"/>
                    <a:pt x="3357" y="5901"/>
                  </a:cubicBezTo>
                  <a:cubicBezTo>
                    <a:pt x="3500" y="7571"/>
                    <a:pt x="3595" y="9798"/>
                    <a:pt x="3642" y="11579"/>
                  </a:cubicBezTo>
                  <a:cubicBezTo>
                    <a:pt x="3690" y="13361"/>
                    <a:pt x="3690" y="14697"/>
                    <a:pt x="3738" y="14808"/>
                  </a:cubicBezTo>
                  <a:cubicBezTo>
                    <a:pt x="3785" y="14920"/>
                    <a:pt x="3880" y="13806"/>
                    <a:pt x="4213" y="11913"/>
                  </a:cubicBezTo>
                  <a:cubicBezTo>
                    <a:pt x="4546" y="10021"/>
                    <a:pt x="5117" y="7348"/>
                    <a:pt x="5593" y="5678"/>
                  </a:cubicBezTo>
                  <a:cubicBezTo>
                    <a:pt x="6069" y="4008"/>
                    <a:pt x="6449" y="3340"/>
                    <a:pt x="6783" y="3563"/>
                  </a:cubicBezTo>
                  <a:cubicBezTo>
                    <a:pt x="7116" y="3786"/>
                    <a:pt x="7401" y="4899"/>
                    <a:pt x="7496" y="6903"/>
                  </a:cubicBezTo>
                  <a:cubicBezTo>
                    <a:pt x="7591" y="8907"/>
                    <a:pt x="7496" y="11802"/>
                    <a:pt x="7496" y="13806"/>
                  </a:cubicBezTo>
                  <a:cubicBezTo>
                    <a:pt x="7496" y="15810"/>
                    <a:pt x="7591" y="16924"/>
                    <a:pt x="7924" y="17592"/>
                  </a:cubicBezTo>
                  <a:cubicBezTo>
                    <a:pt x="8257" y="18260"/>
                    <a:pt x="8828" y="18482"/>
                    <a:pt x="9399" y="17703"/>
                  </a:cubicBezTo>
                  <a:cubicBezTo>
                    <a:pt x="9970" y="16924"/>
                    <a:pt x="10541" y="15142"/>
                    <a:pt x="11112" y="12804"/>
                  </a:cubicBezTo>
                  <a:cubicBezTo>
                    <a:pt x="11683" y="10466"/>
                    <a:pt x="12254" y="7571"/>
                    <a:pt x="12587" y="5456"/>
                  </a:cubicBezTo>
                  <a:cubicBezTo>
                    <a:pt x="12920" y="3340"/>
                    <a:pt x="13015" y="2004"/>
                    <a:pt x="12825" y="1670"/>
                  </a:cubicBezTo>
                  <a:cubicBezTo>
                    <a:pt x="12635" y="1336"/>
                    <a:pt x="12159" y="2004"/>
                    <a:pt x="11635" y="4120"/>
                  </a:cubicBezTo>
                  <a:cubicBezTo>
                    <a:pt x="11112" y="6235"/>
                    <a:pt x="10541" y="9798"/>
                    <a:pt x="10256" y="12359"/>
                  </a:cubicBezTo>
                  <a:cubicBezTo>
                    <a:pt x="9970" y="14920"/>
                    <a:pt x="9970" y="16478"/>
                    <a:pt x="10065" y="17814"/>
                  </a:cubicBezTo>
                  <a:cubicBezTo>
                    <a:pt x="10160" y="19151"/>
                    <a:pt x="10351" y="20264"/>
                    <a:pt x="10684" y="20821"/>
                  </a:cubicBezTo>
                  <a:cubicBezTo>
                    <a:pt x="11017" y="21377"/>
                    <a:pt x="11493" y="21377"/>
                    <a:pt x="12492" y="20153"/>
                  </a:cubicBezTo>
                  <a:cubicBezTo>
                    <a:pt x="13491" y="18928"/>
                    <a:pt x="15013" y="16478"/>
                    <a:pt x="16060" y="14363"/>
                  </a:cubicBezTo>
                  <a:cubicBezTo>
                    <a:pt x="17107" y="12247"/>
                    <a:pt x="17678" y="10466"/>
                    <a:pt x="18011" y="8685"/>
                  </a:cubicBezTo>
                  <a:cubicBezTo>
                    <a:pt x="18344" y="6903"/>
                    <a:pt x="18439" y="5122"/>
                    <a:pt x="18344" y="4676"/>
                  </a:cubicBezTo>
                  <a:cubicBezTo>
                    <a:pt x="18249" y="4231"/>
                    <a:pt x="17963" y="5122"/>
                    <a:pt x="17583" y="7460"/>
                  </a:cubicBezTo>
                  <a:cubicBezTo>
                    <a:pt x="17202" y="9798"/>
                    <a:pt x="16726" y="13584"/>
                    <a:pt x="16441" y="16033"/>
                  </a:cubicBezTo>
                  <a:cubicBezTo>
                    <a:pt x="16155" y="18482"/>
                    <a:pt x="16060" y="19596"/>
                    <a:pt x="16108" y="19596"/>
                  </a:cubicBezTo>
                  <a:cubicBezTo>
                    <a:pt x="16155" y="19596"/>
                    <a:pt x="16346" y="18482"/>
                    <a:pt x="16774" y="15922"/>
                  </a:cubicBezTo>
                  <a:cubicBezTo>
                    <a:pt x="17202" y="13361"/>
                    <a:pt x="17868" y="9353"/>
                    <a:pt x="18344" y="6903"/>
                  </a:cubicBezTo>
                  <a:cubicBezTo>
                    <a:pt x="18820" y="4454"/>
                    <a:pt x="19105" y="3563"/>
                    <a:pt x="19486" y="3006"/>
                  </a:cubicBezTo>
                  <a:cubicBezTo>
                    <a:pt x="19866" y="2449"/>
                    <a:pt x="20342" y="2227"/>
                    <a:pt x="20723" y="2561"/>
                  </a:cubicBezTo>
                  <a:cubicBezTo>
                    <a:pt x="21103" y="2895"/>
                    <a:pt x="21389" y="3786"/>
                    <a:pt x="21484" y="6235"/>
                  </a:cubicBezTo>
                  <a:cubicBezTo>
                    <a:pt x="21579" y="8685"/>
                    <a:pt x="21484" y="12693"/>
                    <a:pt x="21389" y="16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666004" y="1390650"/>
              <a:ext cx="112747" cy="42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87" fill="norm" stroke="1" extrusionOk="0">
                  <a:moveTo>
                    <a:pt x="21306" y="0"/>
                  </a:moveTo>
                  <a:cubicBezTo>
                    <a:pt x="16906" y="3116"/>
                    <a:pt x="12506" y="6233"/>
                    <a:pt x="8906" y="9564"/>
                  </a:cubicBezTo>
                  <a:cubicBezTo>
                    <a:pt x="5306" y="12896"/>
                    <a:pt x="2506" y="16442"/>
                    <a:pt x="1106" y="18484"/>
                  </a:cubicBezTo>
                  <a:cubicBezTo>
                    <a:pt x="-294" y="20525"/>
                    <a:pt x="-294" y="21063"/>
                    <a:pt x="706" y="21331"/>
                  </a:cubicBezTo>
                  <a:cubicBezTo>
                    <a:pt x="1706" y="21600"/>
                    <a:pt x="3706" y="21600"/>
                    <a:pt x="7106" y="20687"/>
                  </a:cubicBezTo>
                  <a:cubicBezTo>
                    <a:pt x="10506" y="19773"/>
                    <a:pt x="15306" y="17946"/>
                    <a:pt x="20106" y="16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677149" y="16002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348133" y="1419584"/>
              <a:ext cx="440267" cy="66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6335" y="6836"/>
                  </a:moveTo>
                  <a:cubicBezTo>
                    <a:pt x="6438" y="6291"/>
                    <a:pt x="6542" y="5746"/>
                    <a:pt x="6335" y="5507"/>
                  </a:cubicBezTo>
                  <a:cubicBezTo>
                    <a:pt x="6127" y="5269"/>
                    <a:pt x="5608" y="5337"/>
                    <a:pt x="4569" y="6053"/>
                  </a:cubicBezTo>
                  <a:cubicBezTo>
                    <a:pt x="3531" y="6768"/>
                    <a:pt x="1973" y="8131"/>
                    <a:pt x="1090" y="9255"/>
                  </a:cubicBezTo>
                  <a:cubicBezTo>
                    <a:pt x="208" y="10379"/>
                    <a:pt x="0" y="11265"/>
                    <a:pt x="0" y="11878"/>
                  </a:cubicBezTo>
                  <a:cubicBezTo>
                    <a:pt x="0" y="12492"/>
                    <a:pt x="208" y="12832"/>
                    <a:pt x="935" y="12866"/>
                  </a:cubicBezTo>
                  <a:cubicBezTo>
                    <a:pt x="1662" y="12901"/>
                    <a:pt x="2908" y="12628"/>
                    <a:pt x="3998" y="11572"/>
                  </a:cubicBezTo>
                  <a:cubicBezTo>
                    <a:pt x="5088" y="10516"/>
                    <a:pt x="6023" y="8676"/>
                    <a:pt x="6438" y="7586"/>
                  </a:cubicBezTo>
                  <a:cubicBezTo>
                    <a:pt x="6854" y="6495"/>
                    <a:pt x="6750" y="6155"/>
                    <a:pt x="6542" y="5848"/>
                  </a:cubicBezTo>
                  <a:cubicBezTo>
                    <a:pt x="6335" y="5542"/>
                    <a:pt x="6023" y="5269"/>
                    <a:pt x="6075" y="4962"/>
                  </a:cubicBezTo>
                  <a:cubicBezTo>
                    <a:pt x="6127" y="4656"/>
                    <a:pt x="6542" y="4315"/>
                    <a:pt x="7944" y="3531"/>
                  </a:cubicBezTo>
                  <a:cubicBezTo>
                    <a:pt x="9346" y="2748"/>
                    <a:pt x="11735" y="1521"/>
                    <a:pt x="13137" y="806"/>
                  </a:cubicBezTo>
                  <a:cubicBezTo>
                    <a:pt x="14538" y="90"/>
                    <a:pt x="14954" y="-114"/>
                    <a:pt x="15058" y="56"/>
                  </a:cubicBezTo>
                  <a:cubicBezTo>
                    <a:pt x="15162" y="227"/>
                    <a:pt x="14954" y="772"/>
                    <a:pt x="14331" y="2066"/>
                  </a:cubicBezTo>
                  <a:cubicBezTo>
                    <a:pt x="13708" y="3361"/>
                    <a:pt x="12669" y="5405"/>
                    <a:pt x="11631" y="7552"/>
                  </a:cubicBezTo>
                  <a:cubicBezTo>
                    <a:pt x="10592" y="9698"/>
                    <a:pt x="9554" y="11947"/>
                    <a:pt x="8827" y="14093"/>
                  </a:cubicBezTo>
                  <a:cubicBezTo>
                    <a:pt x="8100" y="16239"/>
                    <a:pt x="7685" y="18283"/>
                    <a:pt x="7529" y="19476"/>
                  </a:cubicBezTo>
                  <a:cubicBezTo>
                    <a:pt x="7373" y="20668"/>
                    <a:pt x="7477" y="21009"/>
                    <a:pt x="7788" y="21213"/>
                  </a:cubicBezTo>
                  <a:cubicBezTo>
                    <a:pt x="8100" y="21418"/>
                    <a:pt x="8619" y="21486"/>
                    <a:pt x="9710" y="21009"/>
                  </a:cubicBezTo>
                  <a:cubicBezTo>
                    <a:pt x="10800" y="20532"/>
                    <a:pt x="12462" y="19510"/>
                    <a:pt x="13604" y="18215"/>
                  </a:cubicBezTo>
                  <a:cubicBezTo>
                    <a:pt x="14746" y="16921"/>
                    <a:pt x="15369" y="15354"/>
                    <a:pt x="15525" y="14195"/>
                  </a:cubicBezTo>
                  <a:cubicBezTo>
                    <a:pt x="15681" y="13037"/>
                    <a:pt x="15369" y="12287"/>
                    <a:pt x="14746" y="11878"/>
                  </a:cubicBezTo>
                  <a:cubicBezTo>
                    <a:pt x="14123" y="11470"/>
                    <a:pt x="13188" y="11401"/>
                    <a:pt x="13033" y="11401"/>
                  </a:cubicBezTo>
                  <a:cubicBezTo>
                    <a:pt x="12877" y="11401"/>
                    <a:pt x="13500" y="11470"/>
                    <a:pt x="15058" y="11197"/>
                  </a:cubicBezTo>
                  <a:cubicBezTo>
                    <a:pt x="16615" y="10924"/>
                    <a:pt x="19108" y="10311"/>
                    <a:pt x="21600" y="9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175749" y="1378899"/>
              <a:ext cx="211872" cy="45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5" fill="norm" stroke="1" extrusionOk="0">
                  <a:moveTo>
                    <a:pt x="9624" y="3855"/>
                  </a:moveTo>
                  <a:cubicBezTo>
                    <a:pt x="8982" y="6855"/>
                    <a:pt x="8341" y="9855"/>
                    <a:pt x="7806" y="12405"/>
                  </a:cubicBezTo>
                  <a:cubicBezTo>
                    <a:pt x="7271" y="14955"/>
                    <a:pt x="6844" y="17055"/>
                    <a:pt x="6416" y="18455"/>
                  </a:cubicBezTo>
                  <a:cubicBezTo>
                    <a:pt x="5988" y="19855"/>
                    <a:pt x="5560" y="20555"/>
                    <a:pt x="5453" y="20555"/>
                  </a:cubicBezTo>
                  <a:cubicBezTo>
                    <a:pt x="5347" y="20555"/>
                    <a:pt x="5560" y="19855"/>
                    <a:pt x="6202" y="17855"/>
                  </a:cubicBezTo>
                  <a:cubicBezTo>
                    <a:pt x="6844" y="15855"/>
                    <a:pt x="7913" y="12555"/>
                    <a:pt x="9196" y="9505"/>
                  </a:cubicBezTo>
                  <a:cubicBezTo>
                    <a:pt x="10479" y="6455"/>
                    <a:pt x="11976" y="3655"/>
                    <a:pt x="13152" y="2055"/>
                  </a:cubicBezTo>
                  <a:cubicBezTo>
                    <a:pt x="14329" y="455"/>
                    <a:pt x="15184" y="55"/>
                    <a:pt x="16040" y="5"/>
                  </a:cubicBezTo>
                  <a:cubicBezTo>
                    <a:pt x="16895" y="-45"/>
                    <a:pt x="17750" y="255"/>
                    <a:pt x="18927" y="1605"/>
                  </a:cubicBezTo>
                  <a:cubicBezTo>
                    <a:pt x="20103" y="2955"/>
                    <a:pt x="21600" y="5355"/>
                    <a:pt x="21386" y="7905"/>
                  </a:cubicBezTo>
                  <a:cubicBezTo>
                    <a:pt x="21172" y="10455"/>
                    <a:pt x="19248" y="13155"/>
                    <a:pt x="16040" y="15405"/>
                  </a:cubicBezTo>
                  <a:cubicBezTo>
                    <a:pt x="12832" y="17655"/>
                    <a:pt x="8341" y="19455"/>
                    <a:pt x="5453" y="20405"/>
                  </a:cubicBezTo>
                  <a:cubicBezTo>
                    <a:pt x="2566" y="21355"/>
                    <a:pt x="1283" y="21455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216997" y="2967465"/>
              <a:ext cx="172657" cy="46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27" fill="norm" stroke="1" extrusionOk="0">
                  <a:moveTo>
                    <a:pt x="3393" y="4577"/>
                  </a:moveTo>
                  <a:cubicBezTo>
                    <a:pt x="2613" y="6329"/>
                    <a:pt x="1832" y="8080"/>
                    <a:pt x="1832" y="10318"/>
                  </a:cubicBezTo>
                  <a:cubicBezTo>
                    <a:pt x="1832" y="12556"/>
                    <a:pt x="2613" y="15280"/>
                    <a:pt x="3133" y="17080"/>
                  </a:cubicBezTo>
                  <a:cubicBezTo>
                    <a:pt x="3654" y="18880"/>
                    <a:pt x="3914" y="19756"/>
                    <a:pt x="4044" y="19853"/>
                  </a:cubicBezTo>
                  <a:cubicBezTo>
                    <a:pt x="4174" y="19950"/>
                    <a:pt x="4174" y="19269"/>
                    <a:pt x="3523" y="17372"/>
                  </a:cubicBezTo>
                  <a:cubicBezTo>
                    <a:pt x="2873" y="15475"/>
                    <a:pt x="1572" y="12361"/>
                    <a:pt x="1181" y="9491"/>
                  </a:cubicBezTo>
                  <a:cubicBezTo>
                    <a:pt x="791" y="6621"/>
                    <a:pt x="1311" y="3993"/>
                    <a:pt x="2092" y="2437"/>
                  </a:cubicBezTo>
                  <a:cubicBezTo>
                    <a:pt x="2873" y="880"/>
                    <a:pt x="3914" y="393"/>
                    <a:pt x="5345" y="150"/>
                  </a:cubicBezTo>
                  <a:cubicBezTo>
                    <a:pt x="6777" y="-93"/>
                    <a:pt x="8598" y="-93"/>
                    <a:pt x="10810" y="539"/>
                  </a:cubicBezTo>
                  <a:cubicBezTo>
                    <a:pt x="13022" y="1172"/>
                    <a:pt x="15625" y="2437"/>
                    <a:pt x="17707" y="4577"/>
                  </a:cubicBezTo>
                  <a:cubicBezTo>
                    <a:pt x="19789" y="6718"/>
                    <a:pt x="21350" y="9734"/>
                    <a:pt x="21220" y="12264"/>
                  </a:cubicBezTo>
                  <a:cubicBezTo>
                    <a:pt x="21090" y="14793"/>
                    <a:pt x="19268" y="16837"/>
                    <a:pt x="16015" y="18296"/>
                  </a:cubicBezTo>
                  <a:cubicBezTo>
                    <a:pt x="12762" y="19756"/>
                    <a:pt x="8078" y="20631"/>
                    <a:pt x="5085" y="21069"/>
                  </a:cubicBezTo>
                  <a:cubicBezTo>
                    <a:pt x="2092" y="21507"/>
                    <a:pt x="791" y="21507"/>
                    <a:pt x="270" y="21264"/>
                  </a:cubicBezTo>
                  <a:cubicBezTo>
                    <a:pt x="-250" y="21021"/>
                    <a:pt x="10" y="20534"/>
                    <a:pt x="791" y="20096"/>
                  </a:cubicBezTo>
                  <a:cubicBezTo>
                    <a:pt x="1572" y="19658"/>
                    <a:pt x="2873" y="19269"/>
                    <a:pt x="4174" y="18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417758" y="3360190"/>
              <a:ext cx="80842" cy="23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14" fill="norm" stroke="1" extrusionOk="0">
                  <a:moveTo>
                    <a:pt x="21153" y="1081"/>
                  </a:moveTo>
                  <a:cubicBezTo>
                    <a:pt x="18384" y="688"/>
                    <a:pt x="15615" y="296"/>
                    <a:pt x="12568" y="99"/>
                  </a:cubicBezTo>
                  <a:cubicBezTo>
                    <a:pt x="9522" y="-97"/>
                    <a:pt x="6199" y="-97"/>
                    <a:pt x="3707" y="983"/>
                  </a:cubicBezTo>
                  <a:cubicBezTo>
                    <a:pt x="1215" y="2063"/>
                    <a:pt x="-447" y="4223"/>
                    <a:pt x="107" y="6579"/>
                  </a:cubicBezTo>
                  <a:cubicBezTo>
                    <a:pt x="661" y="8936"/>
                    <a:pt x="3430" y="11488"/>
                    <a:pt x="5645" y="13256"/>
                  </a:cubicBezTo>
                  <a:cubicBezTo>
                    <a:pt x="7861" y="15023"/>
                    <a:pt x="9522" y="16005"/>
                    <a:pt x="10353" y="16987"/>
                  </a:cubicBezTo>
                  <a:cubicBezTo>
                    <a:pt x="11184" y="17968"/>
                    <a:pt x="11184" y="18950"/>
                    <a:pt x="9522" y="19834"/>
                  </a:cubicBezTo>
                  <a:cubicBezTo>
                    <a:pt x="7861" y="20718"/>
                    <a:pt x="4538" y="21503"/>
                    <a:pt x="2599" y="21405"/>
                  </a:cubicBezTo>
                  <a:cubicBezTo>
                    <a:pt x="661" y="21307"/>
                    <a:pt x="107" y="20325"/>
                    <a:pt x="1768" y="18656"/>
                  </a:cubicBezTo>
                  <a:cubicBezTo>
                    <a:pt x="3430" y="16987"/>
                    <a:pt x="7307" y="14630"/>
                    <a:pt x="11184" y="1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504949" y="3333750"/>
              <a:ext cx="184151" cy="2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2150"/>
                  </a:moveTo>
                  <a:cubicBezTo>
                    <a:pt x="745" y="11250"/>
                    <a:pt x="1490" y="10350"/>
                    <a:pt x="1738" y="10575"/>
                  </a:cubicBezTo>
                  <a:cubicBezTo>
                    <a:pt x="1986" y="10800"/>
                    <a:pt x="1738" y="12150"/>
                    <a:pt x="1490" y="13612"/>
                  </a:cubicBezTo>
                  <a:cubicBezTo>
                    <a:pt x="1241" y="15075"/>
                    <a:pt x="993" y="16650"/>
                    <a:pt x="993" y="18000"/>
                  </a:cubicBezTo>
                  <a:cubicBezTo>
                    <a:pt x="993" y="19350"/>
                    <a:pt x="1241" y="20475"/>
                    <a:pt x="1986" y="21037"/>
                  </a:cubicBezTo>
                  <a:cubicBezTo>
                    <a:pt x="2731" y="21600"/>
                    <a:pt x="3972" y="21600"/>
                    <a:pt x="4717" y="20700"/>
                  </a:cubicBezTo>
                  <a:cubicBezTo>
                    <a:pt x="5462" y="19800"/>
                    <a:pt x="5710" y="18000"/>
                    <a:pt x="5462" y="16650"/>
                  </a:cubicBezTo>
                  <a:cubicBezTo>
                    <a:pt x="5214" y="15300"/>
                    <a:pt x="4469" y="14400"/>
                    <a:pt x="3600" y="13612"/>
                  </a:cubicBezTo>
                  <a:cubicBezTo>
                    <a:pt x="2731" y="12825"/>
                    <a:pt x="1738" y="12150"/>
                    <a:pt x="1862" y="12038"/>
                  </a:cubicBezTo>
                  <a:cubicBezTo>
                    <a:pt x="1986" y="11925"/>
                    <a:pt x="3228" y="12375"/>
                    <a:pt x="4593" y="12375"/>
                  </a:cubicBezTo>
                  <a:cubicBezTo>
                    <a:pt x="5959" y="12375"/>
                    <a:pt x="7448" y="11925"/>
                    <a:pt x="9186" y="12600"/>
                  </a:cubicBezTo>
                  <a:cubicBezTo>
                    <a:pt x="10924" y="13275"/>
                    <a:pt x="12910" y="15075"/>
                    <a:pt x="14028" y="16538"/>
                  </a:cubicBezTo>
                  <a:cubicBezTo>
                    <a:pt x="15145" y="18000"/>
                    <a:pt x="15393" y="19125"/>
                    <a:pt x="15393" y="19125"/>
                  </a:cubicBezTo>
                  <a:cubicBezTo>
                    <a:pt x="15393" y="19125"/>
                    <a:pt x="15145" y="18000"/>
                    <a:pt x="14897" y="15862"/>
                  </a:cubicBezTo>
                  <a:cubicBezTo>
                    <a:pt x="14648" y="13725"/>
                    <a:pt x="14400" y="10575"/>
                    <a:pt x="15517" y="7762"/>
                  </a:cubicBezTo>
                  <a:cubicBezTo>
                    <a:pt x="16634" y="4950"/>
                    <a:pt x="19117" y="24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743572" y="3225800"/>
              <a:ext cx="161428" cy="27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8" fill="norm" stroke="1" extrusionOk="0">
                  <a:moveTo>
                    <a:pt x="2880" y="0"/>
                  </a:moveTo>
                  <a:cubicBezTo>
                    <a:pt x="1758" y="2782"/>
                    <a:pt x="636" y="5564"/>
                    <a:pt x="215" y="8264"/>
                  </a:cubicBezTo>
                  <a:cubicBezTo>
                    <a:pt x="-206" y="10964"/>
                    <a:pt x="75" y="13582"/>
                    <a:pt x="355" y="15382"/>
                  </a:cubicBezTo>
                  <a:cubicBezTo>
                    <a:pt x="636" y="17182"/>
                    <a:pt x="916" y="18164"/>
                    <a:pt x="1758" y="19064"/>
                  </a:cubicBezTo>
                  <a:cubicBezTo>
                    <a:pt x="2599" y="19964"/>
                    <a:pt x="4002" y="20782"/>
                    <a:pt x="5404" y="21191"/>
                  </a:cubicBezTo>
                  <a:cubicBezTo>
                    <a:pt x="6807" y="21600"/>
                    <a:pt x="8210" y="21600"/>
                    <a:pt x="9472" y="21191"/>
                  </a:cubicBezTo>
                  <a:cubicBezTo>
                    <a:pt x="10734" y="20782"/>
                    <a:pt x="11856" y="19964"/>
                    <a:pt x="12417" y="19145"/>
                  </a:cubicBezTo>
                  <a:cubicBezTo>
                    <a:pt x="12978" y="18327"/>
                    <a:pt x="12978" y="17509"/>
                    <a:pt x="12277" y="16855"/>
                  </a:cubicBezTo>
                  <a:cubicBezTo>
                    <a:pt x="11576" y="16200"/>
                    <a:pt x="10173" y="15709"/>
                    <a:pt x="8630" y="15464"/>
                  </a:cubicBezTo>
                  <a:cubicBezTo>
                    <a:pt x="7088" y="15218"/>
                    <a:pt x="5404" y="15218"/>
                    <a:pt x="3721" y="15218"/>
                  </a:cubicBezTo>
                  <a:cubicBezTo>
                    <a:pt x="2038" y="15218"/>
                    <a:pt x="355" y="15218"/>
                    <a:pt x="636" y="15136"/>
                  </a:cubicBezTo>
                  <a:cubicBezTo>
                    <a:pt x="916" y="15055"/>
                    <a:pt x="3160" y="14891"/>
                    <a:pt x="6947" y="14073"/>
                  </a:cubicBezTo>
                  <a:cubicBezTo>
                    <a:pt x="10734" y="13255"/>
                    <a:pt x="16064" y="11782"/>
                    <a:pt x="21394" y="10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012949" y="31115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031999" y="3206750"/>
              <a:ext cx="184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750"/>
                    <a:pt x="8938" y="9900"/>
                    <a:pt x="12538" y="6300"/>
                  </a:cubicBezTo>
                  <a:cubicBezTo>
                    <a:pt x="16138" y="2700"/>
                    <a:pt x="18869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574115" y="2826909"/>
              <a:ext cx="169085" cy="52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99" fill="norm" stroke="1" extrusionOk="0">
                  <a:moveTo>
                    <a:pt x="21302" y="728"/>
                  </a:moveTo>
                  <a:cubicBezTo>
                    <a:pt x="20235" y="469"/>
                    <a:pt x="19169" y="211"/>
                    <a:pt x="17169" y="82"/>
                  </a:cubicBezTo>
                  <a:cubicBezTo>
                    <a:pt x="15169" y="-47"/>
                    <a:pt x="12235" y="-47"/>
                    <a:pt x="9835" y="254"/>
                  </a:cubicBezTo>
                  <a:cubicBezTo>
                    <a:pt x="7435" y="555"/>
                    <a:pt x="5569" y="1158"/>
                    <a:pt x="3835" y="2061"/>
                  </a:cubicBezTo>
                  <a:cubicBezTo>
                    <a:pt x="2102" y="2965"/>
                    <a:pt x="502" y="4170"/>
                    <a:pt x="102" y="5159"/>
                  </a:cubicBezTo>
                  <a:cubicBezTo>
                    <a:pt x="-298" y="6149"/>
                    <a:pt x="502" y="6924"/>
                    <a:pt x="2102" y="7612"/>
                  </a:cubicBezTo>
                  <a:cubicBezTo>
                    <a:pt x="3702" y="8300"/>
                    <a:pt x="6102" y="8903"/>
                    <a:pt x="7569" y="9419"/>
                  </a:cubicBezTo>
                  <a:cubicBezTo>
                    <a:pt x="9035" y="9935"/>
                    <a:pt x="9569" y="10366"/>
                    <a:pt x="9569" y="10839"/>
                  </a:cubicBezTo>
                  <a:cubicBezTo>
                    <a:pt x="9569" y="11312"/>
                    <a:pt x="9035" y="11829"/>
                    <a:pt x="8102" y="12173"/>
                  </a:cubicBezTo>
                  <a:cubicBezTo>
                    <a:pt x="7169" y="12517"/>
                    <a:pt x="5835" y="12689"/>
                    <a:pt x="4502" y="12818"/>
                  </a:cubicBezTo>
                  <a:cubicBezTo>
                    <a:pt x="3169" y="12947"/>
                    <a:pt x="1835" y="13033"/>
                    <a:pt x="2102" y="13206"/>
                  </a:cubicBezTo>
                  <a:cubicBezTo>
                    <a:pt x="2369" y="13378"/>
                    <a:pt x="4235" y="13636"/>
                    <a:pt x="5302" y="13980"/>
                  </a:cubicBezTo>
                  <a:cubicBezTo>
                    <a:pt x="6369" y="14324"/>
                    <a:pt x="6635" y="14755"/>
                    <a:pt x="6102" y="15744"/>
                  </a:cubicBezTo>
                  <a:cubicBezTo>
                    <a:pt x="5569" y="16734"/>
                    <a:pt x="4235" y="18283"/>
                    <a:pt x="3435" y="19316"/>
                  </a:cubicBezTo>
                  <a:cubicBezTo>
                    <a:pt x="2635" y="20348"/>
                    <a:pt x="2369" y="20865"/>
                    <a:pt x="2902" y="21166"/>
                  </a:cubicBezTo>
                  <a:cubicBezTo>
                    <a:pt x="3435" y="21467"/>
                    <a:pt x="4769" y="21553"/>
                    <a:pt x="7569" y="20951"/>
                  </a:cubicBezTo>
                  <a:cubicBezTo>
                    <a:pt x="10369" y="20348"/>
                    <a:pt x="14635" y="19057"/>
                    <a:pt x="18902" y="17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844800" y="2978150"/>
              <a:ext cx="381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0"/>
                    <a:pt x="4800" y="7200"/>
                    <a:pt x="8400" y="10800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972795" y="3181350"/>
              <a:ext cx="4345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35"/>
                    <a:pt x="4448" y="11270"/>
                    <a:pt x="1502" y="14870"/>
                  </a:cubicBezTo>
                  <a:cubicBezTo>
                    <a:pt x="-1443" y="18470"/>
                    <a:pt x="521" y="20035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168086" y="2937279"/>
              <a:ext cx="210114" cy="25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65" fill="norm" stroke="1" extrusionOk="0">
                  <a:moveTo>
                    <a:pt x="705" y="6025"/>
                  </a:moveTo>
                  <a:cubicBezTo>
                    <a:pt x="273" y="4445"/>
                    <a:pt x="-159" y="2864"/>
                    <a:pt x="57" y="1811"/>
                  </a:cubicBezTo>
                  <a:cubicBezTo>
                    <a:pt x="273" y="757"/>
                    <a:pt x="1137" y="230"/>
                    <a:pt x="2217" y="55"/>
                  </a:cubicBezTo>
                  <a:cubicBezTo>
                    <a:pt x="3297" y="-121"/>
                    <a:pt x="4593" y="55"/>
                    <a:pt x="5457" y="1723"/>
                  </a:cubicBezTo>
                  <a:cubicBezTo>
                    <a:pt x="6321" y="3391"/>
                    <a:pt x="6753" y="6552"/>
                    <a:pt x="6321" y="9625"/>
                  </a:cubicBezTo>
                  <a:cubicBezTo>
                    <a:pt x="5889" y="12699"/>
                    <a:pt x="4593" y="15684"/>
                    <a:pt x="3729" y="17703"/>
                  </a:cubicBezTo>
                  <a:cubicBezTo>
                    <a:pt x="2865" y="19723"/>
                    <a:pt x="2433" y="20777"/>
                    <a:pt x="2865" y="21128"/>
                  </a:cubicBezTo>
                  <a:cubicBezTo>
                    <a:pt x="3297" y="21479"/>
                    <a:pt x="4593" y="21128"/>
                    <a:pt x="7833" y="20425"/>
                  </a:cubicBezTo>
                  <a:cubicBezTo>
                    <a:pt x="11073" y="19723"/>
                    <a:pt x="16257" y="18669"/>
                    <a:pt x="21441" y="17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448050" y="3136900"/>
              <a:ext cx="635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728772" y="2847496"/>
              <a:ext cx="119328" cy="31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37" fill="norm" stroke="1" extrusionOk="0">
                  <a:moveTo>
                    <a:pt x="21363" y="2377"/>
                  </a:moveTo>
                  <a:cubicBezTo>
                    <a:pt x="21363" y="1524"/>
                    <a:pt x="21363" y="672"/>
                    <a:pt x="20416" y="245"/>
                  </a:cubicBezTo>
                  <a:cubicBezTo>
                    <a:pt x="19468" y="-181"/>
                    <a:pt x="17574" y="-181"/>
                    <a:pt x="14921" y="1311"/>
                  </a:cubicBezTo>
                  <a:cubicBezTo>
                    <a:pt x="12268" y="2803"/>
                    <a:pt x="8858" y="5787"/>
                    <a:pt x="6205" y="8985"/>
                  </a:cubicBezTo>
                  <a:cubicBezTo>
                    <a:pt x="3552" y="12182"/>
                    <a:pt x="1658" y="15593"/>
                    <a:pt x="710" y="17653"/>
                  </a:cubicBezTo>
                  <a:cubicBezTo>
                    <a:pt x="-237" y="19714"/>
                    <a:pt x="-237" y="20424"/>
                    <a:pt x="710" y="20851"/>
                  </a:cubicBezTo>
                  <a:cubicBezTo>
                    <a:pt x="1658" y="21277"/>
                    <a:pt x="3552" y="21419"/>
                    <a:pt x="6205" y="20922"/>
                  </a:cubicBezTo>
                  <a:cubicBezTo>
                    <a:pt x="8858" y="20424"/>
                    <a:pt x="12268" y="19287"/>
                    <a:pt x="14352" y="18364"/>
                  </a:cubicBezTo>
                  <a:cubicBezTo>
                    <a:pt x="16437" y="17440"/>
                    <a:pt x="17195" y="16730"/>
                    <a:pt x="17384" y="15948"/>
                  </a:cubicBezTo>
                  <a:cubicBezTo>
                    <a:pt x="17574" y="15166"/>
                    <a:pt x="17195" y="14314"/>
                    <a:pt x="15300" y="13816"/>
                  </a:cubicBezTo>
                  <a:cubicBezTo>
                    <a:pt x="13405" y="13319"/>
                    <a:pt x="9995" y="13177"/>
                    <a:pt x="8289" y="13461"/>
                  </a:cubicBezTo>
                  <a:cubicBezTo>
                    <a:pt x="6584" y="13745"/>
                    <a:pt x="6584" y="14456"/>
                    <a:pt x="6584" y="15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968750" y="3149600"/>
              <a:ext cx="508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271949" y="2865099"/>
              <a:ext cx="182901" cy="34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93" fill="norm" stroke="1" extrusionOk="0">
                  <a:moveTo>
                    <a:pt x="183" y="5779"/>
                  </a:moveTo>
                  <a:cubicBezTo>
                    <a:pt x="-59" y="4998"/>
                    <a:pt x="-302" y="4217"/>
                    <a:pt x="1154" y="3306"/>
                  </a:cubicBezTo>
                  <a:cubicBezTo>
                    <a:pt x="2610" y="2395"/>
                    <a:pt x="5765" y="1354"/>
                    <a:pt x="8678" y="704"/>
                  </a:cubicBezTo>
                  <a:cubicBezTo>
                    <a:pt x="11590" y="53"/>
                    <a:pt x="14260" y="-207"/>
                    <a:pt x="16444" y="183"/>
                  </a:cubicBezTo>
                  <a:cubicBezTo>
                    <a:pt x="18628" y="574"/>
                    <a:pt x="20327" y="1615"/>
                    <a:pt x="20813" y="3632"/>
                  </a:cubicBezTo>
                  <a:cubicBezTo>
                    <a:pt x="21298" y="5648"/>
                    <a:pt x="20570" y="8641"/>
                    <a:pt x="19963" y="11764"/>
                  </a:cubicBezTo>
                  <a:cubicBezTo>
                    <a:pt x="19356" y="14887"/>
                    <a:pt x="18871" y="18140"/>
                    <a:pt x="18386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375150" y="3083106"/>
              <a:ext cx="1651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38" y="11918"/>
                    <a:pt x="11077" y="3818"/>
                    <a:pt x="14677" y="1118"/>
                  </a:cubicBezTo>
                  <a:cubicBezTo>
                    <a:pt x="18277" y="-1582"/>
                    <a:pt x="1993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584700" y="3181350"/>
              <a:ext cx="571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215"/>
                    <a:pt x="12000" y="4431"/>
                    <a:pt x="8400" y="8031"/>
                  </a:cubicBezTo>
                  <a:cubicBezTo>
                    <a:pt x="4800" y="11631"/>
                    <a:pt x="2400" y="16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868015" y="2865735"/>
              <a:ext cx="129435" cy="32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77" fill="norm" stroke="1" extrusionOk="0">
                  <a:moveTo>
                    <a:pt x="21304" y="6523"/>
                  </a:moveTo>
                  <a:cubicBezTo>
                    <a:pt x="20607" y="5139"/>
                    <a:pt x="19910" y="3754"/>
                    <a:pt x="17820" y="2508"/>
                  </a:cubicBezTo>
                  <a:cubicBezTo>
                    <a:pt x="15730" y="1262"/>
                    <a:pt x="12246" y="154"/>
                    <a:pt x="9110" y="15"/>
                  </a:cubicBezTo>
                  <a:cubicBezTo>
                    <a:pt x="5975" y="-123"/>
                    <a:pt x="3188" y="708"/>
                    <a:pt x="1620" y="1815"/>
                  </a:cubicBezTo>
                  <a:cubicBezTo>
                    <a:pt x="52" y="2923"/>
                    <a:pt x="-296" y="4308"/>
                    <a:pt x="227" y="5277"/>
                  </a:cubicBezTo>
                  <a:cubicBezTo>
                    <a:pt x="749" y="6246"/>
                    <a:pt x="2143" y="6800"/>
                    <a:pt x="3710" y="7077"/>
                  </a:cubicBezTo>
                  <a:cubicBezTo>
                    <a:pt x="5278" y="7354"/>
                    <a:pt x="7020" y="7354"/>
                    <a:pt x="9459" y="7077"/>
                  </a:cubicBezTo>
                  <a:cubicBezTo>
                    <a:pt x="11898" y="6800"/>
                    <a:pt x="15033" y="6246"/>
                    <a:pt x="16601" y="6523"/>
                  </a:cubicBezTo>
                  <a:cubicBezTo>
                    <a:pt x="18169" y="6800"/>
                    <a:pt x="18169" y="7908"/>
                    <a:pt x="18169" y="10539"/>
                  </a:cubicBezTo>
                  <a:cubicBezTo>
                    <a:pt x="18169" y="13169"/>
                    <a:pt x="18169" y="17323"/>
                    <a:pt x="18169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029200" y="3206750"/>
              <a:ext cx="952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340349" y="2937933"/>
              <a:ext cx="20275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6480" y="1831"/>
                  </a:moveTo>
                  <a:cubicBezTo>
                    <a:pt x="8640" y="915"/>
                    <a:pt x="10800" y="0"/>
                    <a:pt x="14040" y="0"/>
                  </a:cubicBezTo>
                  <a:cubicBezTo>
                    <a:pt x="17280" y="0"/>
                    <a:pt x="21600" y="915"/>
                    <a:pt x="20520" y="3478"/>
                  </a:cubicBezTo>
                  <a:cubicBezTo>
                    <a:pt x="19440" y="6041"/>
                    <a:pt x="12960" y="10251"/>
                    <a:pt x="8640" y="13546"/>
                  </a:cubicBezTo>
                  <a:cubicBezTo>
                    <a:pt x="4320" y="16841"/>
                    <a:pt x="2160" y="192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474740" y="2926880"/>
              <a:ext cx="174660" cy="27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04" fill="norm" stroke="1" extrusionOk="0">
                  <a:moveTo>
                    <a:pt x="15303" y="1533"/>
                  </a:moveTo>
                  <a:cubicBezTo>
                    <a:pt x="14274" y="868"/>
                    <a:pt x="13245" y="203"/>
                    <a:pt x="12088" y="37"/>
                  </a:cubicBezTo>
                  <a:cubicBezTo>
                    <a:pt x="10931" y="-129"/>
                    <a:pt x="9645" y="203"/>
                    <a:pt x="7588" y="2363"/>
                  </a:cubicBezTo>
                  <a:cubicBezTo>
                    <a:pt x="5531" y="4523"/>
                    <a:pt x="2703" y="8511"/>
                    <a:pt x="1288" y="11585"/>
                  </a:cubicBezTo>
                  <a:cubicBezTo>
                    <a:pt x="-126" y="14659"/>
                    <a:pt x="-126" y="16819"/>
                    <a:pt x="131" y="18314"/>
                  </a:cubicBezTo>
                  <a:cubicBezTo>
                    <a:pt x="388" y="19809"/>
                    <a:pt x="903" y="20640"/>
                    <a:pt x="1803" y="21056"/>
                  </a:cubicBezTo>
                  <a:cubicBezTo>
                    <a:pt x="2703" y="21471"/>
                    <a:pt x="3988" y="21471"/>
                    <a:pt x="6560" y="20225"/>
                  </a:cubicBezTo>
                  <a:cubicBezTo>
                    <a:pt x="9131" y="18979"/>
                    <a:pt x="12988" y="16486"/>
                    <a:pt x="15688" y="13994"/>
                  </a:cubicBezTo>
                  <a:cubicBezTo>
                    <a:pt x="18388" y="11502"/>
                    <a:pt x="19931" y="9009"/>
                    <a:pt x="20703" y="7182"/>
                  </a:cubicBezTo>
                  <a:cubicBezTo>
                    <a:pt x="21474" y="5354"/>
                    <a:pt x="21474" y="4191"/>
                    <a:pt x="20060" y="3277"/>
                  </a:cubicBezTo>
                  <a:cubicBezTo>
                    <a:pt x="18645" y="2363"/>
                    <a:pt x="15817" y="1699"/>
                    <a:pt x="12988" y="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683249" y="2732241"/>
              <a:ext cx="108658" cy="576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35" fill="norm" stroke="1" extrusionOk="0">
                  <a:moveTo>
                    <a:pt x="7336" y="2071"/>
                  </a:moveTo>
                  <a:cubicBezTo>
                    <a:pt x="7336" y="1676"/>
                    <a:pt x="7336" y="1280"/>
                    <a:pt x="7743" y="884"/>
                  </a:cubicBezTo>
                  <a:cubicBezTo>
                    <a:pt x="8151" y="489"/>
                    <a:pt x="8966" y="93"/>
                    <a:pt x="11411" y="14"/>
                  </a:cubicBezTo>
                  <a:cubicBezTo>
                    <a:pt x="13857" y="-65"/>
                    <a:pt x="17932" y="172"/>
                    <a:pt x="19766" y="1201"/>
                  </a:cubicBezTo>
                  <a:cubicBezTo>
                    <a:pt x="21600" y="2230"/>
                    <a:pt x="21192" y="4049"/>
                    <a:pt x="18951" y="5711"/>
                  </a:cubicBezTo>
                  <a:cubicBezTo>
                    <a:pt x="16709" y="7372"/>
                    <a:pt x="12634" y="8876"/>
                    <a:pt x="11004" y="10102"/>
                  </a:cubicBezTo>
                  <a:cubicBezTo>
                    <a:pt x="9374" y="11328"/>
                    <a:pt x="10189" y="12278"/>
                    <a:pt x="11819" y="13346"/>
                  </a:cubicBezTo>
                  <a:cubicBezTo>
                    <a:pt x="13449" y="14414"/>
                    <a:pt x="15894" y="15601"/>
                    <a:pt x="15079" y="16986"/>
                  </a:cubicBezTo>
                  <a:cubicBezTo>
                    <a:pt x="14264" y="18370"/>
                    <a:pt x="10189" y="19953"/>
                    <a:pt x="7132" y="20744"/>
                  </a:cubicBezTo>
                  <a:cubicBezTo>
                    <a:pt x="4075" y="21535"/>
                    <a:pt x="2038" y="21535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399866" y="2800843"/>
              <a:ext cx="29105" cy="90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14" fill="norm" stroke="1" extrusionOk="0">
                  <a:moveTo>
                    <a:pt x="16971" y="1805"/>
                  </a:moveTo>
                  <a:cubicBezTo>
                    <a:pt x="15429" y="1351"/>
                    <a:pt x="13886" y="897"/>
                    <a:pt x="12343" y="544"/>
                  </a:cubicBezTo>
                  <a:cubicBezTo>
                    <a:pt x="10800" y="190"/>
                    <a:pt x="9257" y="-62"/>
                    <a:pt x="9257" y="14"/>
                  </a:cubicBezTo>
                  <a:cubicBezTo>
                    <a:pt x="9257" y="89"/>
                    <a:pt x="10800" y="493"/>
                    <a:pt x="13114" y="1502"/>
                  </a:cubicBezTo>
                  <a:cubicBezTo>
                    <a:pt x="15429" y="2512"/>
                    <a:pt x="18514" y="4127"/>
                    <a:pt x="20057" y="5918"/>
                  </a:cubicBezTo>
                  <a:cubicBezTo>
                    <a:pt x="21600" y="7710"/>
                    <a:pt x="21600" y="9678"/>
                    <a:pt x="20057" y="11697"/>
                  </a:cubicBezTo>
                  <a:cubicBezTo>
                    <a:pt x="18514" y="13716"/>
                    <a:pt x="15429" y="15785"/>
                    <a:pt x="12343" y="17349"/>
                  </a:cubicBezTo>
                  <a:cubicBezTo>
                    <a:pt x="9257" y="18914"/>
                    <a:pt x="6171" y="19974"/>
                    <a:pt x="3857" y="20630"/>
                  </a:cubicBezTo>
                  <a:cubicBezTo>
                    <a:pt x="1543" y="21286"/>
                    <a:pt x="0" y="21538"/>
                    <a:pt x="0" y="21513"/>
                  </a:cubicBezTo>
                  <a:cubicBezTo>
                    <a:pt x="0" y="21488"/>
                    <a:pt x="1543" y="21185"/>
                    <a:pt x="3086" y="20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397749" y="2774950"/>
              <a:ext cx="3048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1725" y="15347"/>
                  </a:cubicBezTo>
                  <a:cubicBezTo>
                    <a:pt x="3450" y="12884"/>
                    <a:pt x="6900" y="9853"/>
                    <a:pt x="10500" y="7200"/>
                  </a:cubicBezTo>
                  <a:cubicBezTo>
                    <a:pt x="14100" y="4547"/>
                    <a:pt x="17850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024392" y="2901950"/>
              <a:ext cx="122658" cy="26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38" fill="norm" stroke="1" extrusionOk="0">
                  <a:moveTo>
                    <a:pt x="12429" y="0"/>
                  </a:moveTo>
                  <a:cubicBezTo>
                    <a:pt x="9866" y="3544"/>
                    <a:pt x="7303" y="7087"/>
                    <a:pt x="5290" y="10209"/>
                  </a:cubicBezTo>
                  <a:cubicBezTo>
                    <a:pt x="3276" y="13331"/>
                    <a:pt x="1812" y="16031"/>
                    <a:pt x="896" y="17803"/>
                  </a:cubicBezTo>
                  <a:cubicBezTo>
                    <a:pt x="-19" y="19575"/>
                    <a:pt x="-385" y="20419"/>
                    <a:pt x="530" y="20925"/>
                  </a:cubicBezTo>
                  <a:cubicBezTo>
                    <a:pt x="1446" y="21431"/>
                    <a:pt x="3642" y="21600"/>
                    <a:pt x="7303" y="21262"/>
                  </a:cubicBezTo>
                  <a:cubicBezTo>
                    <a:pt x="10964" y="20925"/>
                    <a:pt x="16090" y="20081"/>
                    <a:pt x="21215" y="19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138583" y="3060700"/>
              <a:ext cx="846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246605" y="2960048"/>
              <a:ext cx="155327" cy="24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21" fill="norm" stroke="1" extrusionOk="0">
                  <a:moveTo>
                    <a:pt x="17327" y="1539"/>
                  </a:moveTo>
                  <a:cubicBezTo>
                    <a:pt x="16190" y="819"/>
                    <a:pt x="15053" y="99"/>
                    <a:pt x="13490" y="9"/>
                  </a:cubicBezTo>
                  <a:cubicBezTo>
                    <a:pt x="11927" y="-81"/>
                    <a:pt x="9938" y="459"/>
                    <a:pt x="7664" y="2439"/>
                  </a:cubicBezTo>
                  <a:cubicBezTo>
                    <a:pt x="5390" y="4419"/>
                    <a:pt x="2832" y="7839"/>
                    <a:pt x="1411" y="10629"/>
                  </a:cubicBezTo>
                  <a:cubicBezTo>
                    <a:pt x="-10" y="13419"/>
                    <a:pt x="-294" y="15579"/>
                    <a:pt x="274" y="17379"/>
                  </a:cubicBezTo>
                  <a:cubicBezTo>
                    <a:pt x="843" y="19179"/>
                    <a:pt x="2264" y="20619"/>
                    <a:pt x="4680" y="21069"/>
                  </a:cubicBezTo>
                  <a:cubicBezTo>
                    <a:pt x="7095" y="21519"/>
                    <a:pt x="10506" y="20979"/>
                    <a:pt x="13348" y="19269"/>
                  </a:cubicBezTo>
                  <a:cubicBezTo>
                    <a:pt x="16190" y="17559"/>
                    <a:pt x="18464" y="14679"/>
                    <a:pt x="19743" y="12249"/>
                  </a:cubicBezTo>
                  <a:cubicBezTo>
                    <a:pt x="21022" y="9819"/>
                    <a:pt x="21306" y="7839"/>
                    <a:pt x="20027" y="6759"/>
                  </a:cubicBezTo>
                  <a:cubicBezTo>
                    <a:pt x="18748" y="5679"/>
                    <a:pt x="15906" y="5499"/>
                    <a:pt x="13064" y="5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039099" y="3308350"/>
              <a:ext cx="355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7" y="15300"/>
                    <a:pt x="5914" y="9000"/>
                    <a:pt x="9514" y="5400"/>
                  </a:cubicBezTo>
                  <a:cubicBezTo>
                    <a:pt x="13114" y="1800"/>
                    <a:pt x="17357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147520" y="3435350"/>
              <a:ext cx="3763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5333" y="3420"/>
                    <a:pt x="9333" y="6840"/>
                    <a:pt x="5733" y="9810"/>
                  </a:cubicBezTo>
                  <a:cubicBezTo>
                    <a:pt x="2133" y="12780"/>
                    <a:pt x="933" y="15300"/>
                    <a:pt x="333" y="17010"/>
                  </a:cubicBezTo>
                  <a:cubicBezTo>
                    <a:pt x="-267" y="18720"/>
                    <a:pt x="-267" y="19620"/>
                    <a:pt x="2133" y="20250"/>
                  </a:cubicBezTo>
                  <a:cubicBezTo>
                    <a:pt x="4533" y="20880"/>
                    <a:pt x="9333" y="21240"/>
                    <a:pt x="141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272042" y="3478199"/>
              <a:ext cx="108779" cy="1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51" fill="norm" stroke="1" extrusionOk="0">
                  <a:moveTo>
                    <a:pt x="15058" y="212"/>
                  </a:moveTo>
                  <a:cubicBezTo>
                    <a:pt x="12205" y="-68"/>
                    <a:pt x="9352" y="-349"/>
                    <a:pt x="6703" y="1334"/>
                  </a:cubicBezTo>
                  <a:cubicBezTo>
                    <a:pt x="4054" y="3017"/>
                    <a:pt x="1609" y="6664"/>
                    <a:pt x="590" y="10030"/>
                  </a:cubicBezTo>
                  <a:cubicBezTo>
                    <a:pt x="-429" y="13396"/>
                    <a:pt x="-21" y="16482"/>
                    <a:pt x="997" y="18446"/>
                  </a:cubicBezTo>
                  <a:cubicBezTo>
                    <a:pt x="2016" y="20409"/>
                    <a:pt x="3646" y="21251"/>
                    <a:pt x="6092" y="21251"/>
                  </a:cubicBezTo>
                  <a:cubicBezTo>
                    <a:pt x="8537" y="21251"/>
                    <a:pt x="11797" y="20409"/>
                    <a:pt x="14446" y="18446"/>
                  </a:cubicBezTo>
                  <a:cubicBezTo>
                    <a:pt x="17096" y="16482"/>
                    <a:pt x="19133" y="13396"/>
                    <a:pt x="20152" y="10872"/>
                  </a:cubicBezTo>
                  <a:cubicBezTo>
                    <a:pt x="21171" y="8347"/>
                    <a:pt x="21171" y="6383"/>
                    <a:pt x="20356" y="4700"/>
                  </a:cubicBezTo>
                  <a:cubicBezTo>
                    <a:pt x="19541" y="3017"/>
                    <a:pt x="17911" y="1615"/>
                    <a:pt x="16077" y="1194"/>
                  </a:cubicBezTo>
                  <a:cubicBezTo>
                    <a:pt x="14243" y="773"/>
                    <a:pt x="12205" y="1334"/>
                    <a:pt x="12001" y="2176"/>
                  </a:cubicBezTo>
                  <a:cubicBezTo>
                    <a:pt x="11797" y="3017"/>
                    <a:pt x="13428" y="4139"/>
                    <a:pt x="15058" y="5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453950" y="3429000"/>
              <a:ext cx="106956" cy="21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0870" fill="norm" stroke="1" extrusionOk="0">
                  <a:moveTo>
                    <a:pt x="17034" y="8100"/>
                  </a:moveTo>
                  <a:cubicBezTo>
                    <a:pt x="15788" y="7269"/>
                    <a:pt x="14542" y="6438"/>
                    <a:pt x="12880" y="6127"/>
                  </a:cubicBezTo>
                  <a:cubicBezTo>
                    <a:pt x="11219" y="5815"/>
                    <a:pt x="9142" y="6023"/>
                    <a:pt x="6857" y="7892"/>
                  </a:cubicBezTo>
                  <a:cubicBezTo>
                    <a:pt x="4573" y="9762"/>
                    <a:pt x="2080" y="13292"/>
                    <a:pt x="834" y="15577"/>
                  </a:cubicBezTo>
                  <a:cubicBezTo>
                    <a:pt x="-412" y="17862"/>
                    <a:pt x="-412" y="18900"/>
                    <a:pt x="1873" y="19835"/>
                  </a:cubicBezTo>
                  <a:cubicBezTo>
                    <a:pt x="4157" y="20769"/>
                    <a:pt x="8726" y="21600"/>
                    <a:pt x="12880" y="19835"/>
                  </a:cubicBezTo>
                  <a:cubicBezTo>
                    <a:pt x="17034" y="18069"/>
                    <a:pt x="20773" y="13708"/>
                    <a:pt x="20980" y="9969"/>
                  </a:cubicBezTo>
                  <a:cubicBezTo>
                    <a:pt x="21188" y="6231"/>
                    <a:pt x="17865" y="3115"/>
                    <a:pt x="145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756649" y="3282950"/>
              <a:ext cx="152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480"/>
                    <a:pt x="11400" y="12960"/>
                    <a:pt x="15000" y="16560"/>
                  </a:cubicBezTo>
                  <a:cubicBezTo>
                    <a:pt x="18600" y="20160"/>
                    <a:pt x="2010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8769349" y="3257550"/>
              <a:ext cx="152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640"/>
                    <a:pt x="12600" y="5280"/>
                    <a:pt x="9000" y="8880"/>
                  </a:cubicBezTo>
                  <a:cubicBezTo>
                    <a:pt x="5400" y="12480"/>
                    <a:pt x="2700" y="17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263003" y="2819400"/>
              <a:ext cx="141347" cy="37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53" fill="norm" stroke="1" extrusionOk="0">
                  <a:moveTo>
                    <a:pt x="21212" y="0"/>
                  </a:moveTo>
                  <a:cubicBezTo>
                    <a:pt x="17718" y="1473"/>
                    <a:pt x="14224" y="2945"/>
                    <a:pt x="10730" y="5155"/>
                  </a:cubicBezTo>
                  <a:cubicBezTo>
                    <a:pt x="7236" y="7364"/>
                    <a:pt x="3741" y="10309"/>
                    <a:pt x="1836" y="12641"/>
                  </a:cubicBezTo>
                  <a:cubicBezTo>
                    <a:pt x="-70" y="14973"/>
                    <a:pt x="-388" y="16691"/>
                    <a:pt x="406" y="18041"/>
                  </a:cubicBezTo>
                  <a:cubicBezTo>
                    <a:pt x="1200" y="19391"/>
                    <a:pt x="3106" y="20373"/>
                    <a:pt x="4853" y="20925"/>
                  </a:cubicBezTo>
                  <a:cubicBezTo>
                    <a:pt x="6600" y="21477"/>
                    <a:pt x="8188" y="21600"/>
                    <a:pt x="9777" y="21539"/>
                  </a:cubicBezTo>
                  <a:cubicBezTo>
                    <a:pt x="11365" y="21477"/>
                    <a:pt x="12953" y="21232"/>
                    <a:pt x="14224" y="20741"/>
                  </a:cubicBezTo>
                  <a:cubicBezTo>
                    <a:pt x="15494" y="20250"/>
                    <a:pt x="16447" y="19514"/>
                    <a:pt x="16288" y="18348"/>
                  </a:cubicBezTo>
                  <a:cubicBezTo>
                    <a:pt x="16130" y="17182"/>
                    <a:pt x="14859" y="15586"/>
                    <a:pt x="12636" y="14911"/>
                  </a:cubicBezTo>
                  <a:cubicBezTo>
                    <a:pt x="10412" y="14236"/>
                    <a:pt x="7236" y="14482"/>
                    <a:pt x="5171" y="14911"/>
                  </a:cubicBezTo>
                  <a:cubicBezTo>
                    <a:pt x="3106" y="15341"/>
                    <a:pt x="2153" y="15955"/>
                    <a:pt x="1200" y="16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499599" y="2635976"/>
              <a:ext cx="284305" cy="111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8" fill="norm" stroke="1" extrusionOk="0">
                  <a:moveTo>
                    <a:pt x="0" y="475"/>
                  </a:moveTo>
                  <a:cubicBezTo>
                    <a:pt x="2560" y="312"/>
                    <a:pt x="5120" y="149"/>
                    <a:pt x="8240" y="68"/>
                  </a:cubicBezTo>
                  <a:cubicBezTo>
                    <a:pt x="11360" y="-14"/>
                    <a:pt x="15040" y="-14"/>
                    <a:pt x="17360" y="27"/>
                  </a:cubicBezTo>
                  <a:cubicBezTo>
                    <a:pt x="19680" y="68"/>
                    <a:pt x="20640" y="149"/>
                    <a:pt x="21120" y="353"/>
                  </a:cubicBezTo>
                  <a:cubicBezTo>
                    <a:pt x="21600" y="557"/>
                    <a:pt x="21600" y="883"/>
                    <a:pt x="21200" y="1779"/>
                  </a:cubicBezTo>
                  <a:cubicBezTo>
                    <a:pt x="20800" y="2676"/>
                    <a:pt x="20000" y="4143"/>
                    <a:pt x="19440" y="5549"/>
                  </a:cubicBezTo>
                  <a:cubicBezTo>
                    <a:pt x="18880" y="6955"/>
                    <a:pt x="18560" y="8300"/>
                    <a:pt x="18240" y="9726"/>
                  </a:cubicBezTo>
                  <a:cubicBezTo>
                    <a:pt x="17920" y="11153"/>
                    <a:pt x="17600" y="12661"/>
                    <a:pt x="17280" y="13965"/>
                  </a:cubicBezTo>
                  <a:cubicBezTo>
                    <a:pt x="16960" y="15269"/>
                    <a:pt x="16640" y="16369"/>
                    <a:pt x="16160" y="17490"/>
                  </a:cubicBezTo>
                  <a:cubicBezTo>
                    <a:pt x="15680" y="18611"/>
                    <a:pt x="15040" y="19752"/>
                    <a:pt x="14640" y="20465"/>
                  </a:cubicBezTo>
                  <a:cubicBezTo>
                    <a:pt x="14240" y="21178"/>
                    <a:pt x="14080" y="21464"/>
                    <a:pt x="14240" y="21525"/>
                  </a:cubicBezTo>
                  <a:cubicBezTo>
                    <a:pt x="14400" y="21586"/>
                    <a:pt x="14880" y="21423"/>
                    <a:pt x="15280" y="21280"/>
                  </a:cubicBezTo>
                  <a:cubicBezTo>
                    <a:pt x="15680" y="21138"/>
                    <a:pt x="16000" y="21015"/>
                    <a:pt x="16320" y="2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043583" y="3143250"/>
              <a:ext cx="179918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7200"/>
                    <a:pt x="0" y="14400"/>
                    <a:pt x="0" y="18000"/>
                  </a:cubicBezTo>
                  <a:cubicBezTo>
                    <a:pt x="0" y="21600"/>
                    <a:pt x="1271" y="21600"/>
                    <a:pt x="5082" y="21600"/>
                  </a:cubicBezTo>
                  <a:cubicBezTo>
                    <a:pt x="8894" y="21600"/>
                    <a:pt x="1524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115549" y="329565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674349" y="2825750"/>
              <a:ext cx="247651" cy="7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8"/>
                  </a:moveTo>
                  <a:cubicBezTo>
                    <a:pt x="20862" y="605"/>
                    <a:pt x="20123" y="303"/>
                    <a:pt x="18277" y="151"/>
                  </a:cubicBezTo>
                  <a:cubicBezTo>
                    <a:pt x="16431" y="0"/>
                    <a:pt x="13477" y="0"/>
                    <a:pt x="11538" y="0"/>
                  </a:cubicBezTo>
                  <a:cubicBezTo>
                    <a:pt x="9600" y="0"/>
                    <a:pt x="8677" y="0"/>
                    <a:pt x="7754" y="61"/>
                  </a:cubicBezTo>
                  <a:cubicBezTo>
                    <a:pt x="6831" y="121"/>
                    <a:pt x="5908" y="242"/>
                    <a:pt x="5354" y="454"/>
                  </a:cubicBezTo>
                  <a:cubicBezTo>
                    <a:pt x="4800" y="666"/>
                    <a:pt x="4615" y="968"/>
                    <a:pt x="4708" y="1966"/>
                  </a:cubicBezTo>
                  <a:cubicBezTo>
                    <a:pt x="4800" y="2965"/>
                    <a:pt x="5169" y="4659"/>
                    <a:pt x="5262" y="6474"/>
                  </a:cubicBezTo>
                  <a:cubicBezTo>
                    <a:pt x="5354" y="8289"/>
                    <a:pt x="5169" y="10225"/>
                    <a:pt x="4523" y="12071"/>
                  </a:cubicBezTo>
                  <a:cubicBezTo>
                    <a:pt x="3877" y="13916"/>
                    <a:pt x="2769" y="15671"/>
                    <a:pt x="1938" y="17244"/>
                  </a:cubicBezTo>
                  <a:cubicBezTo>
                    <a:pt x="1108" y="18817"/>
                    <a:pt x="554" y="202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1022470" y="2935373"/>
              <a:ext cx="166231" cy="21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72" fill="norm" stroke="1" extrusionOk="0">
                  <a:moveTo>
                    <a:pt x="1787" y="3608"/>
                  </a:moveTo>
                  <a:cubicBezTo>
                    <a:pt x="2060" y="2560"/>
                    <a:pt x="2334" y="1511"/>
                    <a:pt x="3427" y="777"/>
                  </a:cubicBezTo>
                  <a:cubicBezTo>
                    <a:pt x="4521" y="43"/>
                    <a:pt x="6435" y="-376"/>
                    <a:pt x="8212" y="463"/>
                  </a:cubicBezTo>
                  <a:cubicBezTo>
                    <a:pt x="9989" y="1302"/>
                    <a:pt x="11630" y="3399"/>
                    <a:pt x="12177" y="5601"/>
                  </a:cubicBezTo>
                  <a:cubicBezTo>
                    <a:pt x="12724" y="7803"/>
                    <a:pt x="12177" y="10109"/>
                    <a:pt x="10536" y="12102"/>
                  </a:cubicBezTo>
                  <a:cubicBezTo>
                    <a:pt x="8896" y="14094"/>
                    <a:pt x="6162" y="15772"/>
                    <a:pt x="3974" y="17240"/>
                  </a:cubicBezTo>
                  <a:cubicBezTo>
                    <a:pt x="1787" y="18707"/>
                    <a:pt x="146" y="19966"/>
                    <a:pt x="10" y="20595"/>
                  </a:cubicBezTo>
                  <a:cubicBezTo>
                    <a:pt x="-127" y="21224"/>
                    <a:pt x="1240" y="21224"/>
                    <a:pt x="5068" y="21119"/>
                  </a:cubicBezTo>
                  <a:cubicBezTo>
                    <a:pt x="8896" y="21014"/>
                    <a:pt x="15184" y="20805"/>
                    <a:pt x="21473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966449" y="325120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4400"/>
                    <a:pt x="10989" y="7200"/>
                    <a:pt x="14589" y="3600"/>
                  </a:cubicBezTo>
                  <a:cubicBezTo>
                    <a:pt x="18189" y="0"/>
                    <a:pt x="198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1018258" y="3315170"/>
              <a:ext cx="138693" cy="20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0" fill="norm" stroke="1" extrusionOk="0">
                  <a:moveTo>
                    <a:pt x="21444" y="2650"/>
                  </a:moveTo>
                  <a:cubicBezTo>
                    <a:pt x="20462" y="1750"/>
                    <a:pt x="19480" y="850"/>
                    <a:pt x="17189" y="400"/>
                  </a:cubicBezTo>
                  <a:cubicBezTo>
                    <a:pt x="14899" y="-50"/>
                    <a:pt x="11299" y="-50"/>
                    <a:pt x="8680" y="62"/>
                  </a:cubicBezTo>
                  <a:cubicBezTo>
                    <a:pt x="6062" y="175"/>
                    <a:pt x="4426" y="400"/>
                    <a:pt x="3117" y="1525"/>
                  </a:cubicBezTo>
                  <a:cubicBezTo>
                    <a:pt x="1808" y="2650"/>
                    <a:pt x="826" y="4675"/>
                    <a:pt x="335" y="6250"/>
                  </a:cubicBezTo>
                  <a:cubicBezTo>
                    <a:pt x="-156" y="7825"/>
                    <a:pt x="-156" y="8950"/>
                    <a:pt x="662" y="9400"/>
                  </a:cubicBezTo>
                  <a:cubicBezTo>
                    <a:pt x="1480" y="9850"/>
                    <a:pt x="3117" y="9625"/>
                    <a:pt x="5735" y="9400"/>
                  </a:cubicBezTo>
                  <a:cubicBezTo>
                    <a:pt x="8353" y="9175"/>
                    <a:pt x="11953" y="8950"/>
                    <a:pt x="14571" y="9512"/>
                  </a:cubicBezTo>
                  <a:cubicBezTo>
                    <a:pt x="17189" y="10075"/>
                    <a:pt x="18826" y="11425"/>
                    <a:pt x="19317" y="13225"/>
                  </a:cubicBezTo>
                  <a:cubicBezTo>
                    <a:pt x="19808" y="15025"/>
                    <a:pt x="19153" y="17275"/>
                    <a:pt x="17189" y="18850"/>
                  </a:cubicBezTo>
                  <a:cubicBezTo>
                    <a:pt x="15226" y="20425"/>
                    <a:pt x="11953" y="21325"/>
                    <a:pt x="9662" y="21438"/>
                  </a:cubicBezTo>
                  <a:cubicBezTo>
                    <a:pt x="7371" y="21550"/>
                    <a:pt x="6062" y="20875"/>
                    <a:pt x="5571" y="19863"/>
                  </a:cubicBezTo>
                  <a:cubicBezTo>
                    <a:pt x="5080" y="18850"/>
                    <a:pt x="5408" y="17500"/>
                    <a:pt x="5735" y="16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1334749" y="3105150"/>
              <a:ext cx="1714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267"/>
                    <a:pt x="9067" y="8533"/>
                    <a:pt x="12667" y="12133"/>
                  </a:cubicBezTo>
                  <a:cubicBezTo>
                    <a:pt x="16267" y="15733"/>
                    <a:pt x="18933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1372849" y="3098800"/>
              <a:ext cx="133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114" y="1271"/>
                  </a:cubicBezTo>
                  <a:cubicBezTo>
                    <a:pt x="14057" y="2541"/>
                    <a:pt x="11657" y="5082"/>
                    <a:pt x="8914" y="8576"/>
                  </a:cubicBezTo>
                  <a:cubicBezTo>
                    <a:pt x="6171" y="12071"/>
                    <a:pt x="3086" y="16518"/>
                    <a:pt x="1543" y="18847"/>
                  </a:cubicBezTo>
                  <a:cubicBezTo>
                    <a:pt x="0" y="21176"/>
                    <a:pt x="0" y="21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1601449" y="2909295"/>
              <a:ext cx="139701" cy="24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455"/>
                  </a:moveTo>
                  <a:cubicBezTo>
                    <a:pt x="19964" y="95"/>
                    <a:pt x="18327" y="-265"/>
                    <a:pt x="16200" y="275"/>
                  </a:cubicBezTo>
                  <a:cubicBezTo>
                    <a:pt x="14073" y="815"/>
                    <a:pt x="11455" y="2255"/>
                    <a:pt x="9000" y="4955"/>
                  </a:cubicBezTo>
                  <a:cubicBezTo>
                    <a:pt x="6545" y="7655"/>
                    <a:pt x="4255" y="11615"/>
                    <a:pt x="2945" y="14045"/>
                  </a:cubicBezTo>
                  <a:cubicBezTo>
                    <a:pt x="1636" y="16475"/>
                    <a:pt x="1309" y="17375"/>
                    <a:pt x="1145" y="18275"/>
                  </a:cubicBezTo>
                  <a:cubicBezTo>
                    <a:pt x="982" y="19175"/>
                    <a:pt x="982" y="20075"/>
                    <a:pt x="1800" y="20615"/>
                  </a:cubicBezTo>
                  <a:cubicBezTo>
                    <a:pt x="2618" y="21155"/>
                    <a:pt x="4255" y="21335"/>
                    <a:pt x="5727" y="21155"/>
                  </a:cubicBezTo>
                  <a:cubicBezTo>
                    <a:pt x="7200" y="20975"/>
                    <a:pt x="8509" y="20435"/>
                    <a:pt x="9655" y="19805"/>
                  </a:cubicBezTo>
                  <a:cubicBezTo>
                    <a:pt x="10800" y="19175"/>
                    <a:pt x="11782" y="18455"/>
                    <a:pt x="11945" y="17645"/>
                  </a:cubicBezTo>
                  <a:cubicBezTo>
                    <a:pt x="12109" y="16835"/>
                    <a:pt x="11455" y="15935"/>
                    <a:pt x="9982" y="15485"/>
                  </a:cubicBezTo>
                  <a:cubicBezTo>
                    <a:pt x="8509" y="15035"/>
                    <a:pt x="6218" y="15035"/>
                    <a:pt x="4418" y="15305"/>
                  </a:cubicBezTo>
                  <a:cubicBezTo>
                    <a:pt x="2618" y="15575"/>
                    <a:pt x="1309" y="16115"/>
                    <a:pt x="0" y="16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1766549" y="2753697"/>
              <a:ext cx="185222" cy="85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49" fill="norm" stroke="1" extrusionOk="0">
                  <a:moveTo>
                    <a:pt x="2184" y="1499"/>
                  </a:moveTo>
                  <a:cubicBezTo>
                    <a:pt x="1942" y="1232"/>
                    <a:pt x="1699" y="965"/>
                    <a:pt x="1699" y="698"/>
                  </a:cubicBezTo>
                  <a:cubicBezTo>
                    <a:pt x="1699" y="430"/>
                    <a:pt x="1942" y="163"/>
                    <a:pt x="4247" y="56"/>
                  </a:cubicBezTo>
                  <a:cubicBezTo>
                    <a:pt x="6553" y="-51"/>
                    <a:pt x="10921" y="2"/>
                    <a:pt x="14076" y="163"/>
                  </a:cubicBezTo>
                  <a:cubicBezTo>
                    <a:pt x="17231" y="323"/>
                    <a:pt x="19173" y="591"/>
                    <a:pt x="20265" y="858"/>
                  </a:cubicBezTo>
                  <a:cubicBezTo>
                    <a:pt x="21357" y="1125"/>
                    <a:pt x="21600" y="1393"/>
                    <a:pt x="20629" y="1847"/>
                  </a:cubicBezTo>
                  <a:cubicBezTo>
                    <a:pt x="19658" y="2301"/>
                    <a:pt x="17474" y="2943"/>
                    <a:pt x="15654" y="4093"/>
                  </a:cubicBezTo>
                  <a:cubicBezTo>
                    <a:pt x="13834" y="5242"/>
                    <a:pt x="12378" y="6899"/>
                    <a:pt x="10800" y="8503"/>
                  </a:cubicBezTo>
                  <a:cubicBezTo>
                    <a:pt x="9222" y="10107"/>
                    <a:pt x="7524" y="11658"/>
                    <a:pt x="6067" y="13315"/>
                  </a:cubicBezTo>
                  <a:cubicBezTo>
                    <a:pt x="4611" y="14973"/>
                    <a:pt x="3398" y="16737"/>
                    <a:pt x="2427" y="18127"/>
                  </a:cubicBezTo>
                  <a:cubicBezTo>
                    <a:pt x="1456" y="19517"/>
                    <a:pt x="728" y="20533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778749" y="4450127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109" y="4868"/>
                    <a:pt x="12218" y="-1303"/>
                    <a:pt x="15818" y="240"/>
                  </a:cubicBezTo>
                  <a:cubicBezTo>
                    <a:pt x="19418" y="1783"/>
                    <a:pt x="20509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873999" y="4635500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2483" y="8640"/>
                    <a:pt x="4966" y="17280"/>
                    <a:pt x="8566" y="19440"/>
                  </a:cubicBezTo>
                  <a:cubicBezTo>
                    <a:pt x="12166" y="21600"/>
                    <a:pt x="16883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699499" y="4362450"/>
              <a:ext cx="381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811355" y="4348531"/>
              <a:ext cx="262795" cy="25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1" fill="norm" stroke="1" extrusionOk="0">
                  <a:moveTo>
                    <a:pt x="200" y="3884"/>
                  </a:moveTo>
                  <a:cubicBezTo>
                    <a:pt x="27" y="2804"/>
                    <a:pt x="-146" y="1724"/>
                    <a:pt x="200" y="1004"/>
                  </a:cubicBezTo>
                  <a:cubicBezTo>
                    <a:pt x="545" y="284"/>
                    <a:pt x="1409" y="-76"/>
                    <a:pt x="2878" y="14"/>
                  </a:cubicBezTo>
                  <a:cubicBezTo>
                    <a:pt x="4347" y="104"/>
                    <a:pt x="6420" y="644"/>
                    <a:pt x="7889" y="1814"/>
                  </a:cubicBezTo>
                  <a:cubicBezTo>
                    <a:pt x="9358" y="2984"/>
                    <a:pt x="10222" y="4784"/>
                    <a:pt x="10049" y="7214"/>
                  </a:cubicBezTo>
                  <a:cubicBezTo>
                    <a:pt x="9876" y="9644"/>
                    <a:pt x="8667" y="12704"/>
                    <a:pt x="7716" y="14774"/>
                  </a:cubicBezTo>
                  <a:cubicBezTo>
                    <a:pt x="6766" y="16844"/>
                    <a:pt x="6075" y="17924"/>
                    <a:pt x="5556" y="18914"/>
                  </a:cubicBezTo>
                  <a:cubicBezTo>
                    <a:pt x="5038" y="19904"/>
                    <a:pt x="4692" y="20804"/>
                    <a:pt x="4952" y="21164"/>
                  </a:cubicBezTo>
                  <a:cubicBezTo>
                    <a:pt x="5211" y="21524"/>
                    <a:pt x="6075" y="21344"/>
                    <a:pt x="8926" y="20804"/>
                  </a:cubicBezTo>
                  <a:cubicBezTo>
                    <a:pt x="11777" y="20264"/>
                    <a:pt x="16616" y="19364"/>
                    <a:pt x="21454" y="18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8775699" y="4762500"/>
              <a:ext cx="273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5429"/>
                    <a:pt x="10716" y="9257"/>
                    <a:pt x="14316" y="5657"/>
                  </a:cubicBezTo>
                  <a:cubicBezTo>
                    <a:pt x="17916" y="2057"/>
                    <a:pt x="1975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756649" y="4928393"/>
              <a:ext cx="234951" cy="32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202"/>
                  </a:moveTo>
                  <a:cubicBezTo>
                    <a:pt x="17514" y="784"/>
                    <a:pt x="13427" y="366"/>
                    <a:pt x="10800" y="157"/>
                  </a:cubicBezTo>
                  <a:cubicBezTo>
                    <a:pt x="8173" y="-52"/>
                    <a:pt x="7005" y="-52"/>
                    <a:pt x="6032" y="157"/>
                  </a:cubicBezTo>
                  <a:cubicBezTo>
                    <a:pt x="5059" y="366"/>
                    <a:pt x="4281" y="784"/>
                    <a:pt x="3892" y="1342"/>
                  </a:cubicBezTo>
                  <a:cubicBezTo>
                    <a:pt x="3503" y="1899"/>
                    <a:pt x="3503" y="2596"/>
                    <a:pt x="3503" y="3711"/>
                  </a:cubicBezTo>
                  <a:cubicBezTo>
                    <a:pt x="3503" y="4825"/>
                    <a:pt x="3503" y="6358"/>
                    <a:pt x="3308" y="7613"/>
                  </a:cubicBezTo>
                  <a:cubicBezTo>
                    <a:pt x="3114" y="8867"/>
                    <a:pt x="2724" y="9842"/>
                    <a:pt x="3016" y="10330"/>
                  </a:cubicBezTo>
                  <a:cubicBezTo>
                    <a:pt x="3308" y="10818"/>
                    <a:pt x="4281" y="10818"/>
                    <a:pt x="5741" y="10957"/>
                  </a:cubicBezTo>
                  <a:cubicBezTo>
                    <a:pt x="7200" y="11096"/>
                    <a:pt x="9146" y="11375"/>
                    <a:pt x="10508" y="11723"/>
                  </a:cubicBezTo>
                  <a:cubicBezTo>
                    <a:pt x="11870" y="12072"/>
                    <a:pt x="12649" y="12490"/>
                    <a:pt x="13038" y="13256"/>
                  </a:cubicBezTo>
                  <a:cubicBezTo>
                    <a:pt x="13427" y="14023"/>
                    <a:pt x="13427" y="15138"/>
                    <a:pt x="12843" y="16392"/>
                  </a:cubicBezTo>
                  <a:cubicBezTo>
                    <a:pt x="12259" y="17646"/>
                    <a:pt x="11092" y="19040"/>
                    <a:pt x="9632" y="20015"/>
                  </a:cubicBezTo>
                  <a:cubicBezTo>
                    <a:pt x="8173" y="20991"/>
                    <a:pt x="6422" y="21548"/>
                    <a:pt x="4768" y="21478"/>
                  </a:cubicBezTo>
                  <a:cubicBezTo>
                    <a:pt x="3114" y="21409"/>
                    <a:pt x="1557" y="20712"/>
                    <a:pt x="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453551" y="4413250"/>
              <a:ext cx="42749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5344" y="0"/>
                  </a:moveTo>
                  <a:cubicBezTo>
                    <a:pt x="2259" y="697"/>
                    <a:pt x="-827" y="1394"/>
                    <a:pt x="202" y="3058"/>
                  </a:cubicBezTo>
                  <a:cubicBezTo>
                    <a:pt x="1230" y="4723"/>
                    <a:pt x="6373" y="7355"/>
                    <a:pt x="10487" y="10142"/>
                  </a:cubicBezTo>
                  <a:cubicBezTo>
                    <a:pt x="14602" y="12929"/>
                    <a:pt x="17687" y="15871"/>
                    <a:pt x="19230" y="17806"/>
                  </a:cubicBezTo>
                  <a:cubicBezTo>
                    <a:pt x="20773" y="19742"/>
                    <a:pt x="20773" y="20671"/>
                    <a:pt x="207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458199" y="443230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5200"/>
                    <a:pt x="5040" y="8800"/>
                    <a:pt x="8640" y="5200"/>
                  </a:cubicBezTo>
                  <a:cubicBezTo>
                    <a:pt x="12240" y="1600"/>
                    <a:pt x="1692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9099549" y="4296538"/>
              <a:ext cx="209551" cy="59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41"/>
                  </a:moveTo>
                  <a:cubicBezTo>
                    <a:pt x="4364" y="1456"/>
                    <a:pt x="8727" y="772"/>
                    <a:pt x="11455" y="391"/>
                  </a:cubicBezTo>
                  <a:cubicBezTo>
                    <a:pt x="14182" y="11"/>
                    <a:pt x="15273" y="-65"/>
                    <a:pt x="16145" y="49"/>
                  </a:cubicBezTo>
                  <a:cubicBezTo>
                    <a:pt x="17018" y="163"/>
                    <a:pt x="17673" y="467"/>
                    <a:pt x="17891" y="1190"/>
                  </a:cubicBezTo>
                  <a:cubicBezTo>
                    <a:pt x="18109" y="1912"/>
                    <a:pt x="17891" y="3053"/>
                    <a:pt x="17782" y="5259"/>
                  </a:cubicBezTo>
                  <a:cubicBezTo>
                    <a:pt x="17673" y="7465"/>
                    <a:pt x="17673" y="10735"/>
                    <a:pt x="18109" y="13397"/>
                  </a:cubicBezTo>
                  <a:cubicBezTo>
                    <a:pt x="18545" y="16059"/>
                    <a:pt x="19418" y="18112"/>
                    <a:pt x="19855" y="19329"/>
                  </a:cubicBezTo>
                  <a:cubicBezTo>
                    <a:pt x="20291" y="20546"/>
                    <a:pt x="20291" y="20927"/>
                    <a:pt x="20509" y="21155"/>
                  </a:cubicBezTo>
                  <a:cubicBezTo>
                    <a:pt x="20727" y="21383"/>
                    <a:pt x="21164" y="21459"/>
                    <a:pt x="2160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9785349" y="4527550"/>
              <a:ext cx="260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9874249" y="466090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6800"/>
                    <a:pt x="11109" y="12000"/>
                    <a:pt x="14709" y="8400"/>
                  </a:cubicBezTo>
                  <a:cubicBezTo>
                    <a:pt x="18309" y="4800"/>
                    <a:pt x="1995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0413999" y="4313238"/>
              <a:ext cx="214099" cy="34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45" fill="norm" stroke="1" extrusionOk="0">
                  <a:moveTo>
                    <a:pt x="1271" y="4247"/>
                  </a:moveTo>
                  <a:cubicBezTo>
                    <a:pt x="1271" y="3325"/>
                    <a:pt x="1271" y="2403"/>
                    <a:pt x="2435" y="1679"/>
                  </a:cubicBezTo>
                  <a:cubicBezTo>
                    <a:pt x="3600" y="955"/>
                    <a:pt x="5929" y="428"/>
                    <a:pt x="7729" y="164"/>
                  </a:cubicBezTo>
                  <a:cubicBezTo>
                    <a:pt x="9529" y="-99"/>
                    <a:pt x="10800" y="-99"/>
                    <a:pt x="11965" y="560"/>
                  </a:cubicBezTo>
                  <a:cubicBezTo>
                    <a:pt x="13129" y="1218"/>
                    <a:pt x="14188" y="2535"/>
                    <a:pt x="14188" y="3852"/>
                  </a:cubicBezTo>
                  <a:cubicBezTo>
                    <a:pt x="14188" y="5169"/>
                    <a:pt x="13129" y="6486"/>
                    <a:pt x="12176" y="7540"/>
                  </a:cubicBezTo>
                  <a:cubicBezTo>
                    <a:pt x="11224" y="8594"/>
                    <a:pt x="10376" y="9384"/>
                    <a:pt x="10694" y="9977"/>
                  </a:cubicBezTo>
                  <a:cubicBezTo>
                    <a:pt x="11012" y="10569"/>
                    <a:pt x="12494" y="10964"/>
                    <a:pt x="14188" y="11491"/>
                  </a:cubicBezTo>
                  <a:cubicBezTo>
                    <a:pt x="15882" y="12018"/>
                    <a:pt x="17788" y="12677"/>
                    <a:pt x="19059" y="13269"/>
                  </a:cubicBezTo>
                  <a:cubicBezTo>
                    <a:pt x="20329" y="13862"/>
                    <a:pt x="20965" y="14389"/>
                    <a:pt x="21282" y="15047"/>
                  </a:cubicBezTo>
                  <a:cubicBezTo>
                    <a:pt x="21600" y="15706"/>
                    <a:pt x="21600" y="16496"/>
                    <a:pt x="18635" y="17616"/>
                  </a:cubicBezTo>
                  <a:cubicBezTo>
                    <a:pt x="15671" y="18735"/>
                    <a:pt x="9741" y="20184"/>
                    <a:pt x="6141" y="20842"/>
                  </a:cubicBezTo>
                  <a:cubicBezTo>
                    <a:pt x="2541" y="21501"/>
                    <a:pt x="1271" y="21369"/>
                    <a:pt x="0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0310283" y="4800600"/>
              <a:ext cx="338668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1350" y="18000"/>
                  </a:moveTo>
                  <a:cubicBezTo>
                    <a:pt x="675" y="19200"/>
                    <a:pt x="0" y="20400"/>
                    <a:pt x="0" y="21000"/>
                  </a:cubicBezTo>
                  <a:cubicBezTo>
                    <a:pt x="0" y="21600"/>
                    <a:pt x="675" y="21600"/>
                    <a:pt x="2633" y="18000"/>
                  </a:cubicBezTo>
                  <a:cubicBezTo>
                    <a:pt x="4590" y="14400"/>
                    <a:pt x="7830" y="7200"/>
                    <a:pt x="11205" y="3600"/>
                  </a:cubicBezTo>
                  <a:cubicBezTo>
                    <a:pt x="14580" y="0"/>
                    <a:pt x="1809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0426699" y="4914900"/>
              <a:ext cx="266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943" y="18900"/>
                    <a:pt x="7886" y="21600"/>
                    <a:pt x="11486" y="18900"/>
                  </a:cubicBezTo>
                  <a:cubicBezTo>
                    <a:pt x="15086" y="16200"/>
                    <a:pt x="18343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841187" y="5505450"/>
              <a:ext cx="1382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1600" fill="norm" stroke="1" extrusionOk="0">
                  <a:moveTo>
                    <a:pt x="8818" y="0"/>
                  </a:moveTo>
                  <a:cubicBezTo>
                    <a:pt x="14218" y="3142"/>
                    <a:pt x="19618" y="6284"/>
                    <a:pt x="16918" y="9556"/>
                  </a:cubicBezTo>
                  <a:cubicBezTo>
                    <a:pt x="14218" y="12829"/>
                    <a:pt x="3418" y="16233"/>
                    <a:pt x="718" y="18262"/>
                  </a:cubicBezTo>
                  <a:cubicBezTo>
                    <a:pt x="-1982" y="20291"/>
                    <a:pt x="3418" y="20945"/>
                    <a:pt x="8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896655" y="5568950"/>
              <a:ext cx="14829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5618" y="2291"/>
                    <a:pt x="10218" y="4582"/>
                    <a:pt x="6918" y="5973"/>
                  </a:cubicBezTo>
                  <a:cubicBezTo>
                    <a:pt x="3618" y="7364"/>
                    <a:pt x="2418" y="7855"/>
                    <a:pt x="1368" y="8427"/>
                  </a:cubicBezTo>
                  <a:cubicBezTo>
                    <a:pt x="318" y="9000"/>
                    <a:pt x="-582" y="9655"/>
                    <a:pt x="468" y="10800"/>
                  </a:cubicBezTo>
                  <a:cubicBezTo>
                    <a:pt x="1518" y="11945"/>
                    <a:pt x="4518" y="13582"/>
                    <a:pt x="7068" y="15300"/>
                  </a:cubicBezTo>
                  <a:cubicBezTo>
                    <a:pt x="9618" y="17018"/>
                    <a:pt x="11718" y="18818"/>
                    <a:pt x="13518" y="19882"/>
                  </a:cubicBezTo>
                  <a:cubicBezTo>
                    <a:pt x="15318" y="20945"/>
                    <a:pt x="16818" y="21273"/>
                    <a:pt x="183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130588" y="5307470"/>
              <a:ext cx="257262" cy="22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57" fill="norm" stroke="1" extrusionOk="0">
                  <a:moveTo>
                    <a:pt x="3991" y="108"/>
                  </a:moveTo>
                  <a:cubicBezTo>
                    <a:pt x="3460" y="3136"/>
                    <a:pt x="2929" y="6164"/>
                    <a:pt x="3106" y="9394"/>
                  </a:cubicBezTo>
                  <a:cubicBezTo>
                    <a:pt x="3283" y="12624"/>
                    <a:pt x="4168" y="16056"/>
                    <a:pt x="4876" y="18175"/>
                  </a:cubicBezTo>
                  <a:cubicBezTo>
                    <a:pt x="5585" y="20295"/>
                    <a:pt x="6116" y="21102"/>
                    <a:pt x="5939" y="21304"/>
                  </a:cubicBezTo>
                  <a:cubicBezTo>
                    <a:pt x="5762" y="21506"/>
                    <a:pt x="4876" y="21102"/>
                    <a:pt x="4080" y="20598"/>
                  </a:cubicBezTo>
                  <a:cubicBezTo>
                    <a:pt x="3283" y="20093"/>
                    <a:pt x="2575" y="19487"/>
                    <a:pt x="1778" y="19084"/>
                  </a:cubicBezTo>
                  <a:cubicBezTo>
                    <a:pt x="981" y="18680"/>
                    <a:pt x="96" y="18478"/>
                    <a:pt x="8" y="18074"/>
                  </a:cubicBezTo>
                  <a:cubicBezTo>
                    <a:pt x="-81" y="17670"/>
                    <a:pt x="627" y="17065"/>
                    <a:pt x="2840" y="14340"/>
                  </a:cubicBezTo>
                  <a:cubicBezTo>
                    <a:pt x="5053" y="11614"/>
                    <a:pt x="8771" y="6770"/>
                    <a:pt x="10808" y="3842"/>
                  </a:cubicBezTo>
                  <a:cubicBezTo>
                    <a:pt x="12844" y="915"/>
                    <a:pt x="13198" y="-94"/>
                    <a:pt x="13198" y="7"/>
                  </a:cubicBezTo>
                  <a:cubicBezTo>
                    <a:pt x="13198" y="108"/>
                    <a:pt x="12844" y="1319"/>
                    <a:pt x="12489" y="3943"/>
                  </a:cubicBezTo>
                  <a:cubicBezTo>
                    <a:pt x="12135" y="6568"/>
                    <a:pt x="11781" y="10605"/>
                    <a:pt x="11604" y="13128"/>
                  </a:cubicBezTo>
                  <a:cubicBezTo>
                    <a:pt x="11427" y="15652"/>
                    <a:pt x="11427" y="16661"/>
                    <a:pt x="11693" y="16762"/>
                  </a:cubicBezTo>
                  <a:cubicBezTo>
                    <a:pt x="11958" y="16863"/>
                    <a:pt x="12489" y="16056"/>
                    <a:pt x="13198" y="14743"/>
                  </a:cubicBezTo>
                  <a:cubicBezTo>
                    <a:pt x="13906" y="13431"/>
                    <a:pt x="14791" y="11614"/>
                    <a:pt x="15765" y="10504"/>
                  </a:cubicBezTo>
                  <a:cubicBezTo>
                    <a:pt x="16739" y="9394"/>
                    <a:pt x="17801" y="8990"/>
                    <a:pt x="18509" y="9495"/>
                  </a:cubicBezTo>
                  <a:cubicBezTo>
                    <a:pt x="19217" y="9999"/>
                    <a:pt x="19571" y="11413"/>
                    <a:pt x="20014" y="13431"/>
                  </a:cubicBezTo>
                  <a:cubicBezTo>
                    <a:pt x="20457" y="15450"/>
                    <a:pt x="20988" y="18074"/>
                    <a:pt x="21519" y="20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718050" y="5535527"/>
              <a:ext cx="171450" cy="30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2304"/>
                  </a:moveTo>
                  <a:cubicBezTo>
                    <a:pt x="20800" y="1282"/>
                    <a:pt x="20000" y="261"/>
                    <a:pt x="19067" y="42"/>
                  </a:cubicBezTo>
                  <a:cubicBezTo>
                    <a:pt x="18133" y="-177"/>
                    <a:pt x="17067" y="407"/>
                    <a:pt x="15200" y="2888"/>
                  </a:cubicBezTo>
                  <a:cubicBezTo>
                    <a:pt x="13333" y="5369"/>
                    <a:pt x="10667" y="9747"/>
                    <a:pt x="8800" y="12812"/>
                  </a:cubicBezTo>
                  <a:cubicBezTo>
                    <a:pt x="6933" y="15877"/>
                    <a:pt x="5867" y="17628"/>
                    <a:pt x="5200" y="18869"/>
                  </a:cubicBezTo>
                  <a:cubicBezTo>
                    <a:pt x="4533" y="20109"/>
                    <a:pt x="4267" y="20839"/>
                    <a:pt x="3467" y="21131"/>
                  </a:cubicBezTo>
                  <a:cubicBezTo>
                    <a:pt x="2667" y="21423"/>
                    <a:pt x="1333" y="21277"/>
                    <a:pt x="0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671154" y="5652350"/>
              <a:ext cx="78647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18" fill="norm" stroke="1" extrusionOk="0">
                  <a:moveTo>
                    <a:pt x="4067" y="21118"/>
                  </a:moveTo>
                  <a:cubicBezTo>
                    <a:pt x="1794" y="13918"/>
                    <a:pt x="-480" y="6718"/>
                    <a:pt x="88" y="3118"/>
                  </a:cubicBezTo>
                  <a:cubicBezTo>
                    <a:pt x="657" y="-482"/>
                    <a:pt x="4067" y="-482"/>
                    <a:pt x="8046" y="718"/>
                  </a:cubicBezTo>
                  <a:cubicBezTo>
                    <a:pt x="12025" y="1918"/>
                    <a:pt x="16573" y="4318"/>
                    <a:pt x="21120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876800" y="56769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060950" y="57086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045942" y="5594350"/>
              <a:ext cx="2770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15567" y="21600"/>
                  </a:moveTo>
                  <a:cubicBezTo>
                    <a:pt x="10939" y="18600"/>
                    <a:pt x="6310" y="15600"/>
                    <a:pt x="3225" y="12600"/>
                  </a:cubicBezTo>
                  <a:cubicBezTo>
                    <a:pt x="139" y="9600"/>
                    <a:pt x="-1404" y="6600"/>
                    <a:pt x="1682" y="4500"/>
                  </a:cubicBezTo>
                  <a:cubicBezTo>
                    <a:pt x="4767" y="2400"/>
                    <a:pt x="12482" y="1200"/>
                    <a:pt x="201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169405" y="5397500"/>
              <a:ext cx="259845" cy="42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41" fill="norm" stroke="1" extrusionOk="0">
                  <a:moveTo>
                    <a:pt x="2592" y="0"/>
                  </a:moveTo>
                  <a:cubicBezTo>
                    <a:pt x="1714" y="1490"/>
                    <a:pt x="836" y="2979"/>
                    <a:pt x="397" y="5852"/>
                  </a:cubicBezTo>
                  <a:cubicBezTo>
                    <a:pt x="-42" y="8725"/>
                    <a:pt x="-42" y="12981"/>
                    <a:pt x="46" y="15482"/>
                  </a:cubicBezTo>
                  <a:cubicBezTo>
                    <a:pt x="134" y="17982"/>
                    <a:pt x="309" y="18727"/>
                    <a:pt x="660" y="19525"/>
                  </a:cubicBezTo>
                  <a:cubicBezTo>
                    <a:pt x="1012" y="20323"/>
                    <a:pt x="1538" y="21174"/>
                    <a:pt x="2241" y="21387"/>
                  </a:cubicBezTo>
                  <a:cubicBezTo>
                    <a:pt x="2943" y="21600"/>
                    <a:pt x="3821" y="21174"/>
                    <a:pt x="5138" y="20270"/>
                  </a:cubicBezTo>
                  <a:cubicBezTo>
                    <a:pt x="6456" y="19366"/>
                    <a:pt x="8212" y="17982"/>
                    <a:pt x="9353" y="16865"/>
                  </a:cubicBezTo>
                  <a:cubicBezTo>
                    <a:pt x="10495" y="15748"/>
                    <a:pt x="11021" y="14897"/>
                    <a:pt x="10758" y="14631"/>
                  </a:cubicBezTo>
                  <a:cubicBezTo>
                    <a:pt x="10495" y="14365"/>
                    <a:pt x="9441" y="14684"/>
                    <a:pt x="8124" y="15375"/>
                  </a:cubicBezTo>
                  <a:cubicBezTo>
                    <a:pt x="6807" y="16067"/>
                    <a:pt x="5226" y="17131"/>
                    <a:pt x="4348" y="17982"/>
                  </a:cubicBezTo>
                  <a:cubicBezTo>
                    <a:pt x="3470" y="18833"/>
                    <a:pt x="3295" y="19472"/>
                    <a:pt x="3734" y="19951"/>
                  </a:cubicBezTo>
                  <a:cubicBezTo>
                    <a:pt x="4173" y="20430"/>
                    <a:pt x="5226" y="20749"/>
                    <a:pt x="8299" y="20962"/>
                  </a:cubicBezTo>
                  <a:cubicBezTo>
                    <a:pt x="11373" y="21174"/>
                    <a:pt x="16465" y="21281"/>
                    <a:pt x="21558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835128" y="6127750"/>
              <a:ext cx="127272" cy="2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86" fill="norm" stroke="1" extrusionOk="0">
                  <a:moveTo>
                    <a:pt x="21291" y="0"/>
                  </a:moveTo>
                  <a:cubicBezTo>
                    <a:pt x="17750" y="0"/>
                    <a:pt x="14209" y="0"/>
                    <a:pt x="11199" y="568"/>
                  </a:cubicBezTo>
                  <a:cubicBezTo>
                    <a:pt x="8189" y="1137"/>
                    <a:pt x="5711" y="2274"/>
                    <a:pt x="3586" y="4872"/>
                  </a:cubicBezTo>
                  <a:cubicBezTo>
                    <a:pt x="1461" y="7471"/>
                    <a:pt x="-309" y="11531"/>
                    <a:pt x="45" y="14617"/>
                  </a:cubicBezTo>
                  <a:cubicBezTo>
                    <a:pt x="399" y="17702"/>
                    <a:pt x="2878" y="19814"/>
                    <a:pt x="6419" y="20707"/>
                  </a:cubicBezTo>
                  <a:cubicBezTo>
                    <a:pt x="9960" y="21600"/>
                    <a:pt x="14563" y="21275"/>
                    <a:pt x="19166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098643" y="6127750"/>
              <a:ext cx="980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57"/>
                    <a:pt x="2735" y="8914"/>
                    <a:pt x="575" y="12514"/>
                  </a:cubicBezTo>
                  <a:cubicBezTo>
                    <a:pt x="-1585" y="16114"/>
                    <a:pt x="2735" y="18857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097811" y="6165850"/>
              <a:ext cx="11859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600" fill="norm" stroke="1" extrusionOk="0">
                  <a:moveTo>
                    <a:pt x="16118" y="0"/>
                  </a:moveTo>
                  <a:cubicBezTo>
                    <a:pt x="11358" y="3086"/>
                    <a:pt x="6599" y="6171"/>
                    <a:pt x="3487" y="9257"/>
                  </a:cubicBezTo>
                  <a:cubicBezTo>
                    <a:pt x="375" y="12343"/>
                    <a:pt x="-1089" y="15429"/>
                    <a:pt x="925" y="17486"/>
                  </a:cubicBezTo>
                  <a:cubicBezTo>
                    <a:pt x="2938" y="19543"/>
                    <a:pt x="8430" y="20571"/>
                    <a:pt x="12274" y="21086"/>
                  </a:cubicBezTo>
                  <a:cubicBezTo>
                    <a:pt x="16118" y="21600"/>
                    <a:pt x="18314" y="21600"/>
                    <a:pt x="205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368800" y="6248400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400550" y="6261100"/>
              <a:ext cx="2095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680744" y="6134100"/>
              <a:ext cx="88106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7521" y="0"/>
                  </a:moveTo>
                  <a:cubicBezTo>
                    <a:pt x="4950" y="527"/>
                    <a:pt x="2378" y="1054"/>
                    <a:pt x="1093" y="2195"/>
                  </a:cubicBezTo>
                  <a:cubicBezTo>
                    <a:pt x="-193" y="3337"/>
                    <a:pt x="-193" y="5093"/>
                    <a:pt x="321" y="6410"/>
                  </a:cubicBezTo>
                  <a:cubicBezTo>
                    <a:pt x="836" y="7727"/>
                    <a:pt x="1864" y="8605"/>
                    <a:pt x="3921" y="9132"/>
                  </a:cubicBezTo>
                  <a:cubicBezTo>
                    <a:pt x="5978" y="9659"/>
                    <a:pt x="9064" y="9834"/>
                    <a:pt x="11893" y="9746"/>
                  </a:cubicBezTo>
                  <a:cubicBezTo>
                    <a:pt x="14721" y="9659"/>
                    <a:pt x="17293" y="9307"/>
                    <a:pt x="18321" y="9746"/>
                  </a:cubicBezTo>
                  <a:cubicBezTo>
                    <a:pt x="19350" y="10185"/>
                    <a:pt x="18836" y="11415"/>
                    <a:pt x="18321" y="13171"/>
                  </a:cubicBezTo>
                  <a:cubicBezTo>
                    <a:pt x="17807" y="14927"/>
                    <a:pt x="17293" y="17210"/>
                    <a:pt x="17807" y="18702"/>
                  </a:cubicBezTo>
                  <a:cubicBezTo>
                    <a:pt x="18321" y="20195"/>
                    <a:pt x="19864" y="20898"/>
                    <a:pt x="21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911989" y="6208406"/>
              <a:ext cx="108682" cy="13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536" fill="norm" stroke="1" extrusionOk="0">
                  <a:moveTo>
                    <a:pt x="12787" y="4037"/>
                  </a:moveTo>
                  <a:cubicBezTo>
                    <a:pt x="11156" y="3097"/>
                    <a:pt x="9526" y="2158"/>
                    <a:pt x="7896" y="2158"/>
                  </a:cubicBezTo>
                  <a:cubicBezTo>
                    <a:pt x="6266" y="2158"/>
                    <a:pt x="4636" y="3097"/>
                    <a:pt x="3209" y="5289"/>
                  </a:cubicBezTo>
                  <a:cubicBezTo>
                    <a:pt x="1783" y="7480"/>
                    <a:pt x="560" y="10924"/>
                    <a:pt x="153" y="13584"/>
                  </a:cubicBezTo>
                  <a:cubicBezTo>
                    <a:pt x="-255" y="16245"/>
                    <a:pt x="153" y="18124"/>
                    <a:pt x="1375" y="19376"/>
                  </a:cubicBezTo>
                  <a:cubicBezTo>
                    <a:pt x="2598" y="20628"/>
                    <a:pt x="4636" y="21254"/>
                    <a:pt x="8100" y="19219"/>
                  </a:cubicBezTo>
                  <a:cubicBezTo>
                    <a:pt x="11564" y="17184"/>
                    <a:pt x="16454" y="12489"/>
                    <a:pt x="18900" y="8732"/>
                  </a:cubicBezTo>
                  <a:cubicBezTo>
                    <a:pt x="21345" y="4976"/>
                    <a:pt x="21345" y="2158"/>
                    <a:pt x="20122" y="906"/>
                  </a:cubicBezTo>
                  <a:cubicBezTo>
                    <a:pt x="18900" y="-346"/>
                    <a:pt x="16454" y="-33"/>
                    <a:pt x="14009" y="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029200" y="6159500"/>
              <a:ext cx="13902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0" y="882"/>
                  </a:moveTo>
                  <a:cubicBezTo>
                    <a:pt x="1290" y="441"/>
                    <a:pt x="2579" y="0"/>
                    <a:pt x="4836" y="0"/>
                  </a:cubicBezTo>
                  <a:cubicBezTo>
                    <a:pt x="7093" y="0"/>
                    <a:pt x="10316" y="441"/>
                    <a:pt x="13701" y="2131"/>
                  </a:cubicBezTo>
                  <a:cubicBezTo>
                    <a:pt x="17087" y="3820"/>
                    <a:pt x="20633" y="6759"/>
                    <a:pt x="21116" y="9698"/>
                  </a:cubicBezTo>
                  <a:cubicBezTo>
                    <a:pt x="21600" y="12637"/>
                    <a:pt x="19021" y="15576"/>
                    <a:pt x="16603" y="17559"/>
                  </a:cubicBezTo>
                  <a:cubicBezTo>
                    <a:pt x="14185" y="19543"/>
                    <a:pt x="11928" y="20571"/>
                    <a:pt x="96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968999" y="573405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975349" y="55943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087605" y="5632450"/>
              <a:ext cx="9413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600" fill="norm" stroke="1" extrusionOk="0">
                  <a:moveTo>
                    <a:pt x="12853" y="0"/>
                  </a:moveTo>
                  <a:cubicBezTo>
                    <a:pt x="8716" y="1527"/>
                    <a:pt x="4580" y="3055"/>
                    <a:pt x="2282" y="4473"/>
                  </a:cubicBezTo>
                  <a:cubicBezTo>
                    <a:pt x="-15" y="5891"/>
                    <a:pt x="-475" y="7200"/>
                    <a:pt x="444" y="8182"/>
                  </a:cubicBezTo>
                  <a:cubicBezTo>
                    <a:pt x="1363" y="9164"/>
                    <a:pt x="3661" y="9818"/>
                    <a:pt x="7338" y="10800"/>
                  </a:cubicBezTo>
                  <a:cubicBezTo>
                    <a:pt x="11014" y="11782"/>
                    <a:pt x="16070" y="13091"/>
                    <a:pt x="18597" y="14291"/>
                  </a:cubicBezTo>
                  <a:cubicBezTo>
                    <a:pt x="21125" y="15491"/>
                    <a:pt x="21125" y="16582"/>
                    <a:pt x="18138" y="17782"/>
                  </a:cubicBezTo>
                  <a:cubicBezTo>
                    <a:pt x="15151" y="18982"/>
                    <a:pt x="9176" y="20291"/>
                    <a:pt x="32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699249" y="5567341"/>
              <a:ext cx="185371" cy="28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4" fill="norm" stroke="1" extrusionOk="0">
                  <a:moveTo>
                    <a:pt x="0" y="2484"/>
                  </a:moveTo>
                  <a:cubicBezTo>
                    <a:pt x="2209" y="1538"/>
                    <a:pt x="4418" y="592"/>
                    <a:pt x="6873" y="198"/>
                  </a:cubicBezTo>
                  <a:cubicBezTo>
                    <a:pt x="9327" y="-196"/>
                    <a:pt x="12027" y="-38"/>
                    <a:pt x="13745" y="986"/>
                  </a:cubicBezTo>
                  <a:cubicBezTo>
                    <a:pt x="15464" y="2011"/>
                    <a:pt x="16200" y="3903"/>
                    <a:pt x="15709" y="5559"/>
                  </a:cubicBezTo>
                  <a:cubicBezTo>
                    <a:pt x="15218" y="7214"/>
                    <a:pt x="13500" y="8633"/>
                    <a:pt x="12027" y="9816"/>
                  </a:cubicBezTo>
                  <a:cubicBezTo>
                    <a:pt x="10555" y="10998"/>
                    <a:pt x="9327" y="11944"/>
                    <a:pt x="9573" y="12417"/>
                  </a:cubicBezTo>
                  <a:cubicBezTo>
                    <a:pt x="9818" y="12890"/>
                    <a:pt x="11536" y="12890"/>
                    <a:pt x="13009" y="12890"/>
                  </a:cubicBezTo>
                  <a:cubicBezTo>
                    <a:pt x="14482" y="12890"/>
                    <a:pt x="15709" y="12890"/>
                    <a:pt x="16936" y="13127"/>
                  </a:cubicBezTo>
                  <a:cubicBezTo>
                    <a:pt x="18164" y="13363"/>
                    <a:pt x="19391" y="13836"/>
                    <a:pt x="20250" y="14467"/>
                  </a:cubicBezTo>
                  <a:cubicBezTo>
                    <a:pt x="21109" y="15097"/>
                    <a:pt x="21600" y="15886"/>
                    <a:pt x="21477" y="16674"/>
                  </a:cubicBezTo>
                  <a:cubicBezTo>
                    <a:pt x="21355" y="17462"/>
                    <a:pt x="20618" y="18251"/>
                    <a:pt x="17673" y="19039"/>
                  </a:cubicBezTo>
                  <a:cubicBezTo>
                    <a:pt x="14727" y="19827"/>
                    <a:pt x="9573" y="20616"/>
                    <a:pt x="4418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953249" y="5689600"/>
              <a:ext cx="152401" cy="14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9391"/>
                  </a:moveTo>
                  <a:cubicBezTo>
                    <a:pt x="0" y="7826"/>
                    <a:pt x="0" y="6261"/>
                    <a:pt x="750" y="5478"/>
                  </a:cubicBezTo>
                  <a:cubicBezTo>
                    <a:pt x="1500" y="4696"/>
                    <a:pt x="3000" y="4696"/>
                    <a:pt x="5100" y="6104"/>
                  </a:cubicBezTo>
                  <a:cubicBezTo>
                    <a:pt x="7200" y="7513"/>
                    <a:pt x="9900" y="10330"/>
                    <a:pt x="11400" y="12522"/>
                  </a:cubicBezTo>
                  <a:cubicBezTo>
                    <a:pt x="12900" y="14713"/>
                    <a:pt x="13200" y="16278"/>
                    <a:pt x="13050" y="17843"/>
                  </a:cubicBezTo>
                  <a:cubicBezTo>
                    <a:pt x="12900" y="19409"/>
                    <a:pt x="12300" y="20974"/>
                    <a:pt x="11250" y="21287"/>
                  </a:cubicBezTo>
                  <a:cubicBezTo>
                    <a:pt x="10200" y="21600"/>
                    <a:pt x="8700" y="20661"/>
                    <a:pt x="7800" y="19409"/>
                  </a:cubicBezTo>
                  <a:cubicBezTo>
                    <a:pt x="6900" y="18157"/>
                    <a:pt x="6600" y="16591"/>
                    <a:pt x="9000" y="13304"/>
                  </a:cubicBezTo>
                  <a:cubicBezTo>
                    <a:pt x="11400" y="10017"/>
                    <a:pt x="16500" y="50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112945" y="5478068"/>
              <a:ext cx="176061" cy="35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23" fill="norm" stroke="1" extrusionOk="0">
                  <a:moveTo>
                    <a:pt x="14542" y="15099"/>
                  </a:moveTo>
                  <a:cubicBezTo>
                    <a:pt x="13514" y="14725"/>
                    <a:pt x="12485" y="14350"/>
                    <a:pt x="10299" y="14600"/>
                  </a:cubicBezTo>
                  <a:cubicBezTo>
                    <a:pt x="8114" y="14850"/>
                    <a:pt x="4771" y="15724"/>
                    <a:pt x="2714" y="16473"/>
                  </a:cubicBezTo>
                  <a:cubicBezTo>
                    <a:pt x="656" y="17222"/>
                    <a:pt x="-115" y="17846"/>
                    <a:pt x="14" y="18720"/>
                  </a:cubicBezTo>
                  <a:cubicBezTo>
                    <a:pt x="142" y="19594"/>
                    <a:pt x="1171" y="20718"/>
                    <a:pt x="3099" y="21092"/>
                  </a:cubicBezTo>
                  <a:cubicBezTo>
                    <a:pt x="5028" y="21467"/>
                    <a:pt x="7856" y="21092"/>
                    <a:pt x="10814" y="19220"/>
                  </a:cubicBezTo>
                  <a:cubicBezTo>
                    <a:pt x="13771" y="17347"/>
                    <a:pt x="16856" y="13976"/>
                    <a:pt x="18656" y="10792"/>
                  </a:cubicBezTo>
                  <a:cubicBezTo>
                    <a:pt x="20456" y="7608"/>
                    <a:pt x="20971" y="4612"/>
                    <a:pt x="21228" y="2801"/>
                  </a:cubicBezTo>
                  <a:cubicBezTo>
                    <a:pt x="21485" y="991"/>
                    <a:pt x="21485" y="366"/>
                    <a:pt x="20842" y="117"/>
                  </a:cubicBezTo>
                  <a:cubicBezTo>
                    <a:pt x="20199" y="-133"/>
                    <a:pt x="18914" y="-8"/>
                    <a:pt x="17499" y="741"/>
                  </a:cubicBezTo>
                  <a:cubicBezTo>
                    <a:pt x="16085" y="1490"/>
                    <a:pt x="14542" y="2864"/>
                    <a:pt x="13642" y="5423"/>
                  </a:cubicBezTo>
                  <a:cubicBezTo>
                    <a:pt x="12742" y="7983"/>
                    <a:pt x="12485" y="11728"/>
                    <a:pt x="12742" y="14038"/>
                  </a:cubicBezTo>
                  <a:cubicBezTo>
                    <a:pt x="12999" y="16348"/>
                    <a:pt x="13771" y="17222"/>
                    <a:pt x="14542" y="18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594168" y="5670550"/>
              <a:ext cx="127468" cy="19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530" fill="norm" stroke="1" extrusionOk="0">
                  <a:moveTo>
                    <a:pt x="18584" y="0"/>
                  </a:moveTo>
                  <a:cubicBezTo>
                    <a:pt x="14127" y="697"/>
                    <a:pt x="9670" y="1394"/>
                    <a:pt x="6584" y="2206"/>
                  </a:cubicBezTo>
                  <a:cubicBezTo>
                    <a:pt x="3498" y="3019"/>
                    <a:pt x="1784" y="3948"/>
                    <a:pt x="755" y="4994"/>
                  </a:cubicBezTo>
                  <a:cubicBezTo>
                    <a:pt x="-273" y="6039"/>
                    <a:pt x="-616" y="7200"/>
                    <a:pt x="2127" y="8710"/>
                  </a:cubicBezTo>
                  <a:cubicBezTo>
                    <a:pt x="4870" y="10219"/>
                    <a:pt x="10698" y="12077"/>
                    <a:pt x="14127" y="13471"/>
                  </a:cubicBezTo>
                  <a:cubicBezTo>
                    <a:pt x="17555" y="14865"/>
                    <a:pt x="18584" y="15794"/>
                    <a:pt x="19441" y="16839"/>
                  </a:cubicBezTo>
                  <a:cubicBezTo>
                    <a:pt x="20298" y="17884"/>
                    <a:pt x="20984" y="19045"/>
                    <a:pt x="20470" y="19858"/>
                  </a:cubicBezTo>
                  <a:cubicBezTo>
                    <a:pt x="19955" y="20671"/>
                    <a:pt x="18241" y="21135"/>
                    <a:pt x="16527" y="21368"/>
                  </a:cubicBezTo>
                  <a:cubicBezTo>
                    <a:pt x="14813" y="21600"/>
                    <a:pt x="13098" y="21600"/>
                    <a:pt x="11555" y="21252"/>
                  </a:cubicBezTo>
                  <a:cubicBezTo>
                    <a:pt x="10013" y="20903"/>
                    <a:pt x="8641" y="20206"/>
                    <a:pt x="7270" y="19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829549" y="5708650"/>
              <a:ext cx="209551" cy="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218" y="5959"/>
                    <a:pt x="436" y="11917"/>
                    <a:pt x="545" y="15828"/>
                  </a:cubicBezTo>
                  <a:cubicBezTo>
                    <a:pt x="655" y="19738"/>
                    <a:pt x="655" y="21600"/>
                    <a:pt x="545" y="21414"/>
                  </a:cubicBezTo>
                  <a:cubicBezTo>
                    <a:pt x="436" y="21228"/>
                    <a:pt x="218" y="18993"/>
                    <a:pt x="218" y="16945"/>
                  </a:cubicBezTo>
                  <a:cubicBezTo>
                    <a:pt x="218" y="14897"/>
                    <a:pt x="436" y="13034"/>
                    <a:pt x="873" y="11172"/>
                  </a:cubicBezTo>
                  <a:cubicBezTo>
                    <a:pt x="1309" y="9310"/>
                    <a:pt x="1964" y="7448"/>
                    <a:pt x="2727" y="7262"/>
                  </a:cubicBezTo>
                  <a:cubicBezTo>
                    <a:pt x="3491" y="7076"/>
                    <a:pt x="4364" y="8566"/>
                    <a:pt x="5345" y="10614"/>
                  </a:cubicBezTo>
                  <a:cubicBezTo>
                    <a:pt x="6327" y="12662"/>
                    <a:pt x="7418" y="15269"/>
                    <a:pt x="7964" y="15455"/>
                  </a:cubicBezTo>
                  <a:cubicBezTo>
                    <a:pt x="8509" y="15641"/>
                    <a:pt x="8509" y="13407"/>
                    <a:pt x="8727" y="11359"/>
                  </a:cubicBezTo>
                  <a:cubicBezTo>
                    <a:pt x="8945" y="9310"/>
                    <a:pt x="9382" y="7448"/>
                    <a:pt x="10473" y="5586"/>
                  </a:cubicBezTo>
                  <a:cubicBezTo>
                    <a:pt x="11564" y="3724"/>
                    <a:pt x="13309" y="1862"/>
                    <a:pt x="14945" y="2979"/>
                  </a:cubicBezTo>
                  <a:cubicBezTo>
                    <a:pt x="16582" y="4097"/>
                    <a:pt x="18109" y="8193"/>
                    <a:pt x="19200" y="11172"/>
                  </a:cubicBezTo>
                  <a:cubicBezTo>
                    <a:pt x="20291" y="14152"/>
                    <a:pt x="20945" y="16014"/>
                    <a:pt x="21600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070293" y="5470439"/>
              <a:ext cx="611984" cy="3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9" fill="norm" stroke="1" extrusionOk="0">
                  <a:moveTo>
                    <a:pt x="2914" y="19053"/>
                  </a:moveTo>
                  <a:cubicBezTo>
                    <a:pt x="2914" y="18398"/>
                    <a:pt x="2914" y="17744"/>
                    <a:pt x="2803" y="17155"/>
                  </a:cubicBezTo>
                  <a:cubicBezTo>
                    <a:pt x="2691" y="16565"/>
                    <a:pt x="2469" y="16042"/>
                    <a:pt x="2135" y="15976"/>
                  </a:cubicBezTo>
                  <a:cubicBezTo>
                    <a:pt x="1801" y="15911"/>
                    <a:pt x="1355" y="16304"/>
                    <a:pt x="1021" y="16762"/>
                  </a:cubicBezTo>
                  <a:cubicBezTo>
                    <a:pt x="687" y="17220"/>
                    <a:pt x="465" y="17744"/>
                    <a:pt x="279" y="18333"/>
                  </a:cubicBezTo>
                  <a:cubicBezTo>
                    <a:pt x="93" y="18922"/>
                    <a:pt x="-55" y="19576"/>
                    <a:pt x="19" y="20100"/>
                  </a:cubicBezTo>
                  <a:cubicBezTo>
                    <a:pt x="93" y="20624"/>
                    <a:pt x="390" y="21016"/>
                    <a:pt x="687" y="20951"/>
                  </a:cubicBezTo>
                  <a:cubicBezTo>
                    <a:pt x="984" y="20885"/>
                    <a:pt x="1281" y="20362"/>
                    <a:pt x="1652" y="20362"/>
                  </a:cubicBezTo>
                  <a:cubicBezTo>
                    <a:pt x="2023" y="20362"/>
                    <a:pt x="2469" y="20885"/>
                    <a:pt x="2951" y="21147"/>
                  </a:cubicBezTo>
                  <a:cubicBezTo>
                    <a:pt x="3434" y="21409"/>
                    <a:pt x="3953" y="21409"/>
                    <a:pt x="4473" y="20689"/>
                  </a:cubicBezTo>
                  <a:cubicBezTo>
                    <a:pt x="4992" y="19969"/>
                    <a:pt x="5512" y="18529"/>
                    <a:pt x="6254" y="15584"/>
                  </a:cubicBezTo>
                  <a:cubicBezTo>
                    <a:pt x="6997" y="12638"/>
                    <a:pt x="7961" y="8187"/>
                    <a:pt x="8518" y="5569"/>
                  </a:cubicBezTo>
                  <a:cubicBezTo>
                    <a:pt x="9075" y="2951"/>
                    <a:pt x="9223" y="2165"/>
                    <a:pt x="9298" y="1445"/>
                  </a:cubicBezTo>
                  <a:cubicBezTo>
                    <a:pt x="9372" y="725"/>
                    <a:pt x="9372" y="71"/>
                    <a:pt x="9223" y="5"/>
                  </a:cubicBezTo>
                  <a:cubicBezTo>
                    <a:pt x="9075" y="-60"/>
                    <a:pt x="8778" y="464"/>
                    <a:pt x="8370" y="2624"/>
                  </a:cubicBezTo>
                  <a:cubicBezTo>
                    <a:pt x="7961" y="4784"/>
                    <a:pt x="7442" y="8580"/>
                    <a:pt x="7108" y="11591"/>
                  </a:cubicBezTo>
                  <a:cubicBezTo>
                    <a:pt x="6774" y="14602"/>
                    <a:pt x="6625" y="16827"/>
                    <a:pt x="6551" y="18267"/>
                  </a:cubicBezTo>
                  <a:cubicBezTo>
                    <a:pt x="6477" y="19707"/>
                    <a:pt x="6477" y="20362"/>
                    <a:pt x="6663" y="20820"/>
                  </a:cubicBezTo>
                  <a:cubicBezTo>
                    <a:pt x="6848" y="21278"/>
                    <a:pt x="7219" y="21540"/>
                    <a:pt x="7850" y="20755"/>
                  </a:cubicBezTo>
                  <a:cubicBezTo>
                    <a:pt x="8481" y="19969"/>
                    <a:pt x="9372" y="18136"/>
                    <a:pt x="10411" y="15387"/>
                  </a:cubicBezTo>
                  <a:cubicBezTo>
                    <a:pt x="11450" y="12638"/>
                    <a:pt x="12638" y="8973"/>
                    <a:pt x="13343" y="6878"/>
                  </a:cubicBezTo>
                  <a:cubicBezTo>
                    <a:pt x="14048" y="4784"/>
                    <a:pt x="14271" y="4260"/>
                    <a:pt x="14197" y="4195"/>
                  </a:cubicBezTo>
                  <a:cubicBezTo>
                    <a:pt x="14122" y="4129"/>
                    <a:pt x="13751" y="4522"/>
                    <a:pt x="13343" y="5896"/>
                  </a:cubicBezTo>
                  <a:cubicBezTo>
                    <a:pt x="12935" y="7271"/>
                    <a:pt x="12489" y="9627"/>
                    <a:pt x="12267" y="11133"/>
                  </a:cubicBezTo>
                  <a:cubicBezTo>
                    <a:pt x="12044" y="12638"/>
                    <a:pt x="12044" y="13293"/>
                    <a:pt x="12044" y="13947"/>
                  </a:cubicBezTo>
                  <a:cubicBezTo>
                    <a:pt x="12044" y="14602"/>
                    <a:pt x="12044" y="15256"/>
                    <a:pt x="12267" y="15715"/>
                  </a:cubicBezTo>
                  <a:cubicBezTo>
                    <a:pt x="12489" y="16173"/>
                    <a:pt x="12935" y="16435"/>
                    <a:pt x="13491" y="16238"/>
                  </a:cubicBezTo>
                  <a:cubicBezTo>
                    <a:pt x="14048" y="16042"/>
                    <a:pt x="14716" y="15387"/>
                    <a:pt x="15161" y="14733"/>
                  </a:cubicBezTo>
                  <a:cubicBezTo>
                    <a:pt x="15607" y="14078"/>
                    <a:pt x="15830" y="13424"/>
                    <a:pt x="15755" y="13096"/>
                  </a:cubicBezTo>
                  <a:cubicBezTo>
                    <a:pt x="15681" y="12769"/>
                    <a:pt x="15310" y="12769"/>
                    <a:pt x="14827" y="13358"/>
                  </a:cubicBezTo>
                  <a:cubicBezTo>
                    <a:pt x="14345" y="13947"/>
                    <a:pt x="13751" y="15125"/>
                    <a:pt x="13417" y="16107"/>
                  </a:cubicBezTo>
                  <a:cubicBezTo>
                    <a:pt x="13083" y="17089"/>
                    <a:pt x="13009" y="17875"/>
                    <a:pt x="12935" y="18595"/>
                  </a:cubicBezTo>
                  <a:cubicBezTo>
                    <a:pt x="12860" y="19315"/>
                    <a:pt x="12786" y="19969"/>
                    <a:pt x="13083" y="20296"/>
                  </a:cubicBezTo>
                  <a:cubicBezTo>
                    <a:pt x="13380" y="20624"/>
                    <a:pt x="14048" y="20624"/>
                    <a:pt x="14865" y="20427"/>
                  </a:cubicBezTo>
                  <a:cubicBezTo>
                    <a:pt x="15681" y="20231"/>
                    <a:pt x="16646" y="19838"/>
                    <a:pt x="17388" y="19184"/>
                  </a:cubicBezTo>
                  <a:cubicBezTo>
                    <a:pt x="18131" y="18529"/>
                    <a:pt x="18650" y="17613"/>
                    <a:pt x="19096" y="16565"/>
                  </a:cubicBezTo>
                  <a:cubicBezTo>
                    <a:pt x="19541" y="15518"/>
                    <a:pt x="19912" y="14340"/>
                    <a:pt x="20060" y="13293"/>
                  </a:cubicBezTo>
                  <a:cubicBezTo>
                    <a:pt x="20209" y="12245"/>
                    <a:pt x="20135" y="11329"/>
                    <a:pt x="19949" y="11198"/>
                  </a:cubicBezTo>
                  <a:cubicBezTo>
                    <a:pt x="19764" y="11067"/>
                    <a:pt x="19467" y="11722"/>
                    <a:pt x="19244" y="12376"/>
                  </a:cubicBezTo>
                  <a:cubicBezTo>
                    <a:pt x="19021" y="13031"/>
                    <a:pt x="18873" y="13685"/>
                    <a:pt x="18724" y="14340"/>
                  </a:cubicBezTo>
                  <a:cubicBezTo>
                    <a:pt x="18576" y="14995"/>
                    <a:pt x="18427" y="15649"/>
                    <a:pt x="18502" y="16173"/>
                  </a:cubicBezTo>
                  <a:cubicBezTo>
                    <a:pt x="18576" y="16696"/>
                    <a:pt x="18873" y="17089"/>
                    <a:pt x="19207" y="17285"/>
                  </a:cubicBezTo>
                  <a:cubicBezTo>
                    <a:pt x="19541" y="17482"/>
                    <a:pt x="19912" y="17482"/>
                    <a:pt x="20320" y="17678"/>
                  </a:cubicBezTo>
                  <a:cubicBezTo>
                    <a:pt x="20729" y="17875"/>
                    <a:pt x="21174" y="18267"/>
                    <a:pt x="21359" y="18791"/>
                  </a:cubicBezTo>
                  <a:cubicBezTo>
                    <a:pt x="21545" y="19315"/>
                    <a:pt x="21471" y="19969"/>
                    <a:pt x="21174" y="20427"/>
                  </a:cubicBezTo>
                  <a:cubicBezTo>
                    <a:pt x="20877" y="20885"/>
                    <a:pt x="20357" y="21147"/>
                    <a:pt x="19838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751479" y="5499100"/>
              <a:ext cx="125822" cy="32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05" fill="norm" stroke="1" extrusionOk="0">
                  <a:moveTo>
                    <a:pt x="9519" y="0"/>
                  </a:moveTo>
                  <a:cubicBezTo>
                    <a:pt x="7719" y="2787"/>
                    <a:pt x="5919" y="5574"/>
                    <a:pt x="4299" y="8361"/>
                  </a:cubicBezTo>
                  <a:cubicBezTo>
                    <a:pt x="2679" y="11148"/>
                    <a:pt x="1239" y="13935"/>
                    <a:pt x="519" y="16095"/>
                  </a:cubicBezTo>
                  <a:cubicBezTo>
                    <a:pt x="-201" y="18255"/>
                    <a:pt x="-201" y="19788"/>
                    <a:pt x="699" y="20625"/>
                  </a:cubicBezTo>
                  <a:cubicBezTo>
                    <a:pt x="1599" y="21461"/>
                    <a:pt x="3399" y="21600"/>
                    <a:pt x="6999" y="20625"/>
                  </a:cubicBezTo>
                  <a:cubicBezTo>
                    <a:pt x="10599" y="19649"/>
                    <a:pt x="15999" y="17559"/>
                    <a:pt x="21399" y="15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711940" y="5632450"/>
              <a:ext cx="18441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7394" y="21600"/>
                  </a:moveTo>
                  <a:cubicBezTo>
                    <a:pt x="6167" y="21600"/>
                    <a:pt x="4940" y="21600"/>
                    <a:pt x="3467" y="21200"/>
                  </a:cubicBezTo>
                  <a:cubicBezTo>
                    <a:pt x="1994" y="20800"/>
                    <a:pt x="276" y="20000"/>
                    <a:pt x="30" y="18400"/>
                  </a:cubicBezTo>
                  <a:cubicBezTo>
                    <a:pt x="-215" y="16800"/>
                    <a:pt x="1012" y="14400"/>
                    <a:pt x="4817" y="11200"/>
                  </a:cubicBezTo>
                  <a:cubicBezTo>
                    <a:pt x="8621" y="8000"/>
                    <a:pt x="15003" y="4000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245599" y="5485270"/>
              <a:ext cx="914401" cy="33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4871"/>
                  </a:moveTo>
                  <a:cubicBezTo>
                    <a:pt x="250" y="15271"/>
                    <a:pt x="500" y="15671"/>
                    <a:pt x="950" y="15205"/>
                  </a:cubicBezTo>
                  <a:cubicBezTo>
                    <a:pt x="1400" y="14738"/>
                    <a:pt x="2050" y="13405"/>
                    <a:pt x="2375" y="12405"/>
                  </a:cubicBezTo>
                  <a:cubicBezTo>
                    <a:pt x="2700" y="11405"/>
                    <a:pt x="2700" y="10738"/>
                    <a:pt x="2550" y="10538"/>
                  </a:cubicBezTo>
                  <a:cubicBezTo>
                    <a:pt x="2400" y="10338"/>
                    <a:pt x="2100" y="10605"/>
                    <a:pt x="1800" y="11338"/>
                  </a:cubicBezTo>
                  <a:cubicBezTo>
                    <a:pt x="1500" y="12071"/>
                    <a:pt x="1200" y="13271"/>
                    <a:pt x="1050" y="14805"/>
                  </a:cubicBezTo>
                  <a:cubicBezTo>
                    <a:pt x="900" y="16338"/>
                    <a:pt x="900" y="18205"/>
                    <a:pt x="975" y="19405"/>
                  </a:cubicBezTo>
                  <a:cubicBezTo>
                    <a:pt x="1050" y="20605"/>
                    <a:pt x="1200" y="21138"/>
                    <a:pt x="1550" y="21338"/>
                  </a:cubicBezTo>
                  <a:cubicBezTo>
                    <a:pt x="1900" y="21538"/>
                    <a:pt x="2450" y="21405"/>
                    <a:pt x="3175" y="20205"/>
                  </a:cubicBezTo>
                  <a:cubicBezTo>
                    <a:pt x="3900" y="19005"/>
                    <a:pt x="4800" y="16738"/>
                    <a:pt x="5600" y="13805"/>
                  </a:cubicBezTo>
                  <a:cubicBezTo>
                    <a:pt x="6400" y="10871"/>
                    <a:pt x="7100" y="7271"/>
                    <a:pt x="7500" y="5138"/>
                  </a:cubicBezTo>
                  <a:cubicBezTo>
                    <a:pt x="7900" y="3005"/>
                    <a:pt x="8000" y="2338"/>
                    <a:pt x="8050" y="1605"/>
                  </a:cubicBezTo>
                  <a:cubicBezTo>
                    <a:pt x="8100" y="871"/>
                    <a:pt x="8100" y="71"/>
                    <a:pt x="7975" y="5"/>
                  </a:cubicBezTo>
                  <a:cubicBezTo>
                    <a:pt x="7850" y="-62"/>
                    <a:pt x="7600" y="605"/>
                    <a:pt x="7225" y="3138"/>
                  </a:cubicBezTo>
                  <a:cubicBezTo>
                    <a:pt x="6850" y="5671"/>
                    <a:pt x="6350" y="10071"/>
                    <a:pt x="6100" y="12671"/>
                  </a:cubicBezTo>
                  <a:cubicBezTo>
                    <a:pt x="5850" y="15271"/>
                    <a:pt x="5850" y="16071"/>
                    <a:pt x="5900" y="16805"/>
                  </a:cubicBezTo>
                  <a:cubicBezTo>
                    <a:pt x="5950" y="17538"/>
                    <a:pt x="6050" y="18205"/>
                    <a:pt x="6225" y="18471"/>
                  </a:cubicBezTo>
                  <a:cubicBezTo>
                    <a:pt x="6400" y="18738"/>
                    <a:pt x="6650" y="18605"/>
                    <a:pt x="6900" y="17805"/>
                  </a:cubicBezTo>
                  <a:cubicBezTo>
                    <a:pt x="7150" y="17005"/>
                    <a:pt x="7400" y="15538"/>
                    <a:pt x="7600" y="14271"/>
                  </a:cubicBezTo>
                  <a:cubicBezTo>
                    <a:pt x="7800" y="13005"/>
                    <a:pt x="7950" y="11938"/>
                    <a:pt x="7950" y="11671"/>
                  </a:cubicBezTo>
                  <a:cubicBezTo>
                    <a:pt x="7950" y="11405"/>
                    <a:pt x="7800" y="11938"/>
                    <a:pt x="7600" y="12938"/>
                  </a:cubicBezTo>
                  <a:cubicBezTo>
                    <a:pt x="7400" y="13938"/>
                    <a:pt x="7150" y="15405"/>
                    <a:pt x="7025" y="16605"/>
                  </a:cubicBezTo>
                  <a:cubicBezTo>
                    <a:pt x="6900" y="17805"/>
                    <a:pt x="6900" y="18738"/>
                    <a:pt x="7025" y="19271"/>
                  </a:cubicBezTo>
                  <a:cubicBezTo>
                    <a:pt x="7150" y="19805"/>
                    <a:pt x="7400" y="19938"/>
                    <a:pt x="7900" y="19205"/>
                  </a:cubicBezTo>
                  <a:cubicBezTo>
                    <a:pt x="8400" y="18471"/>
                    <a:pt x="9150" y="16871"/>
                    <a:pt x="9650" y="15738"/>
                  </a:cubicBezTo>
                  <a:cubicBezTo>
                    <a:pt x="10150" y="14605"/>
                    <a:pt x="10400" y="13938"/>
                    <a:pt x="10625" y="13338"/>
                  </a:cubicBezTo>
                  <a:cubicBezTo>
                    <a:pt x="10850" y="12738"/>
                    <a:pt x="11050" y="12205"/>
                    <a:pt x="11150" y="12271"/>
                  </a:cubicBezTo>
                  <a:cubicBezTo>
                    <a:pt x="11250" y="12338"/>
                    <a:pt x="11250" y="13005"/>
                    <a:pt x="11200" y="13671"/>
                  </a:cubicBezTo>
                  <a:cubicBezTo>
                    <a:pt x="11150" y="14338"/>
                    <a:pt x="11050" y="15005"/>
                    <a:pt x="10900" y="16138"/>
                  </a:cubicBezTo>
                  <a:cubicBezTo>
                    <a:pt x="10750" y="17271"/>
                    <a:pt x="10550" y="18871"/>
                    <a:pt x="10450" y="19338"/>
                  </a:cubicBezTo>
                  <a:cubicBezTo>
                    <a:pt x="10350" y="19805"/>
                    <a:pt x="10350" y="19138"/>
                    <a:pt x="10525" y="17871"/>
                  </a:cubicBezTo>
                  <a:cubicBezTo>
                    <a:pt x="10700" y="16605"/>
                    <a:pt x="11050" y="14738"/>
                    <a:pt x="11300" y="13538"/>
                  </a:cubicBezTo>
                  <a:cubicBezTo>
                    <a:pt x="11550" y="12338"/>
                    <a:pt x="11700" y="11805"/>
                    <a:pt x="11900" y="11738"/>
                  </a:cubicBezTo>
                  <a:cubicBezTo>
                    <a:pt x="12100" y="11671"/>
                    <a:pt x="12350" y="12071"/>
                    <a:pt x="12475" y="12738"/>
                  </a:cubicBezTo>
                  <a:cubicBezTo>
                    <a:pt x="12600" y="13405"/>
                    <a:pt x="12600" y="14338"/>
                    <a:pt x="12550" y="15138"/>
                  </a:cubicBezTo>
                  <a:cubicBezTo>
                    <a:pt x="12500" y="15938"/>
                    <a:pt x="12400" y="16605"/>
                    <a:pt x="12400" y="16605"/>
                  </a:cubicBezTo>
                  <a:cubicBezTo>
                    <a:pt x="12400" y="16605"/>
                    <a:pt x="12500" y="15938"/>
                    <a:pt x="12725" y="15071"/>
                  </a:cubicBezTo>
                  <a:cubicBezTo>
                    <a:pt x="12950" y="14205"/>
                    <a:pt x="13300" y="13138"/>
                    <a:pt x="13600" y="12405"/>
                  </a:cubicBezTo>
                  <a:cubicBezTo>
                    <a:pt x="13900" y="11671"/>
                    <a:pt x="14150" y="11271"/>
                    <a:pt x="14275" y="11405"/>
                  </a:cubicBezTo>
                  <a:cubicBezTo>
                    <a:pt x="14400" y="11538"/>
                    <a:pt x="14400" y="12205"/>
                    <a:pt x="14425" y="13205"/>
                  </a:cubicBezTo>
                  <a:cubicBezTo>
                    <a:pt x="14450" y="14205"/>
                    <a:pt x="14500" y="15538"/>
                    <a:pt x="14525" y="16538"/>
                  </a:cubicBezTo>
                  <a:cubicBezTo>
                    <a:pt x="14550" y="17538"/>
                    <a:pt x="14550" y="18205"/>
                    <a:pt x="14675" y="18471"/>
                  </a:cubicBezTo>
                  <a:cubicBezTo>
                    <a:pt x="14800" y="18738"/>
                    <a:pt x="15050" y="18605"/>
                    <a:pt x="15500" y="17938"/>
                  </a:cubicBezTo>
                  <a:cubicBezTo>
                    <a:pt x="15950" y="17271"/>
                    <a:pt x="16600" y="16071"/>
                    <a:pt x="16975" y="15138"/>
                  </a:cubicBezTo>
                  <a:cubicBezTo>
                    <a:pt x="17350" y="14205"/>
                    <a:pt x="17450" y="13538"/>
                    <a:pt x="17500" y="12871"/>
                  </a:cubicBezTo>
                  <a:cubicBezTo>
                    <a:pt x="17550" y="12205"/>
                    <a:pt x="17550" y="11538"/>
                    <a:pt x="17375" y="11405"/>
                  </a:cubicBezTo>
                  <a:cubicBezTo>
                    <a:pt x="17200" y="11271"/>
                    <a:pt x="16850" y="11671"/>
                    <a:pt x="16575" y="12538"/>
                  </a:cubicBezTo>
                  <a:cubicBezTo>
                    <a:pt x="16300" y="13405"/>
                    <a:pt x="16100" y="14738"/>
                    <a:pt x="15950" y="16005"/>
                  </a:cubicBezTo>
                  <a:cubicBezTo>
                    <a:pt x="15800" y="17271"/>
                    <a:pt x="15700" y="18471"/>
                    <a:pt x="15825" y="19138"/>
                  </a:cubicBezTo>
                  <a:cubicBezTo>
                    <a:pt x="15950" y="19805"/>
                    <a:pt x="16300" y="19938"/>
                    <a:pt x="16875" y="19205"/>
                  </a:cubicBezTo>
                  <a:cubicBezTo>
                    <a:pt x="17450" y="18471"/>
                    <a:pt x="18250" y="16871"/>
                    <a:pt x="18750" y="15805"/>
                  </a:cubicBezTo>
                  <a:cubicBezTo>
                    <a:pt x="19250" y="14738"/>
                    <a:pt x="19450" y="14205"/>
                    <a:pt x="19525" y="14338"/>
                  </a:cubicBezTo>
                  <a:cubicBezTo>
                    <a:pt x="19600" y="14471"/>
                    <a:pt x="19550" y="15271"/>
                    <a:pt x="19450" y="15938"/>
                  </a:cubicBezTo>
                  <a:cubicBezTo>
                    <a:pt x="19350" y="16605"/>
                    <a:pt x="19200" y="17138"/>
                    <a:pt x="19050" y="17871"/>
                  </a:cubicBezTo>
                  <a:cubicBezTo>
                    <a:pt x="18900" y="18605"/>
                    <a:pt x="18750" y="19538"/>
                    <a:pt x="18700" y="19405"/>
                  </a:cubicBezTo>
                  <a:cubicBezTo>
                    <a:pt x="18650" y="19271"/>
                    <a:pt x="18700" y="18071"/>
                    <a:pt x="18900" y="16605"/>
                  </a:cubicBezTo>
                  <a:cubicBezTo>
                    <a:pt x="19100" y="15138"/>
                    <a:pt x="19450" y="13405"/>
                    <a:pt x="19725" y="12338"/>
                  </a:cubicBezTo>
                  <a:cubicBezTo>
                    <a:pt x="20000" y="11271"/>
                    <a:pt x="20200" y="10871"/>
                    <a:pt x="20475" y="10605"/>
                  </a:cubicBezTo>
                  <a:cubicBezTo>
                    <a:pt x="20750" y="10338"/>
                    <a:pt x="21100" y="10205"/>
                    <a:pt x="21300" y="11205"/>
                  </a:cubicBezTo>
                  <a:cubicBezTo>
                    <a:pt x="21500" y="12205"/>
                    <a:pt x="21550" y="14338"/>
                    <a:pt x="21600" y="16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0233755" y="5448300"/>
              <a:ext cx="91345" cy="33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9" fill="norm" stroke="1" extrusionOk="0">
                  <a:moveTo>
                    <a:pt x="21185" y="0"/>
                  </a:moveTo>
                  <a:cubicBezTo>
                    <a:pt x="14803" y="4922"/>
                    <a:pt x="8421" y="9843"/>
                    <a:pt x="4985" y="12919"/>
                  </a:cubicBezTo>
                  <a:cubicBezTo>
                    <a:pt x="1549" y="15995"/>
                    <a:pt x="1058" y="17225"/>
                    <a:pt x="567" y="18387"/>
                  </a:cubicBezTo>
                  <a:cubicBezTo>
                    <a:pt x="76" y="19549"/>
                    <a:pt x="-415" y="20643"/>
                    <a:pt x="567" y="21122"/>
                  </a:cubicBezTo>
                  <a:cubicBezTo>
                    <a:pt x="1549" y="21600"/>
                    <a:pt x="4003" y="21463"/>
                    <a:pt x="7685" y="20848"/>
                  </a:cubicBezTo>
                  <a:cubicBezTo>
                    <a:pt x="11367" y="20233"/>
                    <a:pt x="16276" y="19139"/>
                    <a:pt x="21185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200805" y="5619750"/>
              <a:ext cx="22589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944" y="21600"/>
                  </a:moveTo>
                  <a:cubicBezTo>
                    <a:pt x="2144" y="19200"/>
                    <a:pt x="344" y="16800"/>
                    <a:pt x="44" y="14800"/>
                  </a:cubicBezTo>
                  <a:cubicBezTo>
                    <a:pt x="-256" y="12800"/>
                    <a:pt x="944" y="11200"/>
                    <a:pt x="4344" y="9600"/>
                  </a:cubicBezTo>
                  <a:cubicBezTo>
                    <a:pt x="7744" y="8000"/>
                    <a:pt x="13344" y="6400"/>
                    <a:pt x="16544" y="4800"/>
                  </a:cubicBezTo>
                  <a:cubicBezTo>
                    <a:pt x="19744" y="3200"/>
                    <a:pt x="20544" y="1600"/>
                    <a:pt x="213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697738" y="5423288"/>
              <a:ext cx="452862" cy="57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65" fill="norm" stroke="1" extrusionOk="0">
                  <a:moveTo>
                    <a:pt x="6124" y="6844"/>
                  </a:moveTo>
                  <a:cubicBezTo>
                    <a:pt x="5119" y="7002"/>
                    <a:pt x="4115" y="7160"/>
                    <a:pt x="3110" y="7711"/>
                  </a:cubicBezTo>
                  <a:cubicBezTo>
                    <a:pt x="2105" y="8263"/>
                    <a:pt x="1101" y="9209"/>
                    <a:pt x="548" y="9958"/>
                  </a:cubicBezTo>
                  <a:cubicBezTo>
                    <a:pt x="-5" y="10707"/>
                    <a:pt x="-105" y="11259"/>
                    <a:pt x="96" y="11535"/>
                  </a:cubicBezTo>
                  <a:cubicBezTo>
                    <a:pt x="297" y="11811"/>
                    <a:pt x="799" y="11811"/>
                    <a:pt x="1955" y="11495"/>
                  </a:cubicBezTo>
                  <a:cubicBezTo>
                    <a:pt x="3110" y="11180"/>
                    <a:pt x="4918" y="10549"/>
                    <a:pt x="6023" y="9800"/>
                  </a:cubicBezTo>
                  <a:cubicBezTo>
                    <a:pt x="7128" y="9052"/>
                    <a:pt x="7530" y="8184"/>
                    <a:pt x="7329" y="7435"/>
                  </a:cubicBezTo>
                  <a:cubicBezTo>
                    <a:pt x="7128" y="6687"/>
                    <a:pt x="6325" y="6056"/>
                    <a:pt x="5822" y="5504"/>
                  </a:cubicBezTo>
                  <a:cubicBezTo>
                    <a:pt x="5320" y="4952"/>
                    <a:pt x="5119" y="4479"/>
                    <a:pt x="5270" y="4203"/>
                  </a:cubicBezTo>
                  <a:cubicBezTo>
                    <a:pt x="5421" y="3927"/>
                    <a:pt x="5923" y="3849"/>
                    <a:pt x="7229" y="3336"/>
                  </a:cubicBezTo>
                  <a:cubicBezTo>
                    <a:pt x="8535" y="2824"/>
                    <a:pt x="10645" y="1878"/>
                    <a:pt x="11901" y="1287"/>
                  </a:cubicBezTo>
                  <a:cubicBezTo>
                    <a:pt x="13156" y="695"/>
                    <a:pt x="13558" y="459"/>
                    <a:pt x="14111" y="262"/>
                  </a:cubicBezTo>
                  <a:cubicBezTo>
                    <a:pt x="14663" y="65"/>
                    <a:pt x="15367" y="-93"/>
                    <a:pt x="15718" y="65"/>
                  </a:cubicBezTo>
                  <a:cubicBezTo>
                    <a:pt x="16070" y="222"/>
                    <a:pt x="16070" y="695"/>
                    <a:pt x="15417" y="2035"/>
                  </a:cubicBezTo>
                  <a:cubicBezTo>
                    <a:pt x="14764" y="3376"/>
                    <a:pt x="13458" y="5583"/>
                    <a:pt x="12102" y="7948"/>
                  </a:cubicBezTo>
                  <a:cubicBezTo>
                    <a:pt x="10745" y="10313"/>
                    <a:pt x="9339" y="12835"/>
                    <a:pt x="8535" y="14767"/>
                  </a:cubicBezTo>
                  <a:cubicBezTo>
                    <a:pt x="7731" y="16698"/>
                    <a:pt x="7530" y="18038"/>
                    <a:pt x="7430" y="18984"/>
                  </a:cubicBezTo>
                  <a:cubicBezTo>
                    <a:pt x="7329" y="19930"/>
                    <a:pt x="7329" y="20482"/>
                    <a:pt x="7530" y="20876"/>
                  </a:cubicBezTo>
                  <a:cubicBezTo>
                    <a:pt x="7731" y="21271"/>
                    <a:pt x="8133" y="21507"/>
                    <a:pt x="8887" y="21271"/>
                  </a:cubicBezTo>
                  <a:cubicBezTo>
                    <a:pt x="9640" y="21034"/>
                    <a:pt x="10745" y="20325"/>
                    <a:pt x="11750" y="19300"/>
                  </a:cubicBezTo>
                  <a:cubicBezTo>
                    <a:pt x="12755" y="18275"/>
                    <a:pt x="13659" y="16935"/>
                    <a:pt x="14111" y="15949"/>
                  </a:cubicBezTo>
                  <a:cubicBezTo>
                    <a:pt x="14563" y="14964"/>
                    <a:pt x="14563" y="14333"/>
                    <a:pt x="14563" y="13821"/>
                  </a:cubicBezTo>
                  <a:cubicBezTo>
                    <a:pt x="14563" y="13308"/>
                    <a:pt x="14563" y="12914"/>
                    <a:pt x="15718" y="12520"/>
                  </a:cubicBezTo>
                  <a:cubicBezTo>
                    <a:pt x="16874" y="12126"/>
                    <a:pt x="19184" y="11732"/>
                    <a:pt x="21495" y="1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1334749" y="5429993"/>
              <a:ext cx="267238" cy="39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34" fill="norm" stroke="1" extrusionOk="0">
                  <a:moveTo>
                    <a:pt x="11963" y="5049"/>
                  </a:moveTo>
                  <a:cubicBezTo>
                    <a:pt x="10302" y="7763"/>
                    <a:pt x="8640" y="10477"/>
                    <a:pt x="7477" y="12683"/>
                  </a:cubicBezTo>
                  <a:cubicBezTo>
                    <a:pt x="6314" y="14888"/>
                    <a:pt x="5649" y="16584"/>
                    <a:pt x="5068" y="17772"/>
                  </a:cubicBezTo>
                  <a:cubicBezTo>
                    <a:pt x="4486" y="18959"/>
                    <a:pt x="3988" y="19638"/>
                    <a:pt x="3822" y="19694"/>
                  </a:cubicBezTo>
                  <a:cubicBezTo>
                    <a:pt x="3655" y="19751"/>
                    <a:pt x="3822" y="19185"/>
                    <a:pt x="4735" y="16980"/>
                  </a:cubicBezTo>
                  <a:cubicBezTo>
                    <a:pt x="5649" y="14775"/>
                    <a:pt x="7311" y="10930"/>
                    <a:pt x="8889" y="7820"/>
                  </a:cubicBezTo>
                  <a:cubicBezTo>
                    <a:pt x="10468" y="4710"/>
                    <a:pt x="11963" y="2335"/>
                    <a:pt x="13126" y="1091"/>
                  </a:cubicBezTo>
                  <a:cubicBezTo>
                    <a:pt x="14289" y="-153"/>
                    <a:pt x="15120" y="-266"/>
                    <a:pt x="16200" y="413"/>
                  </a:cubicBezTo>
                  <a:cubicBezTo>
                    <a:pt x="17280" y="1091"/>
                    <a:pt x="18609" y="2561"/>
                    <a:pt x="19689" y="4314"/>
                  </a:cubicBezTo>
                  <a:cubicBezTo>
                    <a:pt x="20769" y="6067"/>
                    <a:pt x="21600" y="8103"/>
                    <a:pt x="20354" y="10308"/>
                  </a:cubicBezTo>
                  <a:cubicBezTo>
                    <a:pt x="19108" y="12513"/>
                    <a:pt x="15785" y="14888"/>
                    <a:pt x="12046" y="16754"/>
                  </a:cubicBezTo>
                  <a:cubicBezTo>
                    <a:pt x="8308" y="18620"/>
                    <a:pt x="4154" y="19977"/>
                    <a:pt x="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401049" y="6555530"/>
              <a:ext cx="2349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70" y="11375"/>
                    <a:pt x="9341" y="2735"/>
                    <a:pt x="12941" y="575"/>
                  </a:cubicBezTo>
                  <a:cubicBezTo>
                    <a:pt x="16541" y="-1585"/>
                    <a:pt x="1907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375649" y="6667500"/>
              <a:ext cx="260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5840"/>
                    <a:pt x="8780" y="10080"/>
                    <a:pt x="12380" y="6480"/>
                  </a:cubicBezTo>
                  <a:cubicBezTo>
                    <a:pt x="15980" y="2880"/>
                    <a:pt x="1879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989316" y="6358701"/>
              <a:ext cx="275334" cy="42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0" fill="norm" stroke="1" extrusionOk="0">
                  <a:moveTo>
                    <a:pt x="21448" y="1493"/>
                  </a:moveTo>
                  <a:cubicBezTo>
                    <a:pt x="21283" y="956"/>
                    <a:pt x="21118" y="418"/>
                    <a:pt x="20541" y="150"/>
                  </a:cubicBezTo>
                  <a:cubicBezTo>
                    <a:pt x="19964" y="-119"/>
                    <a:pt x="18975" y="-119"/>
                    <a:pt x="16831" y="956"/>
                  </a:cubicBezTo>
                  <a:cubicBezTo>
                    <a:pt x="14688" y="2030"/>
                    <a:pt x="11390" y="4180"/>
                    <a:pt x="8422" y="6920"/>
                  </a:cubicBezTo>
                  <a:cubicBezTo>
                    <a:pt x="5454" y="9660"/>
                    <a:pt x="2816" y="12991"/>
                    <a:pt x="1414" y="15409"/>
                  </a:cubicBezTo>
                  <a:cubicBezTo>
                    <a:pt x="13" y="17827"/>
                    <a:pt x="-152" y="19332"/>
                    <a:pt x="95" y="20245"/>
                  </a:cubicBezTo>
                  <a:cubicBezTo>
                    <a:pt x="343" y="21159"/>
                    <a:pt x="1002" y="21481"/>
                    <a:pt x="2981" y="21266"/>
                  </a:cubicBezTo>
                  <a:cubicBezTo>
                    <a:pt x="4959" y="21051"/>
                    <a:pt x="8257" y="20299"/>
                    <a:pt x="10483" y="19547"/>
                  </a:cubicBezTo>
                  <a:cubicBezTo>
                    <a:pt x="12709" y="18794"/>
                    <a:pt x="13863" y="18042"/>
                    <a:pt x="14440" y="17290"/>
                  </a:cubicBezTo>
                  <a:cubicBezTo>
                    <a:pt x="15017" y="16538"/>
                    <a:pt x="15017" y="15785"/>
                    <a:pt x="13946" y="15248"/>
                  </a:cubicBezTo>
                  <a:cubicBezTo>
                    <a:pt x="12874" y="14711"/>
                    <a:pt x="10730" y="14388"/>
                    <a:pt x="8422" y="14765"/>
                  </a:cubicBezTo>
                  <a:cubicBezTo>
                    <a:pt x="6114" y="15141"/>
                    <a:pt x="3640" y="16215"/>
                    <a:pt x="1167" y="17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889999" y="6946900"/>
              <a:ext cx="311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4400"/>
                    <a:pt x="8522" y="7200"/>
                    <a:pt x="12122" y="3600"/>
                  </a:cubicBezTo>
                  <a:cubicBezTo>
                    <a:pt x="15722" y="0"/>
                    <a:pt x="1866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940799" y="7054850"/>
              <a:ext cx="323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0" y="6837098"/>
              <a:ext cx="3987800" cy="130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3707"/>
                  </a:moveTo>
                  <a:cubicBezTo>
                    <a:pt x="447" y="3567"/>
                    <a:pt x="894" y="3427"/>
                    <a:pt x="1324" y="3322"/>
                  </a:cubicBezTo>
                  <a:cubicBezTo>
                    <a:pt x="1754" y="3217"/>
                    <a:pt x="2167" y="3147"/>
                    <a:pt x="2603" y="3112"/>
                  </a:cubicBezTo>
                  <a:cubicBezTo>
                    <a:pt x="3038" y="3077"/>
                    <a:pt x="3497" y="3077"/>
                    <a:pt x="3950" y="3059"/>
                  </a:cubicBezTo>
                  <a:cubicBezTo>
                    <a:pt x="4403" y="3042"/>
                    <a:pt x="4850" y="3007"/>
                    <a:pt x="5239" y="2954"/>
                  </a:cubicBezTo>
                  <a:cubicBezTo>
                    <a:pt x="5629" y="2902"/>
                    <a:pt x="5962" y="2832"/>
                    <a:pt x="6317" y="2744"/>
                  </a:cubicBezTo>
                  <a:cubicBezTo>
                    <a:pt x="6673" y="2657"/>
                    <a:pt x="7051" y="2552"/>
                    <a:pt x="7424" y="2464"/>
                  </a:cubicBezTo>
                  <a:cubicBezTo>
                    <a:pt x="7796" y="2377"/>
                    <a:pt x="8163" y="2307"/>
                    <a:pt x="8553" y="2219"/>
                  </a:cubicBezTo>
                  <a:cubicBezTo>
                    <a:pt x="8943" y="2132"/>
                    <a:pt x="9355" y="2026"/>
                    <a:pt x="9768" y="1939"/>
                  </a:cubicBezTo>
                  <a:cubicBezTo>
                    <a:pt x="10181" y="1851"/>
                    <a:pt x="10594" y="1781"/>
                    <a:pt x="10989" y="1711"/>
                  </a:cubicBezTo>
                  <a:cubicBezTo>
                    <a:pt x="11385" y="1641"/>
                    <a:pt x="11763" y="1571"/>
                    <a:pt x="12159" y="1501"/>
                  </a:cubicBezTo>
                  <a:cubicBezTo>
                    <a:pt x="12554" y="1431"/>
                    <a:pt x="12967" y="1361"/>
                    <a:pt x="13357" y="1309"/>
                  </a:cubicBezTo>
                  <a:cubicBezTo>
                    <a:pt x="13746" y="1256"/>
                    <a:pt x="14113" y="1221"/>
                    <a:pt x="14543" y="1169"/>
                  </a:cubicBezTo>
                  <a:cubicBezTo>
                    <a:pt x="14973" y="1116"/>
                    <a:pt x="15466" y="1046"/>
                    <a:pt x="15942" y="994"/>
                  </a:cubicBezTo>
                  <a:cubicBezTo>
                    <a:pt x="16418" y="941"/>
                    <a:pt x="16876" y="906"/>
                    <a:pt x="17289" y="854"/>
                  </a:cubicBezTo>
                  <a:cubicBezTo>
                    <a:pt x="17702" y="801"/>
                    <a:pt x="18069" y="731"/>
                    <a:pt x="18459" y="661"/>
                  </a:cubicBezTo>
                  <a:cubicBezTo>
                    <a:pt x="18848" y="591"/>
                    <a:pt x="19261" y="521"/>
                    <a:pt x="19645" y="451"/>
                  </a:cubicBezTo>
                  <a:cubicBezTo>
                    <a:pt x="20029" y="381"/>
                    <a:pt x="20385" y="311"/>
                    <a:pt x="20637" y="241"/>
                  </a:cubicBezTo>
                  <a:cubicBezTo>
                    <a:pt x="20889" y="171"/>
                    <a:pt x="21038" y="101"/>
                    <a:pt x="21147" y="49"/>
                  </a:cubicBezTo>
                  <a:cubicBezTo>
                    <a:pt x="21256" y="-4"/>
                    <a:pt x="21325" y="-39"/>
                    <a:pt x="21348" y="84"/>
                  </a:cubicBezTo>
                  <a:cubicBezTo>
                    <a:pt x="21371" y="206"/>
                    <a:pt x="21348" y="486"/>
                    <a:pt x="21336" y="1256"/>
                  </a:cubicBezTo>
                  <a:cubicBezTo>
                    <a:pt x="21325" y="2026"/>
                    <a:pt x="21325" y="3287"/>
                    <a:pt x="21336" y="4617"/>
                  </a:cubicBezTo>
                  <a:cubicBezTo>
                    <a:pt x="21348" y="5947"/>
                    <a:pt x="21371" y="7348"/>
                    <a:pt x="21382" y="8766"/>
                  </a:cubicBezTo>
                  <a:cubicBezTo>
                    <a:pt x="21394" y="10183"/>
                    <a:pt x="21394" y="11619"/>
                    <a:pt x="21388" y="13037"/>
                  </a:cubicBezTo>
                  <a:cubicBezTo>
                    <a:pt x="21382" y="14454"/>
                    <a:pt x="21371" y="15855"/>
                    <a:pt x="21376" y="17080"/>
                  </a:cubicBezTo>
                  <a:cubicBezTo>
                    <a:pt x="21382" y="18305"/>
                    <a:pt x="21405" y="19355"/>
                    <a:pt x="21445" y="20073"/>
                  </a:cubicBezTo>
                  <a:cubicBezTo>
                    <a:pt x="21485" y="20791"/>
                    <a:pt x="21543" y="21176"/>
                    <a:pt x="2160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39700" y="7239911"/>
              <a:ext cx="228600" cy="20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1870"/>
                  </a:moveTo>
                  <a:cubicBezTo>
                    <a:pt x="2200" y="1215"/>
                    <a:pt x="4400" y="561"/>
                    <a:pt x="6000" y="233"/>
                  </a:cubicBezTo>
                  <a:cubicBezTo>
                    <a:pt x="7600" y="-94"/>
                    <a:pt x="8600" y="-94"/>
                    <a:pt x="9400" y="342"/>
                  </a:cubicBezTo>
                  <a:cubicBezTo>
                    <a:pt x="10200" y="779"/>
                    <a:pt x="10800" y="1651"/>
                    <a:pt x="10300" y="4379"/>
                  </a:cubicBezTo>
                  <a:cubicBezTo>
                    <a:pt x="9800" y="7106"/>
                    <a:pt x="8200" y="11688"/>
                    <a:pt x="7100" y="14415"/>
                  </a:cubicBezTo>
                  <a:cubicBezTo>
                    <a:pt x="6000" y="17142"/>
                    <a:pt x="5400" y="18015"/>
                    <a:pt x="4800" y="18888"/>
                  </a:cubicBezTo>
                  <a:cubicBezTo>
                    <a:pt x="4200" y="19761"/>
                    <a:pt x="3600" y="20633"/>
                    <a:pt x="3800" y="21070"/>
                  </a:cubicBezTo>
                  <a:cubicBezTo>
                    <a:pt x="4000" y="21506"/>
                    <a:pt x="5000" y="21506"/>
                    <a:pt x="8100" y="20961"/>
                  </a:cubicBezTo>
                  <a:cubicBezTo>
                    <a:pt x="11200" y="20415"/>
                    <a:pt x="16400" y="19324"/>
                    <a:pt x="21600" y="18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19826" y="7266319"/>
              <a:ext cx="102225" cy="16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063" fill="norm" stroke="1" extrusionOk="0">
                  <a:moveTo>
                    <a:pt x="15404" y="3033"/>
                  </a:moveTo>
                  <a:cubicBezTo>
                    <a:pt x="14108" y="1939"/>
                    <a:pt x="12812" y="846"/>
                    <a:pt x="11084" y="299"/>
                  </a:cubicBezTo>
                  <a:cubicBezTo>
                    <a:pt x="9356" y="-248"/>
                    <a:pt x="7196" y="-248"/>
                    <a:pt x="5252" y="2076"/>
                  </a:cubicBezTo>
                  <a:cubicBezTo>
                    <a:pt x="3308" y="4400"/>
                    <a:pt x="1580" y="9048"/>
                    <a:pt x="716" y="12056"/>
                  </a:cubicBezTo>
                  <a:cubicBezTo>
                    <a:pt x="-148" y="15063"/>
                    <a:pt x="-148" y="16430"/>
                    <a:pt x="284" y="17798"/>
                  </a:cubicBezTo>
                  <a:cubicBezTo>
                    <a:pt x="716" y="19165"/>
                    <a:pt x="1580" y="20532"/>
                    <a:pt x="3308" y="20942"/>
                  </a:cubicBezTo>
                  <a:cubicBezTo>
                    <a:pt x="5036" y="21352"/>
                    <a:pt x="7628" y="20805"/>
                    <a:pt x="10868" y="17934"/>
                  </a:cubicBezTo>
                  <a:cubicBezTo>
                    <a:pt x="14108" y="15063"/>
                    <a:pt x="17996" y="9868"/>
                    <a:pt x="19724" y="6587"/>
                  </a:cubicBezTo>
                  <a:cubicBezTo>
                    <a:pt x="21452" y="3306"/>
                    <a:pt x="21020" y="1939"/>
                    <a:pt x="19724" y="1803"/>
                  </a:cubicBezTo>
                  <a:cubicBezTo>
                    <a:pt x="18428" y="1666"/>
                    <a:pt x="16268" y="2760"/>
                    <a:pt x="14108" y="3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65150" y="7235735"/>
              <a:ext cx="38100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613"/>
                  </a:moveTo>
                  <a:cubicBezTo>
                    <a:pt x="4800" y="757"/>
                    <a:pt x="9600" y="-98"/>
                    <a:pt x="12000" y="9"/>
                  </a:cubicBezTo>
                  <a:cubicBezTo>
                    <a:pt x="14400" y="116"/>
                    <a:pt x="14400" y="1185"/>
                    <a:pt x="15600" y="4928"/>
                  </a:cubicBezTo>
                  <a:cubicBezTo>
                    <a:pt x="16800" y="8670"/>
                    <a:pt x="19200" y="15086"/>
                    <a:pt x="216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56943" y="7195866"/>
              <a:ext cx="181257" cy="22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94" fill="norm" stroke="1" extrusionOk="0">
                  <a:moveTo>
                    <a:pt x="410" y="6884"/>
                  </a:moveTo>
                  <a:cubicBezTo>
                    <a:pt x="159" y="5911"/>
                    <a:pt x="-92" y="4938"/>
                    <a:pt x="34" y="3673"/>
                  </a:cubicBezTo>
                  <a:cubicBezTo>
                    <a:pt x="159" y="2408"/>
                    <a:pt x="661" y="852"/>
                    <a:pt x="2168" y="268"/>
                  </a:cubicBezTo>
                  <a:cubicBezTo>
                    <a:pt x="3675" y="-316"/>
                    <a:pt x="6187" y="73"/>
                    <a:pt x="7820" y="1241"/>
                  </a:cubicBezTo>
                  <a:cubicBezTo>
                    <a:pt x="9452" y="2408"/>
                    <a:pt x="10206" y="4354"/>
                    <a:pt x="9578" y="7370"/>
                  </a:cubicBezTo>
                  <a:cubicBezTo>
                    <a:pt x="8950" y="10387"/>
                    <a:pt x="6941" y="14473"/>
                    <a:pt x="5810" y="17003"/>
                  </a:cubicBezTo>
                  <a:cubicBezTo>
                    <a:pt x="4680" y="19533"/>
                    <a:pt x="4429" y="20506"/>
                    <a:pt x="4931" y="20895"/>
                  </a:cubicBezTo>
                  <a:cubicBezTo>
                    <a:pt x="5434" y="21284"/>
                    <a:pt x="6689" y="21089"/>
                    <a:pt x="9578" y="20408"/>
                  </a:cubicBezTo>
                  <a:cubicBezTo>
                    <a:pt x="12466" y="19727"/>
                    <a:pt x="16987" y="18560"/>
                    <a:pt x="21508" y="17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84250" y="71882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52500" y="73977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298938" y="7165627"/>
              <a:ext cx="123462" cy="30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86" fill="norm" stroke="1" extrusionOk="0">
                  <a:moveTo>
                    <a:pt x="18059" y="5535"/>
                  </a:moveTo>
                  <a:cubicBezTo>
                    <a:pt x="19157" y="4800"/>
                    <a:pt x="20256" y="4065"/>
                    <a:pt x="20805" y="3110"/>
                  </a:cubicBezTo>
                  <a:cubicBezTo>
                    <a:pt x="21354" y="2155"/>
                    <a:pt x="21354" y="980"/>
                    <a:pt x="20256" y="392"/>
                  </a:cubicBezTo>
                  <a:cubicBezTo>
                    <a:pt x="19157" y="-196"/>
                    <a:pt x="16961" y="-196"/>
                    <a:pt x="13483" y="906"/>
                  </a:cubicBezTo>
                  <a:cubicBezTo>
                    <a:pt x="10005" y="2008"/>
                    <a:pt x="5246" y="4212"/>
                    <a:pt x="2683" y="5755"/>
                  </a:cubicBezTo>
                  <a:cubicBezTo>
                    <a:pt x="120" y="7298"/>
                    <a:pt x="-246" y="8180"/>
                    <a:pt x="120" y="8914"/>
                  </a:cubicBezTo>
                  <a:cubicBezTo>
                    <a:pt x="486" y="9649"/>
                    <a:pt x="1585" y="10237"/>
                    <a:pt x="3049" y="10384"/>
                  </a:cubicBezTo>
                  <a:cubicBezTo>
                    <a:pt x="4513" y="10531"/>
                    <a:pt x="6344" y="10237"/>
                    <a:pt x="8174" y="9649"/>
                  </a:cubicBezTo>
                  <a:cubicBezTo>
                    <a:pt x="10005" y="9061"/>
                    <a:pt x="11835" y="8180"/>
                    <a:pt x="13483" y="7371"/>
                  </a:cubicBezTo>
                  <a:cubicBezTo>
                    <a:pt x="15130" y="6563"/>
                    <a:pt x="16595" y="5828"/>
                    <a:pt x="17327" y="5828"/>
                  </a:cubicBezTo>
                  <a:cubicBezTo>
                    <a:pt x="18059" y="5828"/>
                    <a:pt x="18059" y="6563"/>
                    <a:pt x="17876" y="8988"/>
                  </a:cubicBezTo>
                  <a:cubicBezTo>
                    <a:pt x="17693" y="11412"/>
                    <a:pt x="17327" y="15526"/>
                    <a:pt x="17144" y="17951"/>
                  </a:cubicBezTo>
                  <a:cubicBezTo>
                    <a:pt x="16961" y="20375"/>
                    <a:pt x="16961" y="21110"/>
                    <a:pt x="17693" y="21257"/>
                  </a:cubicBezTo>
                  <a:cubicBezTo>
                    <a:pt x="18425" y="21404"/>
                    <a:pt x="19890" y="20963"/>
                    <a:pt x="21354" y="20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510168" y="7176148"/>
              <a:ext cx="90032" cy="27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49" fill="norm" stroke="1" extrusionOk="0">
                  <a:moveTo>
                    <a:pt x="21366" y="2963"/>
                  </a:moveTo>
                  <a:cubicBezTo>
                    <a:pt x="21366" y="2126"/>
                    <a:pt x="21366" y="1289"/>
                    <a:pt x="20110" y="786"/>
                  </a:cubicBezTo>
                  <a:cubicBezTo>
                    <a:pt x="18854" y="284"/>
                    <a:pt x="16343" y="116"/>
                    <a:pt x="13831" y="33"/>
                  </a:cubicBezTo>
                  <a:cubicBezTo>
                    <a:pt x="11319" y="-51"/>
                    <a:pt x="8808" y="-51"/>
                    <a:pt x="6045" y="1037"/>
                  </a:cubicBezTo>
                  <a:cubicBezTo>
                    <a:pt x="3282" y="2126"/>
                    <a:pt x="268" y="4302"/>
                    <a:pt x="17" y="6647"/>
                  </a:cubicBezTo>
                  <a:cubicBezTo>
                    <a:pt x="-234" y="8991"/>
                    <a:pt x="2278" y="11502"/>
                    <a:pt x="4789" y="13596"/>
                  </a:cubicBezTo>
                  <a:cubicBezTo>
                    <a:pt x="7301" y="15689"/>
                    <a:pt x="9813" y="17363"/>
                    <a:pt x="10566" y="18619"/>
                  </a:cubicBezTo>
                  <a:cubicBezTo>
                    <a:pt x="11319" y="19875"/>
                    <a:pt x="10315" y="20712"/>
                    <a:pt x="8306" y="21130"/>
                  </a:cubicBezTo>
                  <a:cubicBezTo>
                    <a:pt x="6296" y="21549"/>
                    <a:pt x="3282" y="21549"/>
                    <a:pt x="268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517649" y="7181850"/>
              <a:ext cx="234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5300"/>
                    <a:pt x="3503" y="9000"/>
                    <a:pt x="7103" y="5400"/>
                  </a:cubicBezTo>
                  <a:cubicBezTo>
                    <a:pt x="10703" y="1800"/>
                    <a:pt x="16151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847849" y="715645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43"/>
                    <a:pt x="12000" y="10286"/>
                    <a:pt x="8400" y="13886"/>
                  </a:cubicBezTo>
                  <a:cubicBezTo>
                    <a:pt x="4800" y="17486"/>
                    <a:pt x="24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715508" y="7247466"/>
              <a:ext cx="75192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5114" y="21600"/>
                  </a:moveTo>
                  <a:cubicBezTo>
                    <a:pt x="3314" y="18621"/>
                    <a:pt x="1514" y="15641"/>
                    <a:pt x="614" y="12290"/>
                  </a:cubicBezTo>
                  <a:cubicBezTo>
                    <a:pt x="-286" y="8938"/>
                    <a:pt x="-286" y="5214"/>
                    <a:pt x="1214" y="2979"/>
                  </a:cubicBezTo>
                  <a:cubicBezTo>
                    <a:pt x="2714" y="745"/>
                    <a:pt x="5714" y="0"/>
                    <a:pt x="9314" y="0"/>
                  </a:cubicBezTo>
                  <a:cubicBezTo>
                    <a:pt x="12914" y="0"/>
                    <a:pt x="17114" y="745"/>
                    <a:pt x="21314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962149" y="73025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512659" y="7197636"/>
              <a:ext cx="19879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4" fill="norm" stroke="1" extrusionOk="0">
                  <a:moveTo>
                    <a:pt x="15897" y="3348"/>
                  </a:moveTo>
                  <a:cubicBezTo>
                    <a:pt x="16807" y="1760"/>
                    <a:pt x="17716" y="172"/>
                    <a:pt x="17716" y="13"/>
                  </a:cubicBezTo>
                  <a:cubicBezTo>
                    <a:pt x="17716" y="-146"/>
                    <a:pt x="16807" y="1125"/>
                    <a:pt x="14306" y="3348"/>
                  </a:cubicBezTo>
                  <a:cubicBezTo>
                    <a:pt x="11805" y="5572"/>
                    <a:pt x="7712" y="8748"/>
                    <a:pt x="5097" y="10813"/>
                  </a:cubicBezTo>
                  <a:cubicBezTo>
                    <a:pt x="2482" y="12878"/>
                    <a:pt x="1346" y="13830"/>
                    <a:pt x="663" y="15101"/>
                  </a:cubicBezTo>
                  <a:cubicBezTo>
                    <a:pt x="-19" y="16372"/>
                    <a:pt x="-246" y="17960"/>
                    <a:pt x="322" y="18913"/>
                  </a:cubicBezTo>
                  <a:cubicBezTo>
                    <a:pt x="891" y="19866"/>
                    <a:pt x="2255" y="20183"/>
                    <a:pt x="5893" y="20501"/>
                  </a:cubicBezTo>
                  <a:cubicBezTo>
                    <a:pt x="9531" y="20819"/>
                    <a:pt x="15442" y="21136"/>
                    <a:pt x="21354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578099" y="73977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971800" y="7112000"/>
              <a:ext cx="25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3500" y="12655"/>
                  </a:cubicBezTo>
                  <a:cubicBezTo>
                    <a:pt x="16200" y="15709"/>
                    <a:pt x="16200" y="17018"/>
                    <a:pt x="16200" y="18218"/>
                  </a:cubicBezTo>
                  <a:cubicBezTo>
                    <a:pt x="16200" y="19418"/>
                    <a:pt x="16200" y="20509"/>
                    <a:pt x="17100" y="21055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990850" y="7175500"/>
              <a:ext cx="889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480"/>
                    <a:pt x="10286" y="8960"/>
                    <a:pt x="6686" y="12560"/>
                  </a:cubicBezTo>
                  <a:cubicBezTo>
                    <a:pt x="3086" y="16160"/>
                    <a:pt x="1543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073400" y="7370147"/>
              <a:ext cx="177800" cy="12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5589"/>
                  </a:moveTo>
                  <a:cubicBezTo>
                    <a:pt x="257" y="3847"/>
                    <a:pt x="514" y="2105"/>
                    <a:pt x="1543" y="1060"/>
                  </a:cubicBezTo>
                  <a:cubicBezTo>
                    <a:pt x="2571" y="14"/>
                    <a:pt x="4371" y="-334"/>
                    <a:pt x="5529" y="363"/>
                  </a:cubicBezTo>
                  <a:cubicBezTo>
                    <a:pt x="6686" y="1060"/>
                    <a:pt x="7200" y="2801"/>
                    <a:pt x="7200" y="5414"/>
                  </a:cubicBezTo>
                  <a:cubicBezTo>
                    <a:pt x="7200" y="8027"/>
                    <a:pt x="6686" y="11511"/>
                    <a:pt x="5914" y="13950"/>
                  </a:cubicBezTo>
                  <a:cubicBezTo>
                    <a:pt x="5143" y="16389"/>
                    <a:pt x="4114" y="17782"/>
                    <a:pt x="4114" y="19001"/>
                  </a:cubicBezTo>
                  <a:cubicBezTo>
                    <a:pt x="4114" y="20221"/>
                    <a:pt x="5143" y="21266"/>
                    <a:pt x="8229" y="20918"/>
                  </a:cubicBezTo>
                  <a:cubicBezTo>
                    <a:pt x="11314" y="20569"/>
                    <a:pt x="16457" y="18827"/>
                    <a:pt x="21600" y="17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362657" y="7194550"/>
              <a:ext cx="9809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298" y="0"/>
                  </a:moveTo>
                  <a:cubicBezTo>
                    <a:pt x="15324" y="277"/>
                    <a:pt x="9349" y="554"/>
                    <a:pt x="5672" y="1246"/>
                  </a:cubicBezTo>
                  <a:cubicBezTo>
                    <a:pt x="1996" y="1938"/>
                    <a:pt x="617" y="3046"/>
                    <a:pt x="158" y="4292"/>
                  </a:cubicBezTo>
                  <a:cubicBezTo>
                    <a:pt x="-302" y="5538"/>
                    <a:pt x="158" y="6923"/>
                    <a:pt x="2685" y="8308"/>
                  </a:cubicBezTo>
                  <a:cubicBezTo>
                    <a:pt x="5213" y="9692"/>
                    <a:pt x="9809" y="11077"/>
                    <a:pt x="13485" y="12323"/>
                  </a:cubicBezTo>
                  <a:cubicBezTo>
                    <a:pt x="17162" y="13569"/>
                    <a:pt x="19919" y="14677"/>
                    <a:pt x="20379" y="15785"/>
                  </a:cubicBezTo>
                  <a:cubicBezTo>
                    <a:pt x="20838" y="16892"/>
                    <a:pt x="19000" y="18000"/>
                    <a:pt x="16472" y="18969"/>
                  </a:cubicBezTo>
                  <a:cubicBezTo>
                    <a:pt x="13945" y="19938"/>
                    <a:pt x="10728" y="20769"/>
                    <a:pt x="75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7" name="Drawing"/>
          <p:cNvGrpSpPr/>
          <p:nvPr/>
        </p:nvGrpSpPr>
        <p:grpSpPr>
          <a:xfrm>
            <a:off x="778081" y="1786892"/>
            <a:ext cx="11502819" cy="7134858"/>
            <a:chOff x="0" y="0"/>
            <a:chExt cx="11502818" cy="7134857"/>
          </a:xfrm>
        </p:grpSpPr>
        <p:sp>
          <p:nvSpPr>
            <p:cNvPr id="623" name="Line"/>
            <p:cNvSpPr/>
            <p:nvPr/>
          </p:nvSpPr>
          <p:spPr>
            <a:xfrm>
              <a:off x="584656" y="193570"/>
              <a:ext cx="221346" cy="43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60" fill="norm" stroke="1" extrusionOk="0">
                  <a:moveTo>
                    <a:pt x="14637" y="2800"/>
                  </a:moveTo>
                  <a:cubicBezTo>
                    <a:pt x="14637" y="2288"/>
                    <a:pt x="14637" y="1776"/>
                    <a:pt x="13837" y="1162"/>
                  </a:cubicBezTo>
                  <a:cubicBezTo>
                    <a:pt x="13037" y="548"/>
                    <a:pt x="11437" y="-169"/>
                    <a:pt x="9737" y="36"/>
                  </a:cubicBezTo>
                  <a:cubicBezTo>
                    <a:pt x="8037" y="240"/>
                    <a:pt x="6237" y="1367"/>
                    <a:pt x="4437" y="3670"/>
                  </a:cubicBezTo>
                  <a:cubicBezTo>
                    <a:pt x="2637" y="5973"/>
                    <a:pt x="837" y="9454"/>
                    <a:pt x="237" y="12371"/>
                  </a:cubicBezTo>
                  <a:cubicBezTo>
                    <a:pt x="-363" y="15289"/>
                    <a:pt x="237" y="17643"/>
                    <a:pt x="1337" y="19179"/>
                  </a:cubicBezTo>
                  <a:cubicBezTo>
                    <a:pt x="2437" y="20714"/>
                    <a:pt x="4037" y="21431"/>
                    <a:pt x="6637" y="21226"/>
                  </a:cubicBezTo>
                  <a:cubicBezTo>
                    <a:pt x="9237" y="21022"/>
                    <a:pt x="12837" y="19895"/>
                    <a:pt x="15637" y="18002"/>
                  </a:cubicBezTo>
                  <a:cubicBezTo>
                    <a:pt x="18437" y="16108"/>
                    <a:pt x="20437" y="13446"/>
                    <a:pt x="20837" y="10836"/>
                  </a:cubicBezTo>
                  <a:cubicBezTo>
                    <a:pt x="21237" y="8225"/>
                    <a:pt x="20037" y="5666"/>
                    <a:pt x="18237" y="3977"/>
                  </a:cubicBezTo>
                  <a:cubicBezTo>
                    <a:pt x="16437" y="2288"/>
                    <a:pt x="14037" y="1469"/>
                    <a:pt x="12237" y="1111"/>
                  </a:cubicBezTo>
                  <a:cubicBezTo>
                    <a:pt x="10437" y="752"/>
                    <a:pt x="9237" y="855"/>
                    <a:pt x="8337" y="1162"/>
                  </a:cubicBezTo>
                  <a:cubicBezTo>
                    <a:pt x="7437" y="1469"/>
                    <a:pt x="6837" y="1981"/>
                    <a:pt x="7437" y="3567"/>
                  </a:cubicBezTo>
                  <a:cubicBezTo>
                    <a:pt x="8037" y="5154"/>
                    <a:pt x="9837" y="7816"/>
                    <a:pt x="11337" y="9249"/>
                  </a:cubicBezTo>
                  <a:cubicBezTo>
                    <a:pt x="12837" y="10682"/>
                    <a:pt x="14037" y="10887"/>
                    <a:pt x="15237" y="1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12187" y="379163"/>
              <a:ext cx="109932" cy="2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56" fill="norm" stroke="1" extrusionOk="0">
                  <a:moveTo>
                    <a:pt x="5272" y="488"/>
                  </a:moveTo>
                  <a:cubicBezTo>
                    <a:pt x="3234" y="122"/>
                    <a:pt x="1196" y="-244"/>
                    <a:pt x="381" y="214"/>
                  </a:cubicBezTo>
                  <a:cubicBezTo>
                    <a:pt x="-434" y="671"/>
                    <a:pt x="-26" y="1953"/>
                    <a:pt x="2419" y="4790"/>
                  </a:cubicBezTo>
                  <a:cubicBezTo>
                    <a:pt x="4864" y="7627"/>
                    <a:pt x="9347" y="12020"/>
                    <a:pt x="12811" y="15041"/>
                  </a:cubicBezTo>
                  <a:cubicBezTo>
                    <a:pt x="16275" y="18061"/>
                    <a:pt x="18721" y="19709"/>
                    <a:pt x="21166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881385" y="408091"/>
              <a:ext cx="194734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74" y="2455"/>
                  </a:moveTo>
                  <a:cubicBezTo>
                    <a:pt x="939" y="1227"/>
                    <a:pt x="704" y="0"/>
                    <a:pt x="470" y="0"/>
                  </a:cubicBezTo>
                  <a:cubicBezTo>
                    <a:pt x="235" y="0"/>
                    <a:pt x="0" y="1227"/>
                    <a:pt x="0" y="4173"/>
                  </a:cubicBezTo>
                  <a:cubicBezTo>
                    <a:pt x="0" y="7118"/>
                    <a:pt x="235" y="11782"/>
                    <a:pt x="704" y="14605"/>
                  </a:cubicBezTo>
                  <a:cubicBezTo>
                    <a:pt x="1174" y="17427"/>
                    <a:pt x="1878" y="18409"/>
                    <a:pt x="2700" y="18532"/>
                  </a:cubicBezTo>
                  <a:cubicBezTo>
                    <a:pt x="3522" y="18655"/>
                    <a:pt x="4461" y="17918"/>
                    <a:pt x="5400" y="15832"/>
                  </a:cubicBezTo>
                  <a:cubicBezTo>
                    <a:pt x="6339" y="13745"/>
                    <a:pt x="7278" y="10309"/>
                    <a:pt x="7865" y="7855"/>
                  </a:cubicBezTo>
                  <a:cubicBezTo>
                    <a:pt x="8452" y="5400"/>
                    <a:pt x="8687" y="3927"/>
                    <a:pt x="8804" y="4050"/>
                  </a:cubicBezTo>
                  <a:cubicBezTo>
                    <a:pt x="8922" y="4173"/>
                    <a:pt x="8922" y="5891"/>
                    <a:pt x="9509" y="8836"/>
                  </a:cubicBezTo>
                  <a:cubicBezTo>
                    <a:pt x="10096" y="11782"/>
                    <a:pt x="11270" y="15955"/>
                    <a:pt x="13383" y="18286"/>
                  </a:cubicBezTo>
                  <a:cubicBezTo>
                    <a:pt x="15496" y="20618"/>
                    <a:pt x="18548" y="211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078235" y="372107"/>
              <a:ext cx="175684" cy="18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9889" y="8193"/>
                  </a:moveTo>
                  <a:cubicBezTo>
                    <a:pt x="9369" y="5959"/>
                    <a:pt x="8848" y="3724"/>
                    <a:pt x="8067" y="2234"/>
                  </a:cubicBezTo>
                  <a:cubicBezTo>
                    <a:pt x="7287" y="745"/>
                    <a:pt x="6246" y="0"/>
                    <a:pt x="5205" y="0"/>
                  </a:cubicBezTo>
                  <a:cubicBezTo>
                    <a:pt x="4164" y="0"/>
                    <a:pt x="3123" y="745"/>
                    <a:pt x="2082" y="3103"/>
                  </a:cubicBezTo>
                  <a:cubicBezTo>
                    <a:pt x="1041" y="5462"/>
                    <a:pt x="0" y="9434"/>
                    <a:pt x="0" y="12786"/>
                  </a:cubicBezTo>
                  <a:cubicBezTo>
                    <a:pt x="0" y="16138"/>
                    <a:pt x="1041" y="18869"/>
                    <a:pt x="2212" y="20234"/>
                  </a:cubicBezTo>
                  <a:cubicBezTo>
                    <a:pt x="3383" y="21600"/>
                    <a:pt x="4684" y="21600"/>
                    <a:pt x="6376" y="19614"/>
                  </a:cubicBezTo>
                  <a:cubicBezTo>
                    <a:pt x="8067" y="17628"/>
                    <a:pt x="10149" y="13655"/>
                    <a:pt x="11190" y="11048"/>
                  </a:cubicBezTo>
                  <a:cubicBezTo>
                    <a:pt x="12231" y="8441"/>
                    <a:pt x="12231" y="7200"/>
                    <a:pt x="12231" y="7821"/>
                  </a:cubicBezTo>
                  <a:cubicBezTo>
                    <a:pt x="12231" y="8441"/>
                    <a:pt x="12231" y="10924"/>
                    <a:pt x="12622" y="13034"/>
                  </a:cubicBezTo>
                  <a:cubicBezTo>
                    <a:pt x="13012" y="15145"/>
                    <a:pt x="13793" y="16883"/>
                    <a:pt x="14834" y="18000"/>
                  </a:cubicBezTo>
                  <a:cubicBezTo>
                    <a:pt x="15875" y="19117"/>
                    <a:pt x="17176" y="19614"/>
                    <a:pt x="18347" y="19490"/>
                  </a:cubicBezTo>
                  <a:cubicBezTo>
                    <a:pt x="19518" y="19366"/>
                    <a:pt x="20559" y="18621"/>
                    <a:pt x="21600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262385" y="367874"/>
              <a:ext cx="175684" cy="16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1301" y="9692"/>
                  </a:moveTo>
                  <a:cubicBezTo>
                    <a:pt x="1041" y="8308"/>
                    <a:pt x="781" y="6923"/>
                    <a:pt x="520" y="6923"/>
                  </a:cubicBezTo>
                  <a:cubicBezTo>
                    <a:pt x="260" y="6923"/>
                    <a:pt x="0" y="8308"/>
                    <a:pt x="0" y="9692"/>
                  </a:cubicBezTo>
                  <a:cubicBezTo>
                    <a:pt x="0" y="11077"/>
                    <a:pt x="260" y="12462"/>
                    <a:pt x="651" y="14677"/>
                  </a:cubicBezTo>
                  <a:cubicBezTo>
                    <a:pt x="1041" y="16892"/>
                    <a:pt x="1561" y="19938"/>
                    <a:pt x="1822" y="20769"/>
                  </a:cubicBezTo>
                  <a:cubicBezTo>
                    <a:pt x="2082" y="21600"/>
                    <a:pt x="2082" y="20215"/>
                    <a:pt x="2602" y="16754"/>
                  </a:cubicBezTo>
                  <a:cubicBezTo>
                    <a:pt x="3123" y="13292"/>
                    <a:pt x="4164" y="7754"/>
                    <a:pt x="5205" y="4431"/>
                  </a:cubicBezTo>
                  <a:cubicBezTo>
                    <a:pt x="6246" y="1108"/>
                    <a:pt x="7287" y="0"/>
                    <a:pt x="8848" y="0"/>
                  </a:cubicBezTo>
                  <a:cubicBezTo>
                    <a:pt x="10410" y="0"/>
                    <a:pt x="12492" y="1108"/>
                    <a:pt x="14183" y="4292"/>
                  </a:cubicBezTo>
                  <a:cubicBezTo>
                    <a:pt x="15875" y="7477"/>
                    <a:pt x="17176" y="12738"/>
                    <a:pt x="18347" y="15785"/>
                  </a:cubicBezTo>
                  <a:cubicBezTo>
                    <a:pt x="19518" y="18831"/>
                    <a:pt x="20559" y="19662"/>
                    <a:pt x="21600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539668" y="86357"/>
              <a:ext cx="69851" cy="45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194"/>
                  </a:moveTo>
                  <a:cubicBezTo>
                    <a:pt x="1964" y="597"/>
                    <a:pt x="3927" y="0"/>
                    <a:pt x="4909" y="0"/>
                  </a:cubicBezTo>
                  <a:cubicBezTo>
                    <a:pt x="5891" y="0"/>
                    <a:pt x="5891" y="597"/>
                    <a:pt x="4909" y="2339"/>
                  </a:cubicBezTo>
                  <a:cubicBezTo>
                    <a:pt x="3927" y="4081"/>
                    <a:pt x="1964" y="6968"/>
                    <a:pt x="982" y="9854"/>
                  </a:cubicBezTo>
                  <a:cubicBezTo>
                    <a:pt x="0" y="12741"/>
                    <a:pt x="0" y="15628"/>
                    <a:pt x="655" y="17519"/>
                  </a:cubicBezTo>
                  <a:cubicBezTo>
                    <a:pt x="1309" y="19410"/>
                    <a:pt x="2618" y="20306"/>
                    <a:pt x="4909" y="20853"/>
                  </a:cubicBezTo>
                  <a:cubicBezTo>
                    <a:pt x="7200" y="21401"/>
                    <a:pt x="10473" y="21600"/>
                    <a:pt x="13091" y="21451"/>
                  </a:cubicBezTo>
                  <a:cubicBezTo>
                    <a:pt x="15709" y="21301"/>
                    <a:pt x="17673" y="20804"/>
                    <a:pt x="18982" y="19958"/>
                  </a:cubicBezTo>
                  <a:cubicBezTo>
                    <a:pt x="20291" y="19112"/>
                    <a:pt x="20945" y="17917"/>
                    <a:pt x="21600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503685" y="359407"/>
              <a:ext cx="16933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80" y="21600"/>
                  </a:moveTo>
                  <a:cubicBezTo>
                    <a:pt x="1890" y="20571"/>
                    <a:pt x="0" y="19543"/>
                    <a:pt x="0" y="18000"/>
                  </a:cubicBezTo>
                  <a:cubicBezTo>
                    <a:pt x="0" y="16457"/>
                    <a:pt x="1890" y="14400"/>
                    <a:pt x="5805" y="11314"/>
                  </a:cubicBezTo>
                  <a:cubicBezTo>
                    <a:pt x="9720" y="8229"/>
                    <a:pt x="15660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692068" y="372107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698418" y="181607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803458" y="86357"/>
              <a:ext cx="3466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1014"/>
                    <a:pt x="8100" y="2028"/>
                    <a:pt x="4288" y="4006"/>
                  </a:cubicBezTo>
                  <a:cubicBezTo>
                    <a:pt x="477" y="5983"/>
                    <a:pt x="-794" y="8924"/>
                    <a:pt x="477" y="11814"/>
                  </a:cubicBezTo>
                  <a:cubicBezTo>
                    <a:pt x="1747" y="14704"/>
                    <a:pt x="5559" y="17544"/>
                    <a:pt x="9371" y="19166"/>
                  </a:cubicBezTo>
                  <a:cubicBezTo>
                    <a:pt x="13182" y="20789"/>
                    <a:pt x="16994" y="21194"/>
                    <a:pt x="208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899184" y="267137"/>
              <a:ext cx="260404" cy="27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64" fill="norm" stroke="1" extrusionOk="0">
                  <a:moveTo>
                    <a:pt x="199" y="10313"/>
                  </a:moveTo>
                  <a:cubicBezTo>
                    <a:pt x="1754" y="9141"/>
                    <a:pt x="3309" y="7969"/>
                    <a:pt x="4173" y="6880"/>
                  </a:cubicBezTo>
                  <a:cubicBezTo>
                    <a:pt x="5037" y="5792"/>
                    <a:pt x="5210" y="4787"/>
                    <a:pt x="4778" y="4536"/>
                  </a:cubicBezTo>
                  <a:cubicBezTo>
                    <a:pt x="4346" y="4285"/>
                    <a:pt x="3309" y="4787"/>
                    <a:pt x="2272" y="6294"/>
                  </a:cubicBezTo>
                  <a:cubicBezTo>
                    <a:pt x="1235" y="7801"/>
                    <a:pt x="199" y="10313"/>
                    <a:pt x="26" y="12573"/>
                  </a:cubicBezTo>
                  <a:cubicBezTo>
                    <a:pt x="-147" y="14834"/>
                    <a:pt x="544" y="16843"/>
                    <a:pt x="2099" y="17597"/>
                  </a:cubicBezTo>
                  <a:cubicBezTo>
                    <a:pt x="3655" y="18350"/>
                    <a:pt x="6074" y="17848"/>
                    <a:pt x="8752" y="15671"/>
                  </a:cubicBezTo>
                  <a:cubicBezTo>
                    <a:pt x="11431" y="13494"/>
                    <a:pt x="14368" y="9643"/>
                    <a:pt x="16010" y="7215"/>
                  </a:cubicBezTo>
                  <a:cubicBezTo>
                    <a:pt x="17651" y="4787"/>
                    <a:pt x="17997" y="3783"/>
                    <a:pt x="18256" y="2694"/>
                  </a:cubicBezTo>
                  <a:cubicBezTo>
                    <a:pt x="18515" y="1606"/>
                    <a:pt x="18688" y="434"/>
                    <a:pt x="18170" y="99"/>
                  </a:cubicBezTo>
                  <a:cubicBezTo>
                    <a:pt x="17651" y="-236"/>
                    <a:pt x="16442" y="266"/>
                    <a:pt x="16096" y="1773"/>
                  </a:cubicBezTo>
                  <a:cubicBezTo>
                    <a:pt x="15751" y="3280"/>
                    <a:pt x="16269" y="5792"/>
                    <a:pt x="17306" y="8304"/>
                  </a:cubicBezTo>
                  <a:cubicBezTo>
                    <a:pt x="18343" y="10815"/>
                    <a:pt x="19898" y="13327"/>
                    <a:pt x="20675" y="15085"/>
                  </a:cubicBezTo>
                  <a:cubicBezTo>
                    <a:pt x="21453" y="16843"/>
                    <a:pt x="21453" y="17848"/>
                    <a:pt x="20675" y="18769"/>
                  </a:cubicBezTo>
                  <a:cubicBezTo>
                    <a:pt x="19898" y="19690"/>
                    <a:pt x="18343" y="20527"/>
                    <a:pt x="16787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41168" y="695957"/>
              <a:ext cx="1054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5" y="19636"/>
                    <a:pt x="2689" y="17673"/>
                    <a:pt x="4294" y="15055"/>
                  </a:cubicBezTo>
                  <a:cubicBezTo>
                    <a:pt x="5899" y="12436"/>
                    <a:pt x="7764" y="9164"/>
                    <a:pt x="9542" y="6873"/>
                  </a:cubicBezTo>
                  <a:cubicBezTo>
                    <a:pt x="11320" y="4582"/>
                    <a:pt x="13012" y="3273"/>
                    <a:pt x="14877" y="2291"/>
                  </a:cubicBezTo>
                  <a:cubicBezTo>
                    <a:pt x="16742" y="1309"/>
                    <a:pt x="18781" y="655"/>
                    <a:pt x="19930" y="327"/>
                  </a:cubicBezTo>
                  <a:cubicBezTo>
                    <a:pt x="21080" y="0"/>
                    <a:pt x="213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11018" y="727707"/>
              <a:ext cx="1060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1" y="20215"/>
                    <a:pt x="3363" y="18831"/>
                    <a:pt x="5152" y="17308"/>
                  </a:cubicBezTo>
                  <a:cubicBezTo>
                    <a:pt x="6941" y="15785"/>
                    <a:pt x="8838" y="14123"/>
                    <a:pt x="10584" y="12462"/>
                  </a:cubicBezTo>
                  <a:cubicBezTo>
                    <a:pt x="12331" y="10800"/>
                    <a:pt x="13926" y="9138"/>
                    <a:pt x="15737" y="7062"/>
                  </a:cubicBezTo>
                  <a:cubicBezTo>
                    <a:pt x="17547" y="4985"/>
                    <a:pt x="19574" y="2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371518" y="321307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396918" y="461007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018694" y="348439"/>
              <a:ext cx="235475" cy="57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8" fill="norm" stroke="1" extrusionOk="0">
                  <a:moveTo>
                    <a:pt x="10462" y="4478"/>
                  </a:moveTo>
                  <a:cubicBezTo>
                    <a:pt x="9691" y="3123"/>
                    <a:pt x="8919" y="1768"/>
                    <a:pt x="8148" y="971"/>
                  </a:cubicBezTo>
                  <a:cubicBezTo>
                    <a:pt x="7376" y="174"/>
                    <a:pt x="6605" y="-65"/>
                    <a:pt x="5351" y="15"/>
                  </a:cubicBezTo>
                  <a:cubicBezTo>
                    <a:pt x="4098" y="94"/>
                    <a:pt x="2362" y="493"/>
                    <a:pt x="1301" y="1210"/>
                  </a:cubicBezTo>
                  <a:cubicBezTo>
                    <a:pt x="241" y="1928"/>
                    <a:pt x="-145" y="2964"/>
                    <a:pt x="48" y="3601"/>
                  </a:cubicBezTo>
                  <a:cubicBezTo>
                    <a:pt x="241" y="4239"/>
                    <a:pt x="1012" y="4478"/>
                    <a:pt x="2651" y="4239"/>
                  </a:cubicBezTo>
                  <a:cubicBezTo>
                    <a:pt x="4291" y="4000"/>
                    <a:pt x="6798" y="3283"/>
                    <a:pt x="8437" y="2765"/>
                  </a:cubicBezTo>
                  <a:cubicBezTo>
                    <a:pt x="10076" y="2246"/>
                    <a:pt x="10848" y="1928"/>
                    <a:pt x="11234" y="2007"/>
                  </a:cubicBezTo>
                  <a:cubicBezTo>
                    <a:pt x="11619" y="2087"/>
                    <a:pt x="11619" y="2565"/>
                    <a:pt x="11330" y="3960"/>
                  </a:cubicBezTo>
                  <a:cubicBezTo>
                    <a:pt x="11041" y="5355"/>
                    <a:pt x="10462" y="7666"/>
                    <a:pt x="9980" y="10257"/>
                  </a:cubicBezTo>
                  <a:cubicBezTo>
                    <a:pt x="9498" y="12847"/>
                    <a:pt x="9112" y="15717"/>
                    <a:pt x="8823" y="17510"/>
                  </a:cubicBezTo>
                  <a:cubicBezTo>
                    <a:pt x="8534" y="19303"/>
                    <a:pt x="8341" y="20021"/>
                    <a:pt x="8148" y="20579"/>
                  </a:cubicBezTo>
                  <a:cubicBezTo>
                    <a:pt x="7955" y="21136"/>
                    <a:pt x="7762" y="21535"/>
                    <a:pt x="7859" y="21495"/>
                  </a:cubicBezTo>
                  <a:cubicBezTo>
                    <a:pt x="7955" y="21455"/>
                    <a:pt x="8341" y="20977"/>
                    <a:pt x="10655" y="19662"/>
                  </a:cubicBezTo>
                  <a:cubicBezTo>
                    <a:pt x="12969" y="18347"/>
                    <a:pt x="17212" y="16195"/>
                    <a:pt x="21455" y="14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324018" y="448307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100"/>
                    <a:pt x="2541" y="12600"/>
                    <a:pt x="6141" y="9000"/>
                  </a:cubicBezTo>
                  <a:cubicBezTo>
                    <a:pt x="9741" y="5400"/>
                    <a:pt x="1567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573015" y="326613"/>
              <a:ext cx="767004" cy="46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32" fill="norm" stroke="1" extrusionOk="0">
                  <a:moveTo>
                    <a:pt x="5303" y="1799"/>
                  </a:moveTo>
                  <a:cubicBezTo>
                    <a:pt x="4532" y="1021"/>
                    <a:pt x="3760" y="242"/>
                    <a:pt x="3078" y="48"/>
                  </a:cubicBezTo>
                  <a:cubicBezTo>
                    <a:pt x="2395" y="-147"/>
                    <a:pt x="1802" y="242"/>
                    <a:pt x="1268" y="1361"/>
                  </a:cubicBezTo>
                  <a:cubicBezTo>
                    <a:pt x="734" y="2480"/>
                    <a:pt x="259" y="4329"/>
                    <a:pt x="81" y="5496"/>
                  </a:cubicBezTo>
                  <a:cubicBezTo>
                    <a:pt x="-97" y="6664"/>
                    <a:pt x="22" y="7150"/>
                    <a:pt x="407" y="7199"/>
                  </a:cubicBezTo>
                  <a:cubicBezTo>
                    <a:pt x="793" y="7248"/>
                    <a:pt x="1446" y="6858"/>
                    <a:pt x="2039" y="5983"/>
                  </a:cubicBezTo>
                  <a:cubicBezTo>
                    <a:pt x="2633" y="5107"/>
                    <a:pt x="3167" y="3745"/>
                    <a:pt x="3493" y="2772"/>
                  </a:cubicBezTo>
                  <a:cubicBezTo>
                    <a:pt x="3819" y="1799"/>
                    <a:pt x="3938" y="1215"/>
                    <a:pt x="3998" y="1264"/>
                  </a:cubicBezTo>
                  <a:cubicBezTo>
                    <a:pt x="4057" y="1312"/>
                    <a:pt x="4057" y="1994"/>
                    <a:pt x="3879" y="3988"/>
                  </a:cubicBezTo>
                  <a:cubicBezTo>
                    <a:pt x="3701" y="5983"/>
                    <a:pt x="3345" y="9291"/>
                    <a:pt x="3018" y="12112"/>
                  </a:cubicBezTo>
                  <a:cubicBezTo>
                    <a:pt x="2692" y="14934"/>
                    <a:pt x="2395" y="17269"/>
                    <a:pt x="2217" y="18826"/>
                  </a:cubicBezTo>
                  <a:cubicBezTo>
                    <a:pt x="2039" y="20383"/>
                    <a:pt x="1980" y="21161"/>
                    <a:pt x="1980" y="21307"/>
                  </a:cubicBezTo>
                  <a:cubicBezTo>
                    <a:pt x="1980" y="21453"/>
                    <a:pt x="2039" y="20967"/>
                    <a:pt x="2514" y="19361"/>
                  </a:cubicBezTo>
                  <a:cubicBezTo>
                    <a:pt x="2989" y="17756"/>
                    <a:pt x="3879" y="15031"/>
                    <a:pt x="4621" y="12550"/>
                  </a:cubicBezTo>
                  <a:cubicBezTo>
                    <a:pt x="5362" y="10069"/>
                    <a:pt x="5956" y="7831"/>
                    <a:pt x="6371" y="6129"/>
                  </a:cubicBezTo>
                  <a:cubicBezTo>
                    <a:pt x="6787" y="4426"/>
                    <a:pt x="7024" y="3258"/>
                    <a:pt x="7083" y="2967"/>
                  </a:cubicBezTo>
                  <a:cubicBezTo>
                    <a:pt x="7143" y="2675"/>
                    <a:pt x="7024" y="3258"/>
                    <a:pt x="6935" y="4134"/>
                  </a:cubicBezTo>
                  <a:cubicBezTo>
                    <a:pt x="6846" y="5010"/>
                    <a:pt x="6787" y="6177"/>
                    <a:pt x="6846" y="6956"/>
                  </a:cubicBezTo>
                  <a:cubicBezTo>
                    <a:pt x="6905" y="7734"/>
                    <a:pt x="7083" y="8123"/>
                    <a:pt x="7291" y="8075"/>
                  </a:cubicBezTo>
                  <a:cubicBezTo>
                    <a:pt x="7499" y="8026"/>
                    <a:pt x="7736" y="7539"/>
                    <a:pt x="8003" y="6761"/>
                  </a:cubicBezTo>
                  <a:cubicBezTo>
                    <a:pt x="8270" y="5983"/>
                    <a:pt x="8567" y="4912"/>
                    <a:pt x="8804" y="4183"/>
                  </a:cubicBezTo>
                  <a:cubicBezTo>
                    <a:pt x="9041" y="3453"/>
                    <a:pt x="9219" y="3064"/>
                    <a:pt x="9308" y="3258"/>
                  </a:cubicBezTo>
                  <a:cubicBezTo>
                    <a:pt x="9398" y="3453"/>
                    <a:pt x="9398" y="4231"/>
                    <a:pt x="9398" y="4864"/>
                  </a:cubicBezTo>
                  <a:cubicBezTo>
                    <a:pt x="9398" y="5496"/>
                    <a:pt x="9398" y="5983"/>
                    <a:pt x="9516" y="6421"/>
                  </a:cubicBezTo>
                  <a:cubicBezTo>
                    <a:pt x="9635" y="6858"/>
                    <a:pt x="9872" y="7248"/>
                    <a:pt x="10288" y="7394"/>
                  </a:cubicBezTo>
                  <a:cubicBezTo>
                    <a:pt x="10703" y="7539"/>
                    <a:pt x="11296" y="7442"/>
                    <a:pt x="11890" y="6907"/>
                  </a:cubicBezTo>
                  <a:cubicBezTo>
                    <a:pt x="12483" y="6372"/>
                    <a:pt x="13077" y="5399"/>
                    <a:pt x="13462" y="4669"/>
                  </a:cubicBezTo>
                  <a:cubicBezTo>
                    <a:pt x="13848" y="3939"/>
                    <a:pt x="14026" y="3453"/>
                    <a:pt x="14115" y="2869"/>
                  </a:cubicBezTo>
                  <a:cubicBezTo>
                    <a:pt x="14204" y="2285"/>
                    <a:pt x="14204" y="1604"/>
                    <a:pt x="14056" y="1361"/>
                  </a:cubicBezTo>
                  <a:cubicBezTo>
                    <a:pt x="13907" y="1118"/>
                    <a:pt x="13611" y="1312"/>
                    <a:pt x="13284" y="1799"/>
                  </a:cubicBezTo>
                  <a:cubicBezTo>
                    <a:pt x="12958" y="2285"/>
                    <a:pt x="12602" y="3064"/>
                    <a:pt x="12394" y="3891"/>
                  </a:cubicBezTo>
                  <a:cubicBezTo>
                    <a:pt x="12187" y="4718"/>
                    <a:pt x="12127" y="5594"/>
                    <a:pt x="12187" y="6226"/>
                  </a:cubicBezTo>
                  <a:cubicBezTo>
                    <a:pt x="12246" y="6858"/>
                    <a:pt x="12424" y="7248"/>
                    <a:pt x="12661" y="7296"/>
                  </a:cubicBezTo>
                  <a:cubicBezTo>
                    <a:pt x="12899" y="7345"/>
                    <a:pt x="13195" y="7053"/>
                    <a:pt x="13433" y="6712"/>
                  </a:cubicBezTo>
                  <a:cubicBezTo>
                    <a:pt x="13670" y="6372"/>
                    <a:pt x="13848" y="5983"/>
                    <a:pt x="14056" y="5448"/>
                  </a:cubicBezTo>
                  <a:cubicBezTo>
                    <a:pt x="14263" y="4912"/>
                    <a:pt x="14501" y="4231"/>
                    <a:pt x="14708" y="4085"/>
                  </a:cubicBezTo>
                  <a:cubicBezTo>
                    <a:pt x="14916" y="3939"/>
                    <a:pt x="15094" y="4329"/>
                    <a:pt x="15332" y="4426"/>
                  </a:cubicBezTo>
                  <a:cubicBezTo>
                    <a:pt x="15569" y="4523"/>
                    <a:pt x="15866" y="4329"/>
                    <a:pt x="16133" y="4085"/>
                  </a:cubicBezTo>
                  <a:cubicBezTo>
                    <a:pt x="16400" y="3842"/>
                    <a:pt x="16637" y="3550"/>
                    <a:pt x="16815" y="3648"/>
                  </a:cubicBezTo>
                  <a:cubicBezTo>
                    <a:pt x="16993" y="3745"/>
                    <a:pt x="17112" y="4231"/>
                    <a:pt x="17171" y="4864"/>
                  </a:cubicBezTo>
                  <a:cubicBezTo>
                    <a:pt x="17230" y="5496"/>
                    <a:pt x="17230" y="6275"/>
                    <a:pt x="17290" y="6421"/>
                  </a:cubicBezTo>
                  <a:cubicBezTo>
                    <a:pt x="17349" y="6567"/>
                    <a:pt x="17468" y="6080"/>
                    <a:pt x="17794" y="5107"/>
                  </a:cubicBezTo>
                  <a:cubicBezTo>
                    <a:pt x="18121" y="4134"/>
                    <a:pt x="18655" y="2675"/>
                    <a:pt x="19040" y="1799"/>
                  </a:cubicBezTo>
                  <a:cubicBezTo>
                    <a:pt x="19426" y="923"/>
                    <a:pt x="19663" y="631"/>
                    <a:pt x="19930" y="485"/>
                  </a:cubicBezTo>
                  <a:cubicBezTo>
                    <a:pt x="20198" y="339"/>
                    <a:pt x="20494" y="339"/>
                    <a:pt x="20732" y="631"/>
                  </a:cubicBezTo>
                  <a:cubicBezTo>
                    <a:pt x="20969" y="923"/>
                    <a:pt x="21147" y="1507"/>
                    <a:pt x="21266" y="2529"/>
                  </a:cubicBezTo>
                  <a:cubicBezTo>
                    <a:pt x="21384" y="3550"/>
                    <a:pt x="21444" y="5010"/>
                    <a:pt x="21503" y="6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404210" y="41907"/>
              <a:ext cx="189809" cy="4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75" fill="norm" stroke="1" extrusionOk="0">
                  <a:moveTo>
                    <a:pt x="10489" y="0"/>
                  </a:moveTo>
                  <a:cubicBezTo>
                    <a:pt x="9315" y="3728"/>
                    <a:pt x="8141" y="7456"/>
                    <a:pt x="7202" y="10745"/>
                  </a:cubicBezTo>
                  <a:cubicBezTo>
                    <a:pt x="6263" y="14035"/>
                    <a:pt x="5558" y="16885"/>
                    <a:pt x="5089" y="18640"/>
                  </a:cubicBezTo>
                  <a:cubicBezTo>
                    <a:pt x="4619" y="20394"/>
                    <a:pt x="4384" y="21052"/>
                    <a:pt x="4854" y="21326"/>
                  </a:cubicBezTo>
                  <a:cubicBezTo>
                    <a:pt x="5324" y="21600"/>
                    <a:pt x="6497" y="21490"/>
                    <a:pt x="7437" y="21052"/>
                  </a:cubicBezTo>
                  <a:cubicBezTo>
                    <a:pt x="8376" y="20613"/>
                    <a:pt x="9080" y="19846"/>
                    <a:pt x="9315" y="19078"/>
                  </a:cubicBezTo>
                  <a:cubicBezTo>
                    <a:pt x="9550" y="18311"/>
                    <a:pt x="9315" y="17543"/>
                    <a:pt x="8728" y="16995"/>
                  </a:cubicBezTo>
                  <a:cubicBezTo>
                    <a:pt x="8141" y="16447"/>
                    <a:pt x="7202" y="16118"/>
                    <a:pt x="5441" y="15844"/>
                  </a:cubicBezTo>
                  <a:cubicBezTo>
                    <a:pt x="3680" y="15570"/>
                    <a:pt x="1097" y="15350"/>
                    <a:pt x="276" y="15076"/>
                  </a:cubicBezTo>
                  <a:cubicBezTo>
                    <a:pt x="-546" y="14802"/>
                    <a:pt x="393" y="14473"/>
                    <a:pt x="4150" y="13980"/>
                  </a:cubicBezTo>
                  <a:cubicBezTo>
                    <a:pt x="7906" y="13486"/>
                    <a:pt x="14480" y="12828"/>
                    <a:pt x="21054" y="12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594018" y="308607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676568" y="130807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741076" y="48257"/>
              <a:ext cx="284743" cy="39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96" fill="norm" stroke="1" extrusionOk="0">
                  <a:moveTo>
                    <a:pt x="6164" y="0"/>
                  </a:moveTo>
                  <a:cubicBezTo>
                    <a:pt x="4564" y="3716"/>
                    <a:pt x="2964" y="7432"/>
                    <a:pt x="1924" y="10742"/>
                  </a:cubicBezTo>
                  <a:cubicBezTo>
                    <a:pt x="884" y="14052"/>
                    <a:pt x="404" y="16955"/>
                    <a:pt x="164" y="18697"/>
                  </a:cubicBezTo>
                  <a:cubicBezTo>
                    <a:pt x="-76" y="20439"/>
                    <a:pt x="-76" y="21019"/>
                    <a:pt x="324" y="21310"/>
                  </a:cubicBezTo>
                  <a:cubicBezTo>
                    <a:pt x="724" y="21600"/>
                    <a:pt x="1524" y="21600"/>
                    <a:pt x="2964" y="20961"/>
                  </a:cubicBezTo>
                  <a:cubicBezTo>
                    <a:pt x="4404" y="20323"/>
                    <a:pt x="6484" y="19045"/>
                    <a:pt x="7764" y="18174"/>
                  </a:cubicBezTo>
                  <a:cubicBezTo>
                    <a:pt x="9044" y="17303"/>
                    <a:pt x="9524" y="16839"/>
                    <a:pt x="9924" y="16316"/>
                  </a:cubicBezTo>
                  <a:cubicBezTo>
                    <a:pt x="10324" y="15794"/>
                    <a:pt x="10644" y="15213"/>
                    <a:pt x="10564" y="14690"/>
                  </a:cubicBezTo>
                  <a:cubicBezTo>
                    <a:pt x="10484" y="14168"/>
                    <a:pt x="10004" y="13703"/>
                    <a:pt x="9524" y="13703"/>
                  </a:cubicBezTo>
                  <a:cubicBezTo>
                    <a:pt x="9044" y="13703"/>
                    <a:pt x="8564" y="14168"/>
                    <a:pt x="8004" y="14690"/>
                  </a:cubicBezTo>
                  <a:cubicBezTo>
                    <a:pt x="7444" y="15213"/>
                    <a:pt x="6804" y="15794"/>
                    <a:pt x="6324" y="16548"/>
                  </a:cubicBezTo>
                  <a:cubicBezTo>
                    <a:pt x="5844" y="17303"/>
                    <a:pt x="5524" y="18232"/>
                    <a:pt x="5604" y="18929"/>
                  </a:cubicBezTo>
                  <a:cubicBezTo>
                    <a:pt x="5684" y="19626"/>
                    <a:pt x="6164" y="20090"/>
                    <a:pt x="7924" y="20265"/>
                  </a:cubicBezTo>
                  <a:cubicBezTo>
                    <a:pt x="9684" y="20439"/>
                    <a:pt x="12724" y="20323"/>
                    <a:pt x="15204" y="20206"/>
                  </a:cubicBezTo>
                  <a:cubicBezTo>
                    <a:pt x="17684" y="20090"/>
                    <a:pt x="19604" y="19974"/>
                    <a:pt x="21524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582501" y="53451"/>
              <a:ext cx="421218" cy="67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8249" y="7080"/>
                  </a:moveTo>
                  <a:cubicBezTo>
                    <a:pt x="7924" y="6677"/>
                    <a:pt x="7598" y="6275"/>
                    <a:pt x="7164" y="6040"/>
                  </a:cubicBezTo>
                  <a:cubicBezTo>
                    <a:pt x="6730" y="5805"/>
                    <a:pt x="6187" y="5738"/>
                    <a:pt x="5047" y="6509"/>
                  </a:cubicBezTo>
                  <a:cubicBezTo>
                    <a:pt x="3908" y="7281"/>
                    <a:pt x="2171" y="8891"/>
                    <a:pt x="1194" y="9931"/>
                  </a:cubicBezTo>
                  <a:cubicBezTo>
                    <a:pt x="217" y="10970"/>
                    <a:pt x="0" y="11440"/>
                    <a:pt x="0" y="11842"/>
                  </a:cubicBezTo>
                  <a:cubicBezTo>
                    <a:pt x="0" y="12245"/>
                    <a:pt x="217" y="12580"/>
                    <a:pt x="923" y="12580"/>
                  </a:cubicBezTo>
                  <a:cubicBezTo>
                    <a:pt x="1628" y="12580"/>
                    <a:pt x="2822" y="12245"/>
                    <a:pt x="3745" y="11239"/>
                  </a:cubicBezTo>
                  <a:cubicBezTo>
                    <a:pt x="4667" y="10232"/>
                    <a:pt x="5319" y="8555"/>
                    <a:pt x="5644" y="7247"/>
                  </a:cubicBezTo>
                  <a:cubicBezTo>
                    <a:pt x="5970" y="5939"/>
                    <a:pt x="5970" y="5000"/>
                    <a:pt x="6730" y="4095"/>
                  </a:cubicBezTo>
                  <a:cubicBezTo>
                    <a:pt x="7489" y="3189"/>
                    <a:pt x="9009" y="2317"/>
                    <a:pt x="10312" y="1646"/>
                  </a:cubicBezTo>
                  <a:cubicBezTo>
                    <a:pt x="11614" y="975"/>
                    <a:pt x="12699" y="506"/>
                    <a:pt x="13514" y="237"/>
                  </a:cubicBezTo>
                  <a:cubicBezTo>
                    <a:pt x="14328" y="-31"/>
                    <a:pt x="14870" y="-98"/>
                    <a:pt x="15142" y="170"/>
                  </a:cubicBezTo>
                  <a:cubicBezTo>
                    <a:pt x="15413" y="439"/>
                    <a:pt x="15413" y="1042"/>
                    <a:pt x="14816" y="2451"/>
                  </a:cubicBezTo>
                  <a:cubicBezTo>
                    <a:pt x="14219" y="3860"/>
                    <a:pt x="13025" y="6073"/>
                    <a:pt x="11940" y="8354"/>
                  </a:cubicBezTo>
                  <a:cubicBezTo>
                    <a:pt x="10854" y="10635"/>
                    <a:pt x="9877" y="12983"/>
                    <a:pt x="9172" y="14928"/>
                  </a:cubicBezTo>
                  <a:cubicBezTo>
                    <a:pt x="8466" y="16873"/>
                    <a:pt x="8032" y="18416"/>
                    <a:pt x="7815" y="19490"/>
                  </a:cubicBezTo>
                  <a:cubicBezTo>
                    <a:pt x="7598" y="20563"/>
                    <a:pt x="7598" y="21167"/>
                    <a:pt x="7869" y="21334"/>
                  </a:cubicBezTo>
                  <a:cubicBezTo>
                    <a:pt x="8141" y="21502"/>
                    <a:pt x="8683" y="21234"/>
                    <a:pt x="9389" y="20295"/>
                  </a:cubicBezTo>
                  <a:cubicBezTo>
                    <a:pt x="10094" y="19355"/>
                    <a:pt x="10963" y="17745"/>
                    <a:pt x="11397" y="16739"/>
                  </a:cubicBezTo>
                  <a:cubicBezTo>
                    <a:pt x="11831" y="15733"/>
                    <a:pt x="11831" y="15331"/>
                    <a:pt x="11831" y="14895"/>
                  </a:cubicBezTo>
                  <a:cubicBezTo>
                    <a:pt x="11831" y="14459"/>
                    <a:pt x="11831" y="13989"/>
                    <a:pt x="12537" y="13654"/>
                  </a:cubicBezTo>
                  <a:cubicBezTo>
                    <a:pt x="13242" y="13318"/>
                    <a:pt x="14653" y="13117"/>
                    <a:pt x="16281" y="12815"/>
                  </a:cubicBezTo>
                  <a:cubicBezTo>
                    <a:pt x="17910" y="12513"/>
                    <a:pt x="19755" y="12111"/>
                    <a:pt x="21600" y="11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518068" y="-1"/>
              <a:ext cx="191608" cy="51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15" fill="norm" stroke="1" extrusionOk="0">
                  <a:moveTo>
                    <a:pt x="8452" y="5929"/>
                  </a:moveTo>
                  <a:cubicBezTo>
                    <a:pt x="7043" y="8028"/>
                    <a:pt x="5635" y="10127"/>
                    <a:pt x="4813" y="12269"/>
                  </a:cubicBezTo>
                  <a:cubicBezTo>
                    <a:pt x="3991" y="14412"/>
                    <a:pt x="3757" y="16598"/>
                    <a:pt x="3522" y="18259"/>
                  </a:cubicBezTo>
                  <a:cubicBezTo>
                    <a:pt x="3287" y="19921"/>
                    <a:pt x="3052" y="21058"/>
                    <a:pt x="2935" y="21276"/>
                  </a:cubicBezTo>
                  <a:cubicBezTo>
                    <a:pt x="2817" y="21495"/>
                    <a:pt x="2817" y="20795"/>
                    <a:pt x="3287" y="18784"/>
                  </a:cubicBezTo>
                  <a:cubicBezTo>
                    <a:pt x="3757" y="16773"/>
                    <a:pt x="4696" y="13450"/>
                    <a:pt x="5752" y="10389"/>
                  </a:cubicBezTo>
                  <a:cubicBezTo>
                    <a:pt x="6809" y="7328"/>
                    <a:pt x="7983" y="4530"/>
                    <a:pt x="8922" y="2825"/>
                  </a:cubicBezTo>
                  <a:cubicBezTo>
                    <a:pt x="9861" y="1119"/>
                    <a:pt x="10565" y="507"/>
                    <a:pt x="11504" y="201"/>
                  </a:cubicBezTo>
                  <a:cubicBezTo>
                    <a:pt x="12443" y="-105"/>
                    <a:pt x="13617" y="-105"/>
                    <a:pt x="15026" y="507"/>
                  </a:cubicBezTo>
                  <a:cubicBezTo>
                    <a:pt x="16435" y="1119"/>
                    <a:pt x="18078" y="2344"/>
                    <a:pt x="19370" y="4486"/>
                  </a:cubicBezTo>
                  <a:cubicBezTo>
                    <a:pt x="20661" y="6629"/>
                    <a:pt x="21600" y="9689"/>
                    <a:pt x="21130" y="12269"/>
                  </a:cubicBezTo>
                  <a:cubicBezTo>
                    <a:pt x="20661" y="14849"/>
                    <a:pt x="18783" y="16948"/>
                    <a:pt x="16200" y="18259"/>
                  </a:cubicBezTo>
                  <a:cubicBezTo>
                    <a:pt x="13617" y="19571"/>
                    <a:pt x="10330" y="20096"/>
                    <a:pt x="7513" y="20271"/>
                  </a:cubicBezTo>
                  <a:cubicBezTo>
                    <a:pt x="4696" y="20446"/>
                    <a:pt x="2348" y="20271"/>
                    <a:pt x="0" y="2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203868" y="289557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216568" y="194307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273718" y="231324"/>
              <a:ext cx="86582" cy="2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30" fill="norm" stroke="1" extrusionOk="0">
                  <a:moveTo>
                    <a:pt x="20057" y="2271"/>
                  </a:moveTo>
                  <a:cubicBezTo>
                    <a:pt x="18000" y="1545"/>
                    <a:pt x="15943" y="819"/>
                    <a:pt x="13114" y="365"/>
                  </a:cubicBezTo>
                  <a:cubicBezTo>
                    <a:pt x="10286" y="-88"/>
                    <a:pt x="6686" y="-270"/>
                    <a:pt x="4114" y="728"/>
                  </a:cubicBezTo>
                  <a:cubicBezTo>
                    <a:pt x="1543" y="1727"/>
                    <a:pt x="0" y="3905"/>
                    <a:pt x="1543" y="6174"/>
                  </a:cubicBezTo>
                  <a:cubicBezTo>
                    <a:pt x="3086" y="8443"/>
                    <a:pt x="7714" y="10802"/>
                    <a:pt x="11571" y="12617"/>
                  </a:cubicBezTo>
                  <a:cubicBezTo>
                    <a:pt x="15429" y="14433"/>
                    <a:pt x="18514" y="15703"/>
                    <a:pt x="20057" y="16883"/>
                  </a:cubicBezTo>
                  <a:cubicBezTo>
                    <a:pt x="21600" y="18063"/>
                    <a:pt x="21600" y="19152"/>
                    <a:pt x="18000" y="19878"/>
                  </a:cubicBezTo>
                  <a:cubicBezTo>
                    <a:pt x="14400" y="20604"/>
                    <a:pt x="7200" y="20967"/>
                    <a:pt x="0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936235" y="3807"/>
              <a:ext cx="105834" cy="4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0"/>
                  </a:moveTo>
                  <a:cubicBezTo>
                    <a:pt x="17712" y="1736"/>
                    <a:pt x="13824" y="3471"/>
                    <a:pt x="10368" y="5979"/>
                  </a:cubicBezTo>
                  <a:cubicBezTo>
                    <a:pt x="6912" y="8486"/>
                    <a:pt x="3888" y="11764"/>
                    <a:pt x="2160" y="14223"/>
                  </a:cubicBezTo>
                  <a:cubicBezTo>
                    <a:pt x="432" y="16682"/>
                    <a:pt x="0" y="18321"/>
                    <a:pt x="0" y="19382"/>
                  </a:cubicBezTo>
                  <a:cubicBezTo>
                    <a:pt x="0" y="20443"/>
                    <a:pt x="432" y="20925"/>
                    <a:pt x="1728" y="21214"/>
                  </a:cubicBezTo>
                  <a:cubicBezTo>
                    <a:pt x="3024" y="21504"/>
                    <a:pt x="5184" y="21600"/>
                    <a:pt x="7344" y="21407"/>
                  </a:cubicBezTo>
                  <a:cubicBezTo>
                    <a:pt x="9504" y="21214"/>
                    <a:pt x="11664" y="20732"/>
                    <a:pt x="12960" y="20154"/>
                  </a:cubicBezTo>
                  <a:cubicBezTo>
                    <a:pt x="14256" y="19575"/>
                    <a:pt x="14688" y="18900"/>
                    <a:pt x="15120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896018" y="61143"/>
              <a:ext cx="514351" cy="40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3615"/>
                  </a:moveTo>
                  <a:cubicBezTo>
                    <a:pt x="0" y="13061"/>
                    <a:pt x="0" y="12507"/>
                    <a:pt x="578" y="11787"/>
                  </a:cubicBezTo>
                  <a:cubicBezTo>
                    <a:pt x="1156" y="11067"/>
                    <a:pt x="2311" y="10181"/>
                    <a:pt x="3956" y="8631"/>
                  </a:cubicBezTo>
                  <a:cubicBezTo>
                    <a:pt x="5600" y="7080"/>
                    <a:pt x="7733" y="4864"/>
                    <a:pt x="8978" y="3203"/>
                  </a:cubicBezTo>
                  <a:cubicBezTo>
                    <a:pt x="10222" y="1541"/>
                    <a:pt x="10578" y="434"/>
                    <a:pt x="10622" y="101"/>
                  </a:cubicBezTo>
                  <a:cubicBezTo>
                    <a:pt x="10667" y="-231"/>
                    <a:pt x="10400" y="212"/>
                    <a:pt x="10000" y="2095"/>
                  </a:cubicBezTo>
                  <a:cubicBezTo>
                    <a:pt x="9600" y="3978"/>
                    <a:pt x="9067" y="7301"/>
                    <a:pt x="8578" y="10569"/>
                  </a:cubicBezTo>
                  <a:cubicBezTo>
                    <a:pt x="8089" y="13837"/>
                    <a:pt x="7644" y="17049"/>
                    <a:pt x="7333" y="18932"/>
                  </a:cubicBezTo>
                  <a:cubicBezTo>
                    <a:pt x="7022" y="20815"/>
                    <a:pt x="6844" y="21369"/>
                    <a:pt x="6756" y="21369"/>
                  </a:cubicBezTo>
                  <a:cubicBezTo>
                    <a:pt x="6667" y="21369"/>
                    <a:pt x="6667" y="20815"/>
                    <a:pt x="6844" y="19818"/>
                  </a:cubicBezTo>
                  <a:cubicBezTo>
                    <a:pt x="7022" y="18821"/>
                    <a:pt x="7378" y="17381"/>
                    <a:pt x="7733" y="16384"/>
                  </a:cubicBezTo>
                  <a:cubicBezTo>
                    <a:pt x="8089" y="15387"/>
                    <a:pt x="8444" y="14834"/>
                    <a:pt x="8800" y="14391"/>
                  </a:cubicBezTo>
                  <a:cubicBezTo>
                    <a:pt x="9156" y="13947"/>
                    <a:pt x="9511" y="13615"/>
                    <a:pt x="9867" y="13615"/>
                  </a:cubicBezTo>
                  <a:cubicBezTo>
                    <a:pt x="10222" y="13615"/>
                    <a:pt x="10578" y="13947"/>
                    <a:pt x="10844" y="14501"/>
                  </a:cubicBezTo>
                  <a:cubicBezTo>
                    <a:pt x="11111" y="15055"/>
                    <a:pt x="11289" y="15831"/>
                    <a:pt x="11422" y="16551"/>
                  </a:cubicBezTo>
                  <a:cubicBezTo>
                    <a:pt x="11556" y="17271"/>
                    <a:pt x="11644" y="17935"/>
                    <a:pt x="11867" y="18434"/>
                  </a:cubicBezTo>
                  <a:cubicBezTo>
                    <a:pt x="12089" y="18932"/>
                    <a:pt x="12444" y="19264"/>
                    <a:pt x="12844" y="19154"/>
                  </a:cubicBezTo>
                  <a:cubicBezTo>
                    <a:pt x="13244" y="19043"/>
                    <a:pt x="13689" y="18489"/>
                    <a:pt x="14133" y="17603"/>
                  </a:cubicBezTo>
                  <a:cubicBezTo>
                    <a:pt x="14578" y="16717"/>
                    <a:pt x="15022" y="15498"/>
                    <a:pt x="15289" y="14557"/>
                  </a:cubicBezTo>
                  <a:cubicBezTo>
                    <a:pt x="15556" y="13615"/>
                    <a:pt x="15644" y="12951"/>
                    <a:pt x="15467" y="12729"/>
                  </a:cubicBezTo>
                  <a:cubicBezTo>
                    <a:pt x="15289" y="12507"/>
                    <a:pt x="14844" y="12729"/>
                    <a:pt x="14400" y="13338"/>
                  </a:cubicBezTo>
                  <a:cubicBezTo>
                    <a:pt x="13956" y="13947"/>
                    <a:pt x="13511" y="14944"/>
                    <a:pt x="13289" y="15831"/>
                  </a:cubicBezTo>
                  <a:cubicBezTo>
                    <a:pt x="13067" y="16717"/>
                    <a:pt x="13067" y="17492"/>
                    <a:pt x="13156" y="18157"/>
                  </a:cubicBezTo>
                  <a:cubicBezTo>
                    <a:pt x="13244" y="18821"/>
                    <a:pt x="13422" y="19375"/>
                    <a:pt x="14533" y="19431"/>
                  </a:cubicBezTo>
                  <a:cubicBezTo>
                    <a:pt x="15644" y="19486"/>
                    <a:pt x="17689" y="19043"/>
                    <a:pt x="19022" y="18655"/>
                  </a:cubicBezTo>
                  <a:cubicBezTo>
                    <a:pt x="20356" y="18267"/>
                    <a:pt x="20978" y="17935"/>
                    <a:pt x="21600" y="17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796924" y="216763"/>
              <a:ext cx="146845" cy="21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990" fill="norm" stroke="1" extrusionOk="0">
                  <a:moveTo>
                    <a:pt x="21106" y="3951"/>
                  </a:moveTo>
                  <a:cubicBezTo>
                    <a:pt x="18976" y="2321"/>
                    <a:pt x="16847" y="691"/>
                    <a:pt x="14261" y="181"/>
                  </a:cubicBezTo>
                  <a:cubicBezTo>
                    <a:pt x="11675" y="-328"/>
                    <a:pt x="8633" y="283"/>
                    <a:pt x="6199" y="1404"/>
                  </a:cubicBezTo>
                  <a:cubicBezTo>
                    <a:pt x="3765" y="2525"/>
                    <a:pt x="1940" y="4155"/>
                    <a:pt x="875" y="5581"/>
                  </a:cubicBezTo>
                  <a:cubicBezTo>
                    <a:pt x="-190" y="7008"/>
                    <a:pt x="-494" y="8230"/>
                    <a:pt x="1179" y="10166"/>
                  </a:cubicBezTo>
                  <a:cubicBezTo>
                    <a:pt x="2852" y="12102"/>
                    <a:pt x="6503" y="14751"/>
                    <a:pt x="8481" y="16585"/>
                  </a:cubicBezTo>
                  <a:cubicBezTo>
                    <a:pt x="10458" y="18419"/>
                    <a:pt x="10762" y="19438"/>
                    <a:pt x="10154" y="20151"/>
                  </a:cubicBezTo>
                  <a:cubicBezTo>
                    <a:pt x="9545" y="20864"/>
                    <a:pt x="8024" y="21272"/>
                    <a:pt x="7112" y="20763"/>
                  </a:cubicBezTo>
                  <a:cubicBezTo>
                    <a:pt x="6199" y="20253"/>
                    <a:pt x="5895" y="18827"/>
                    <a:pt x="5591" y="17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924718" y="249604"/>
              <a:ext cx="222251" cy="16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9146"/>
                  </a:moveTo>
                  <a:cubicBezTo>
                    <a:pt x="1029" y="9686"/>
                    <a:pt x="2057" y="10226"/>
                    <a:pt x="3703" y="9281"/>
                  </a:cubicBezTo>
                  <a:cubicBezTo>
                    <a:pt x="5349" y="8336"/>
                    <a:pt x="7611" y="5906"/>
                    <a:pt x="8743" y="4016"/>
                  </a:cubicBezTo>
                  <a:cubicBezTo>
                    <a:pt x="9874" y="2126"/>
                    <a:pt x="9874" y="776"/>
                    <a:pt x="9360" y="236"/>
                  </a:cubicBezTo>
                  <a:cubicBezTo>
                    <a:pt x="8846" y="-304"/>
                    <a:pt x="7817" y="-34"/>
                    <a:pt x="6686" y="2261"/>
                  </a:cubicBezTo>
                  <a:cubicBezTo>
                    <a:pt x="5554" y="4556"/>
                    <a:pt x="4320" y="8876"/>
                    <a:pt x="3703" y="11981"/>
                  </a:cubicBezTo>
                  <a:cubicBezTo>
                    <a:pt x="3086" y="15086"/>
                    <a:pt x="3086" y="16976"/>
                    <a:pt x="3394" y="18461"/>
                  </a:cubicBezTo>
                  <a:cubicBezTo>
                    <a:pt x="3703" y="19946"/>
                    <a:pt x="4320" y="21026"/>
                    <a:pt x="5760" y="21161"/>
                  </a:cubicBezTo>
                  <a:cubicBezTo>
                    <a:pt x="7200" y="21296"/>
                    <a:pt x="9463" y="20486"/>
                    <a:pt x="12240" y="17381"/>
                  </a:cubicBezTo>
                  <a:cubicBezTo>
                    <a:pt x="15017" y="14276"/>
                    <a:pt x="18309" y="8876"/>
                    <a:pt x="21600" y="3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141708" y="20594"/>
              <a:ext cx="113211" cy="39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1" fill="norm" stroke="1" extrusionOk="0">
                  <a:moveTo>
                    <a:pt x="12994" y="2191"/>
                  </a:moveTo>
                  <a:cubicBezTo>
                    <a:pt x="13394" y="1042"/>
                    <a:pt x="13794" y="-107"/>
                    <a:pt x="13194" y="8"/>
                  </a:cubicBezTo>
                  <a:cubicBezTo>
                    <a:pt x="12594" y="123"/>
                    <a:pt x="10994" y="1502"/>
                    <a:pt x="9194" y="3742"/>
                  </a:cubicBezTo>
                  <a:cubicBezTo>
                    <a:pt x="7394" y="5982"/>
                    <a:pt x="5394" y="9084"/>
                    <a:pt x="3794" y="11670"/>
                  </a:cubicBezTo>
                  <a:cubicBezTo>
                    <a:pt x="2194" y="14255"/>
                    <a:pt x="994" y="16323"/>
                    <a:pt x="394" y="17874"/>
                  </a:cubicBezTo>
                  <a:cubicBezTo>
                    <a:pt x="-206" y="19425"/>
                    <a:pt x="-206" y="20459"/>
                    <a:pt x="994" y="20976"/>
                  </a:cubicBezTo>
                  <a:cubicBezTo>
                    <a:pt x="2194" y="21493"/>
                    <a:pt x="4594" y="21493"/>
                    <a:pt x="8194" y="20861"/>
                  </a:cubicBezTo>
                  <a:cubicBezTo>
                    <a:pt x="11794" y="20229"/>
                    <a:pt x="16594" y="18965"/>
                    <a:pt x="21394" y="17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139489" y="207007"/>
              <a:ext cx="17258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21600"/>
                    <a:pt x="140" y="21600"/>
                    <a:pt x="9" y="21086"/>
                  </a:cubicBezTo>
                  <a:cubicBezTo>
                    <a:pt x="-123" y="20571"/>
                    <a:pt x="1194" y="19543"/>
                    <a:pt x="5014" y="15943"/>
                  </a:cubicBezTo>
                  <a:cubicBezTo>
                    <a:pt x="8833" y="12343"/>
                    <a:pt x="15155" y="6171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667242" y="25943"/>
              <a:ext cx="362377" cy="6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9" fill="norm" stroke="1" extrusionOk="0">
                  <a:moveTo>
                    <a:pt x="9763" y="7861"/>
                  </a:moveTo>
                  <a:cubicBezTo>
                    <a:pt x="9639" y="7502"/>
                    <a:pt x="9514" y="7143"/>
                    <a:pt x="8577" y="6784"/>
                  </a:cubicBezTo>
                  <a:cubicBezTo>
                    <a:pt x="7641" y="6425"/>
                    <a:pt x="5893" y="6067"/>
                    <a:pt x="4332" y="6390"/>
                  </a:cubicBezTo>
                  <a:cubicBezTo>
                    <a:pt x="2772" y="6713"/>
                    <a:pt x="1398" y="7717"/>
                    <a:pt x="649" y="8614"/>
                  </a:cubicBezTo>
                  <a:cubicBezTo>
                    <a:pt x="-100" y="9511"/>
                    <a:pt x="-225" y="10301"/>
                    <a:pt x="399" y="10875"/>
                  </a:cubicBezTo>
                  <a:cubicBezTo>
                    <a:pt x="1024" y="11449"/>
                    <a:pt x="2397" y="11808"/>
                    <a:pt x="3770" y="11485"/>
                  </a:cubicBezTo>
                  <a:cubicBezTo>
                    <a:pt x="5144" y="11162"/>
                    <a:pt x="6517" y="10157"/>
                    <a:pt x="7953" y="8542"/>
                  </a:cubicBezTo>
                  <a:cubicBezTo>
                    <a:pt x="9389" y="6928"/>
                    <a:pt x="10887" y="4703"/>
                    <a:pt x="12011" y="3268"/>
                  </a:cubicBezTo>
                  <a:cubicBezTo>
                    <a:pt x="13135" y="1833"/>
                    <a:pt x="13884" y="1187"/>
                    <a:pt x="14508" y="720"/>
                  </a:cubicBezTo>
                  <a:cubicBezTo>
                    <a:pt x="15132" y="254"/>
                    <a:pt x="15632" y="-33"/>
                    <a:pt x="15944" y="3"/>
                  </a:cubicBezTo>
                  <a:cubicBezTo>
                    <a:pt x="16256" y="39"/>
                    <a:pt x="16381" y="398"/>
                    <a:pt x="15507" y="1582"/>
                  </a:cubicBezTo>
                  <a:cubicBezTo>
                    <a:pt x="14633" y="2766"/>
                    <a:pt x="12760" y="4775"/>
                    <a:pt x="11137" y="6964"/>
                  </a:cubicBezTo>
                  <a:cubicBezTo>
                    <a:pt x="9514" y="9152"/>
                    <a:pt x="8140" y="11520"/>
                    <a:pt x="7017" y="13745"/>
                  </a:cubicBezTo>
                  <a:cubicBezTo>
                    <a:pt x="5893" y="15970"/>
                    <a:pt x="5019" y="18051"/>
                    <a:pt x="4582" y="19307"/>
                  </a:cubicBezTo>
                  <a:cubicBezTo>
                    <a:pt x="4145" y="20562"/>
                    <a:pt x="4145" y="20993"/>
                    <a:pt x="4457" y="21244"/>
                  </a:cubicBezTo>
                  <a:cubicBezTo>
                    <a:pt x="4769" y="21495"/>
                    <a:pt x="5393" y="21567"/>
                    <a:pt x="6392" y="21065"/>
                  </a:cubicBezTo>
                  <a:cubicBezTo>
                    <a:pt x="7391" y="20562"/>
                    <a:pt x="8765" y="19486"/>
                    <a:pt x="9763" y="18553"/>
                  </a:cubicBezTo>
                  <a:cubicBezTo>
                    <a:pt x="10762" y="17620"/>
                    <a:pt x="11387" y="16831"/>
                    <a:pt x="11761" y="16113"/>
                  </a:cubicBezTo>
                  <a:cubicBezTo>
                    <a:pt x="12136" y="15396"/>
                    <a:pt x="12261" y="14750"/>
                    <a:pt x="13821" y="14140"/>
                  </a:cubicBezTo>
                  <a:cubicBezTo>
                    <a:pt x="15382" y="13530"/>
                    <a:pt x="18378" y="12956"/>
                    <a:pt x="21375" y="12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406628" y="79126"/>
              <a:ext cx="134479" cy="34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73" fill="norm" stroke="1" extrusionOk="0">
                  <a:moveTo>
                    <a:pt x="19271" y="3177"/>
                  </a:moveTo>
                  <a:cubicBezTo>
                    <a:pt x="20253" y="2136"/>
                    <a:pt x="21235" y="1095"/>
                    <a:pt x="20580" y="510"/>
                  </a:cubicBezTo>
                  <a:cubicBezTo>
                    <a:pt x="19926" y="-76"/>
                    <a:pt x="17635" y="-206"/>
                    <a:pt x="15180" y="380"/>
                  </a:cubicBezTo>
                  <a:cubicBezTo>
                    <a:pt x="12726" y="965"/>
                    <a:pt x="10108" y="2266"/>
                    <a:pt x="7490" y="4608"/>
                  </a:cubicBezTo>
                  <a:cubicBezTo>
                    <a:pt x="4871" y="6951"/>
                    <a:pt x="2253" y="10334"/>
                    <a:pt x="944" y="12936"/>
                  </a:cubicBezTo>
                  <a:cubicBezTo>
                    <a:pt x="-365" y="15539"/>
                    <a:pt x="-365" y="17360"/>
                    <a:pt x="1271" y="18661"/>
                  </a:cubicBezTo>
                  <a:cubicBezTo>
                    <a:pt x="2908" y="19963"/>
                    <a:pt x="6180" y="20743"/>
                    <a:pt x="8635" y="21069"/>
                  </a:cubicBezTo>
                  <a:cubicBezTo>
                    <a:pt x="11090" y="21394"/>
                    <a:pt x="12726" y="21264"/>
                    <a:pt x="14362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0520685" y="248194"/>
              <a:ext cx="207434" cy="34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0359" y="6056"/>
                  </a:moveTo>
                  <a:cubicBezTo>
                    <a:pt x="10580" y="4494"/>
                    <a:pt x="10800" y="2933"/>
                    <a:pt x="10580" y="1827"/>
                  </a:cubicBezTo>
                  <a:cubicBezTo>
                    <a:pt x="10359" y="721"/>
                    <a:pt x="9698" y="70"/>
                    <a:pt x="8155" y="5"/>
                  </a:cubicBezTo>
                  <a:cubicBezTo>
                    <a:pt x="6612" y="-60"/>
                    <a:pt x="4188" y="460"/>
                    <a:pt x="2535" y="1501"/>
                  </a:cubicBezTo>
                  <a:cubicBezTo>
                    <a:pt x="882" y="2542"/>
                    <a:pt x="0" y="4104"/>
                    <a:pt x="0" y="5080"/>
                  </a:cubicBezTo>
                  <a:cubicBezTo>
                    <a:pt x="0" y="6056"/>
                    <a:pt x="882" y="6446"/>
                    <a:pt x="2755" y="6056"/>
                  </a:cubicBezTo>
                  <a:cubicBezTo>
                    <a:pt x="4629" y="5665"/>
                    <a:pt x="7494" y="4494"/>
                    <a:pt x="9257" y="3648"/>
                  </a:cubicBezTo>
                  <a:cubicBezTo>
                    <a:pt x="11020" y="2803"/>
                    <a:pt x="11682" y="2282"/>
                    <a:pt x="12453" y="1827"/>
                  </a:cubicBezTo>
                  <a:cubicBezTo>
                    <a:pt x="13224" y="1371"/>
                    <a:pt x="14106" y="981"/>
                    <a:pt x="14437" y="1176"/>
                  </a:cubicBezTo>
                  <a:cubicBezTo>
                    <a:pt x="14767" y="1371"/>
                    <a:pt x="14547" y="2152"/>
                    <a:pt x="13555" y="4624"/>
                  </a:cubicBezTo>
                  <a:cubicBezTo>
                    <a:pt x="12563" y="7097"/>
                    <a:pt x="10800" y="11260"/>
                    <a:pt x="9588" y="13993"/>
                  </a:cubicBezTo>
                  <a:cubicBezTo>
                    <a:pt x="8376" y="16726"/>
                    <a:pt x="7714" y="18027"/>
                    <a:pt x="6943" y="19198"/>
                  </a:cubicBezTo>
                  <a:cubicBezTo>
                    <a:pt x="6171" y="20369"/>
                    <a:pt x="5290" y="21410"/>
                    <a:pt x="5620" y="21475"/>
                  </a:cubicBezTo>
                  <a:cubicBezTo>
                    <a:pt x="5951" y="21540"/>
                    <a:pt x="7494" y="20629"/>
                    <a:pt x="10359" y="19393"/>
                  </a:cubicBezTo>
                  <a:cubicBezTo>
                    <a:pt x="13224" y="18157"/>
                    <a:pt x="17412" y="16595"/>
                    <a:pt x="21600" y="15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848768" y="34035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1145102" y="270507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1217068" y="99057"/>
              <a:ext cx="14074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5247" y="0"/>
                  </a:moveTo>
                  <a:cubicBezTo>
                    <a:pt x="17788" y="2937"/>
                    <a:pt x="20329" y="5874"/>
                    <a:pt x="20965" y="8621"/>
                  </a:cubicBezTo>
                  <a:cubicBezTo>
                    <a:pt x="21600" y="11368"/>
                    <a:pt x="20329" y="13926"/>
                    <a:pt x="16518" y="16058"/>
                  </a:cubicBezTo>
                  <a:cubicBezTo>
                    <a:pt x="12706" y="18189"/>
                    <a:pt x="6353" y="198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855820" y="1278438"/>
              <a:ext cx="176099" cy="20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47" fill="norm" stroke="1" extrusionOk="0">
                  <a:moveTo>
                    <a:pt x="1321" y="7951"/>
                  </a:moveTo>
                  <a:cubicBezTo>
                    <a:pt x="558" y="8815"/>
                    <a:pt x="-204" y="9679"/>
                    <a:pt x="50" y="10327"/>
                  </a:cubicBezTo>
                  <a:cubicBezTo>
                    <a:pt x="304" y="10975"/>
                    <a:pt x="1575" y="11407"/>
                    <a:pt x="3354" y="11191"/>
                  </a:cubicBezTo>
                  <a:cubicBezTo>
                    <a:pt x="5133" y="10975"/>
                    <a:pt x="7420" y="10111"/>
                    <a:pt x="9071" y="8599"/>
                  </a:cubicBezTo>
                  <a:cubicBezTo>
                    <a:pt x="10723" y="7087"/>
                    <a:pt x="11740" y="4927"/>
                    <a:pt x="11740" y="3307"/>
                  </a:cubicBezTo>
                  <a:cubicBezTo>
                    <a:pt x="11740" y="1687"/>
                    <a:pt x="10723" y="607"/>
                    <a:pt x="9580" y="175"/>
                  </a:cubicBezTo>
                  <a:cubicBezTo>
                    <a:pt x="8436" y="-257"/>
                    <a:pt x="7166" y="-41"/>
                    <a:pt x="5260" y="2551"/>
                  </a:cubicBezTo>
                  <a:cubicBezTo>
                    <a:pt x="3354" y="5143"/>
                    <a:pt x="813" y="10111"/>
                    <a:pt x="177" y="13675"/>
                  </a:cubicBezTo>
                  <a:cubicBezTo>
                    <a:pt x="-458" y="17239"/>
                    <a:pt x="813" y="19399"/>
                    <a:pt x="3608" y="20371"/>
                  </a:cubicBezTo>
                  <a:cubicBezTo>
                    <a:pt x="6403" y="21343"/>
                    <a:pt x="10723" y="21127"/>
                    <a:pt x="13900" y="20587"/>
                  </a:cubicBezTo>
                  <a:cubicBezTo>
                    <a:pt x="17076" y="20047"/>
                    <a:pt x="19109" y="19183"/>
                    <a:pt x="21142" y="18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114468" y="1108707"/>
              <a:ext cx="31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03"/>
                    <a:pt x="0" y="9207"/>
                    <a:pt x="3600" y="12807"/>
                  </a:cubicBezTo>
                  <a:cubicBezTo>
                    <a:pt x="7200" y="16407"/>
                    <a:pt x="14400" y="190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3209718" y="1283726"/>
              <a:ext cx="120651" cy="16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6" fill="norm" stroke="1" extrusionOk="0">
                  <a:moveTo>
                    <a:pt x="0" y="10885"/>
                  </a:moveTo>
                  <a:cubicBezTo>
                    <a:pt x="1516" y="11695"/>
                    <a:pt x="3032" y="12505"/>
                    <a:pt x="4926" y="12505"/>
                  </a:cubicBezTo>
                  <a:cubicBezTo>
                    <a:pt x="6821" y="12505"/>
                    <a:pt x="9095" y="11695"/>
                    <a:pt x="10800" y="10615"/>
                  </a:cubicBezTo>
                  <a:cubicBezTo>
                    <a:pt x="12505" y="9535"/>
                    <a:pt x="13642" y="8185"/>
                    <a:pt x="14211" y="6430"/>
                  </a:cubicBezTo>
                  <a:cubicBezTo>
                    <a:pt x="14779" y="4675"/>
                    <a:pt x="14779" y="2515"/>
                    <a:pt x="13453" y="1165"/>
                  </a:cubicBezTo>
                  <a:cubicBezTo>
                    <a:pt x="12126" y="-185"/>
                    <a:pt x="9474" y="-725"/>
                    <a:pt x="7200" y="1570"/>
                  </a:cubicBezTo>
                  <a:cubicBezTo>
                    <a:pt x="4926" y="3865"/>
                    <a:pt x="3032" y="8995"/>
                    <a:pt x="2842" y="12775"/>
                  </a:cubicBezTo>
                  <a:cubicBezTo>
                    <a:pt x="2653" y="16555"/>
                    <a:pt x="4168" y="18985"/>
                    <a:pt x="7579" y="19930"/>
                  </a:cubicBezTo>
                  <a:cubicBezTo>
                    <a:pt x="10989" y="20875"/>
                    <a:pt x="16295" y="20335"/>
                    <a:pt x="21600" y="19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412918" y="1232998"/>
              <a:ext cx="209551" cy="21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1309" y="5201"/>
                  </a:moveTo>
                  <a:cubicBezTo>
                    <a:pt x="873" y="9932"/>
                    <a:pt x="436" y="14663"/>
                    <a:pt x="218" y="17543"/>
                  </a:cubicBezTo>
                  <a:cubicBezTo>
                    <a:pt x="0" y="20423"/>
                    <a:pt x="0" y="21452"/>
                    <a:pt x="0" y="21143"/>
                  </a:cubicBezTo>
                  <a:cubicBezTo>
                    <a:pt x="0" y="20835"/>
                    <a:pt x="0" y="19189"/>
                    <a:pt x="436" y="16721"/>
                  </a:cubicBezTo>
                  <a:cubicBezTo>
                    <a:pt x="873" y="14252"/>
                    <a:pt x="1745" y="10961"/>
                    <a:pt x="2618" y="9006"/>
                  </a:cubicBezTo>
                  <a:cubicBezTo>
                    <a:pt x="3491" y="7052"/>
                    <a:pt x="4364" y="6435"/>
                    <a:pt x="5018" y="6641"/>
                  </a:cubicBezTo>
                  <a:cubicBezTo>
                    <a:pt x="5673" y="6846"/>
                    <a:pt x="6109" y="7875"/>
                    <a:pt x="6545" y="9109"/>
                  </a:cubicBezTo>
                  <a:cubicBezTo>
                    <a:pt x="6982" y="10343"/>
                    <a:pt x="7418" y="11783"/>
                    <a:pt x="7636" y="13121"/>
                  </a:cubicBezTo>
                  <a:cubicBezTo>
                    <a:pt x="7855" y="14458"/>
                    <a:pt x="7855" y="15692"/>
                    <a:pt x="7964" y="15692"/>
                  </a:cubicBezTo>
                  <a:cubicBezTo>
                    <a:pt x="8073" y="15692"/>
                    <a:pt x="8291" y="14458"/>
                    <a:pt x="9164" y="11886"/>
                  </a:cubicBezTo>
                  <a:cubicBezTo>
                    <a:pt x="10036" y="9315"/>
                    <a:pt x="11564" y="5406"/>
                    <a:pt x="12764" y="3143"/>
                  </a:cubicBezTo>
                  <a:cubicBezTo>
                    <a:pt x="13964" y="881"/>
                    <a:pt x="14836" y="263"/>
                    <a:pt x="15818" y="58"/>
                  </a:cubicBezTo>
                  <a:cubicBezTo>
                    <a:pt x="16800" y="-148"/>
                    <a:pt x="17891" y="58"/>
                    <a:pt x="18873" y="3041"/>
                  </a:cubicBezTo>
                  <a:cubicBezTo>
                    <a:pt x="19855" y="6023"/>
                    <a:pt x="20727" y="11783"/>
                    <a:pt x="21600" y="17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733342" y="1244012"/>
              <a:ext cx="92327" cy="17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65" fill="norm" stroke="1" extrusionOk="0">
                  <a:moveTo>
                    <a:pt x="795" y="7389"/>
                  </a:moveTo>
                  <a:cubicBezTo>
                    <a:pt x="3249" y="7389"/>
                    <a:pt x="5704" y="7389"/>
                    <a:pt x="8404" y="6753"/>
                  </a:cubicBezTo>
                  <a:cubicBezTo>
                    <a:pt x="11104" y="6118"/>
                    <a:pt x="14049" y="4847"/>
                    <a:pt x="15768" y="3577"/>
                  </a:cubicBezTo>
                  <a:cubicBezTo>
                    <a:pt x="17486" y="2306"/>
                    <a:pt x="17977" y="1036"/>
                    <a:pt x="16995" y="400"/>
                  </a:cubicBezTo>
                  <a:cubicBezTo>
                    <a:pt x="16013" y="-235"/>
                    <a:pt x="13558" y="-235"/>
                    <a:pt x="10613" y="1290"/>
                  </a:cubicBezTo>
                  <a:cubicBezTo>
                    <a:pt x="7668" y="2814"/>
                    <a:pt x="4231" y="5864"/>
                    <a:pt x="2268" y="9040"/>
                  </a:cubicBezTo>
                  <a:cubicBezTo>
                    <a:pt x="304" y="12217"/>
                    <a:pt x="-187" y="15520"/>
                    <a:pt x="58" y="17807"/>
                  </a:cubicBezTo>
                  <a:cubicBezTo>
                    <a:pt x="304" y="20094"/>
                    <a:pt x="1286" y="21365"/>
                    <a:pt x="4968" y="21365"/>
                  </a:cubicBezTo>
                  <a:cubicBezTo>
                    <a:pt x="8649" y="21365"/>
                    <a:pt x="15031" y="20094"/>
                    <a:pt x="21413" y="18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889594" y="1197586"/>
              <a:ext cx="158325" cy="19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58" fill="norm" stroke="1" extrusionOk="0">
                  <a:moveTo>
                    <a:pt x="2534" y="7046"/>
                  </a:moveTo>
                  <a:cubicBezTo>
                    <a:pt x="1670" y="9629"/>
                    <a:pt x="806" y="12211"/>
                    <a:pt x="374" y="14090"/>
                  </a:cubicBezTo>
                  <a:cubicBezTo>
                    <a:pt x="-58" y="15968"/>
                    <a:pt x="-58" y="17142"/>
                    <a:pt x="86" y="18433"/>
                  </a:cubicBezTo>
                  <a:cubicBezTo>
                    <a:pt x="230" y="19725"/>
                    <a:pt x="518" y="21133"/>
                    <a:pt x="950" y="21251"/>
                  </a:cubicBezTo>
                  <a:cubicBezTo>
                    <a:pt x="1382" y="21368"/>
                    <a:pt x="1958" y="20194"/>
                    <a:pt x="3398" y="17025"/>
                  </a:cubicBezTo>
                  <a:cubicBezTo>
                    <a:pt x="4838" y="13855"/>
                    <a:pt x="7142" y="8690"/>
                    <a:pt x="8726" y="5638"/>
                  </a:cubicBezTo>
                  <a:cubicBezTo>
                    <a:pt x="10310" y="2585"/>
                    <a:pt x="11174" y="1646"/>
                    <a:pt x="12326" y="942"/>
                  </a:cubicBezTo>
                  <a:cubicBezTo>
                    <a:pt x="13478" y="238"/>
                    <a:pt x="14918" y="-232"/>
                    <a:pt x="15638" y="120"/>
                  </a:cubicBezTo>
                  <a:cubicBezTo>
                    <a:pt x="16358" y="472"/>
                    <a:pt x="16358" y="1646"/>
                    <a:pt x="16214" y="4698"/>
                  </a:cubicBezTo>
                  <a:cubicBezTo>
                    <a:pt x="16070" y="7751"/>
                    <a:pt x="15782" y="12681"/>
                    <a:pt x="15638" y="15733"/>
                  </a:cubicBezTo>
                  <a:cubicBezTo>
                    <a:pt x="15494" y="18785"/>
                    <a:pt x="15494" y="19959"/>
                    <a:pt x="16070" y="20077"/>
                  </a:cubicBezTo>
                  <a:cubicBezTo>
                    <a:pt x="16646" y="20194"/>
                    <a:pt x="17798" y="19255"/>
                    <a:pt x="18806" y="18198"/>
                  </a:cubicBezTo>
                  <a:cubicBezTo>
                    <a:pt x="19814" y="17142"/>
                    <a:pt x="20678" y="15968"/>
                    <a:pt x="21542" y="14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4076021" y="899157"/>
              <a:ext cx="181448" cy="52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0" fill="norm" stroke="1" extrusionOk="0">
                  <a:moveTo>
                    <a:pt x="10111" y="0"/>
                  </a:moveTo>
                  <a:cubicBezTo>
                    <a:pt x="8869" y="2678"/>
                    <a:pt x="7628" y="5357"/>
                    <a:pt x="6635" y="8294"/>
                  </a:cubicBezTo>
                  <a:cubicBezTo>
                    <a:pt x="5642" y="11232"/>
                    <a:pt x="4897" y="14429"/>
                    <a:pt x="4524" y="16502"/>
                  </a:cubicBezTo>
                  <a:cubicBezTo>
                    <a:pt x="4152" y="18576"/>
                    <a:pt x="4152" y="19526"/>
                    <a:pt x="4152" y="20218"/>
                  </a:cubicBezTo>
                  <a:cubicBezTo>
                    <a:pt x="4152" y="20909"/>
                    <a:pt x="4152" y="21341"/>
                    <a:pt x="4773" y="21470"/>
                  </a:cubicBezTo>
                  <a:cubicBezTo>
                    <a:pt x="5393" y="21600"/>
                    <a:pt x="6635" y="21427"/>
                    <a:pt x="7752" y="20779"/>
                  </a:cubicBezTo>
                  <a:cubicBezTo>
                    <a:pt x="8869" y="20131"/>
                    <a:pt x="9862" y="19008"/>
                    <a:pt x="10111" y="17971"/>
                  </a:cubicBezTo>
                  <a:cubicBezTo>
                    <a:pt x="10359" y="16934"/>
                    <a:pt x="9862" y="15984"/>
                    <a:pt x="8869" y="15379"/>
                  </a:cubicBezTo>
                  <a:cubicBezTo>
                    <a:pt x="7876" y="14774"/>
                    <a:pt x="6386" y="14515"/>
                    <a:pt x="4524" y="14342"/>
                  </a:cubicBezTo>
                  <a:cubicBezTo>
                    <a:pt x="2662" y="14170"/>
                    <a:pt x="428" y="14083"/>
                    <a:pt x="55" y="14040"/>
                  </a:cubicBezTo>
                  <a:cubicBezTo>
                    <a:pt x="-317" y="13997"/>
                    <a:pt x="1173" y="13997"/>
                    <a:pt x="5021" y="13738"/>
                  </a:cubicBezTo>
                  <a:cubicBezTo>
                    <a:pt x="8869" y="13478"/>
                    <a:pt x="15076" y="12960"/>
                    <a:pt x="21283" y="12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231897" y="1191621"/>
              <a:ext cx="95422" cy="22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61" fill="norm" stroke="1" extrusionOk="0">
                  <a:moveTo>
                    <a:pt x="20718" y="576"/>
                  </a:moveTo>
                  <a:cubicBezTo>
                    <a:pt x="18420" y="169"/>
                    <a:pt x="16122" y="-239"/>
                    <a:pt x="12675" y="169"/>
                  </a:cubicBezTo>
                  <a:cubicBezTo>
                    <a:pt x="9229" y="576"/>
                    <a:pt x="4633" y="1799"/>
                    <a:pt x="2105" y="3021"/>
                  </a:cubicBezTo>
                  <a:cubicBezTo>
                    <a:pt x="-422" y="4244"/>
                    <a:pt x="-882" y="5467"/>
                    <a:pt x="1875" y="7301"/>
                  </a:cubicBezTo>
                  <a:cubicBezTo>
                    <a:pt x="4633" y="9135"/>
                    <a:pt x="10607" y="11580"/>
                    <a:pt x="13824" y="13312"/>
                  </a:cubicBezTo>
                  <a:cubicBezTo>
                    <a:pt x="17041" y="15044"/>
                    <a:pt x="17501" y="16063"/>
                    <a:pt x="14744" y="17286"/>
                  </a:cubicBezTo>
                  <a:cubicBezTo>
                    <a:pt x="11986" y="18508"/>
                    <a:pt x="6012" y="19935"/>
                    <a:pt x="37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952703" y="996111"/>
              <a:ext cx="422366" cy="67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46" fill="norm" stroke="1" extrusionOk="0">
                  <a:moveTo>
                    <a:pt x="6647" y="6989"/>
                  </a:moveTo>
                  <a:cubicBezTo>
                    <a:pt x="6863" y="6453"/>
                    <a:pt x="7079" y="5916"/>
                    <a:pt x="6863" y="5614"/>
                  </a:cubicBezTo>
                  <a:cubicBezTo>
                    <a:pt x="6647" y="5312"/>
                    <a:pt x="5999" y="5245"/>
                    <a:pt x="4973" y="5614"/>
                  </a:cubicBezTo>
                  <a:cubicBezTo>
                    <a:pt x="3947" y="5983"/>
                    <a:pt x="2543" y="6788"/>
                    <a:pt x="1571" y="7895"/>
                  </a:cubicBezTo>
                  <a:cubicBezTo>
                    <a:pt x="599" y="9002"/>
                    <a:pt x="59" y="10411"/>
                    <a:pt x="5" y="11450"/>
                  </a:cubicBezTo>
                  <a:cubicBezTo>
                    <a:pt x="-49" y="12490"/>
                    <a:pt x="383" y="13161"/>
                    <a:pt x="869" y="13530"/>
                  </a:cubicBezTo>
                  <a:cubicBezTo>
                    <a:pt x="1355" y="13899"/>
                    <a:pt x="1895" y="13966"/>
                    <a:pt x="2651" y="13731"/>
                  </a:cubicBezTo>
                  <a:cubicBezTo>
                    <a:pt x="3407" y="13496"/>
                    <a:pt x="4379" y="12960"/>
                    <a:pt x="5081" y="11987"/>
                  </a:cubicBezTo>
                  <a:cubicBezTo>
                    <a:pt x="5783" y="11014"/>
                    <a:pt x="6215" y="9606"/>
                    <a:pt x="6485" y="8465"/>
                  </a:cubicBezTo>
                  <a:cubicBezTo>
                    <a:pt x="6755" y="7325"/>
                    <a:pt x="6863" y="6453"/>
                    <a:pt x="7889" y="5279"/>
                  </a:cubicBezTo>
                  <a:cubicBezTo>
                    <a:pt x="8915" y="4105"/>
                    <a:pt x="10859" y="2629"/>
                    <a:pt x="11993" y="1757"/>
                  </a:cubicBezTo>
                  <a:cubicBezTo>
                    <a:pt x="13127" y="885"/>
                    <a:pt x="13451" y="617"/>
                    <a:pt x="13829" y="382"/>
                  </a:cubicBezTo>
                  <a:cubicBezTo>
                    <a:pt x="14207" y="147"/>
                    <a:pt x="14639" y="-54"/>
                    <a:pt x="14801" y="13"/>
                  </a:cubicBezTo>
                  <a:cubicBezTo>
                    <a:pt x="14963" y="80"/>
                    <a:pt x="14855" y="416"/>
                    <a:pt x="14153" y="1724"/>
                  </a:cubicBezTo>
                  <a:cubicBezTo>
                    <a:pt x="13451" y="3032"/>
                    <a:pt x="12155" y="5312"/>
                    <a:pt x="11021" y="7526"/>
                  </a:cubicBezTo>
                  <a:cubicBezTo>
                    <a:pt x="9887" y="9740"/>
                    <a:pt x="8915" y="11886"/>
                    <a:pt x="8267" y="13798"/>
                  </a:cubicBezTo>
                  <a:cubicBezTo>
                    <a:pt x="7619" y="15710"/>
                    <a:pt x="7295" y="17387"/>
                    <a:pt x="7403" y="18594"/>
                  </a:cubicBezTo>
                  <a:cubicBezTo>
                    <a:pt x="7511" y="19802"/>
                    <a:pt x="8051" y="20540"/>
                    <a:pt x="8591" y="20976"/>
                  </a:cubicBezTo>
                  <a:cubicBezTo>
                    <a:pt x="9131" y="21412"/>
                    <a:pt x="9671" y="21546"/>
                    <a:pt x="10211" y="21546"/>
                  </a:cubicBezTo>
                  <a:cubicBezTo>
                    <a:pt x="10751" y="21546"/>
                    <a:pt x="11291" y="21412"/>
                    <a:pt x="11831" y="20674"/>
                  </a:cubicBezTo>
                  <a:cubicBezTo>
                    <a:pt x="12371" y="19936"/>
                    <a:pt x="12911" y="18594"/>
                    <a:pt x="13181" y="17555"/>
                  </a:cubicBezTo>
                  <a:cubicBezTo>
                    <a:pt x="13451" y="16515"/>
                    <a:pt x="13451" y="15777"/>
                    <a:pt x="13289" y="15274"/>
                  </a:cubicBezTo>
                  <a:cubicBezTo>
                    <a:pt x="13127" y="14771"/>
                    <a:pt x="12803" y="14503"/>
                    <a:pt x="12965" y="14368"/>
                  </a:cubicBezTo>
                  <a:cubicBezTo>
                    <a:pt x="13127" y="14234"/>
                    <a:pt x="13775" y="14234"/>
                    <a:pt x="15287" y="13999"/>
                  </a:cubicBezTo>
                  <a:cubicBezTo>
                    <a:pt x="16799" y="13765"/>
                    <a:pt x="19175" y="13295"/>
                    <a:pt x="21551" y="12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5889418" y="948661"/>
              <a:ext cx="172787" cy="46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66" fill="norm" stroke="1" extrusionOk="0">
                  <a:moveTo>
                    <a:pt x="0" y="8196"/>
                  </a:moveTo>
                  <a:cubicBezTo>
                    <a:pt x="0" y="11683"/>
                    <a:pt x="0" y="15170"/>
                    <a:pt x="129" y="17156"/>
                  </a:cubicBezTo>
                  <a:cubicBezTo>
                    <a:pt x="257" y="19141"/>
                    <a:pt x="514" y="19626"/>
                    <a:pt x="771" y="20207"/>
                  </a:cubicBezTo>
                  <a:cubicBezTo>
                    <a:pt x="1029" y="20788"/>
                    <a:pt x="1286" y="21466"/>
                    <a:pt x="1414" y="21466"/>
                  </a:cubicBezTo>
                  <a:cubicBezTo>
                    <a:pt x="1543" y="21466"/>
                    <a:pt x="1543" y="20788"/>
                    <a:pt x="1543" y="18560"/>
                  </a:cubicBezTo>
                  <a:cubicBezTo>
                    <a:pt x="1543" y="16332"/>
                    <a:pt x="1543" y="12555"/>
                    <a:pt x="2057" y="9455"/>
                  </a:cubicBezTo>
                  <a:cubicBezTo>
                    <a:pt x="2571" y="6356"/>
                    <a:pt x="3600" y="3934"/>
                    <a:pt x="4629" y="2433"/>
                  </a:cubicBezTo>
                  <a:cubicBezTo>
                    <a:pt x="5657" y="931"/>
                    <a:pt x="6686" y="350"/>
                    <a:pt x="7843" y="108"/>
                  </a:cubicBezTo>
                  <a:cubicBezTo>
                    <a:pt x="9000" y="-134"/>
                    <a:pt x="10286" y="-37"/>
                    <a:pt x="12343" y="1125"/>
                  </a:cubicBezTo>
                  <a:cubicBezTo>
                    <a:pt x="14400" y="2288"/>
                    <a:pt x="17229" y="4515"/>
                    <a:pt x="19029" y="6888"/>
                  </a:cubicBezTo>
                  <a:cubicBezTo>
                    <a:pt x="20829" y="9262"/>
                    <a:pt x="21600" y="11780"/>
                    <a:pt x="20443" y="14008"/>
                  </a:cubicBezTo>
                  <a:cubicBezTo>
                    <a:pt x="19286" y="16236"/>
                    <a:pt x="16200" y="18173"/>
                    <a:pt x="12986" y="19335"/>
                  </a:cubicBezTo>
                  <a:cubicBezTo>
                    <a:pt x="9771" y="20497"/>
                    <a:pt x="6429" y="20885"/>
                    <a:pt x="4114" y="21079"/>
                  </a:cubicBezTo>
                  <a:cubicBezTo>
                    <a:pt x="1800" y="21272"/>
                    <a:pt x="514" y="21272"/>
                    <a:pt x="514" y="21127"/>
                  </a:cubicBezTo>
                  <a:cubicBezTo>
                    <a:pt x="514" y="20982"/>
                    <a:pt x="1800" y="20691"/>
                    <a:pt x="3086" y="20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582660" y="1147755"/>
              <a:ext cx="132259" cy="25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13" fill="norm" stroke="1" extrusionOk="0">
                  <a:moveTo>
                    <a:pt x="21088" y="1514"/>
                  </a:moveTo>
                  <a:cubicBezTo>
                    <a:pt x="20075" y="806"/>
                    <a:pt x="19063" y="98"/>
                    <a:pt x="16363" y="10"/>
                  </a:cubicBezTo>
                  <a:cubicBezTo>
                    <a:pt x="13663" y="-79"/>
                    <a:pt x="9276" y="452"/>
                    <a:pt x="6744" y="2223"/>
                  </a:cubicBezTo>
                  <a:cubicBezTo>
                    <a:pt x="4213" y="3993"/>
                    <a:pt x="3538" y="7003"/>
                    <a:pt x="4382" y="9305"/>
                  </a:cubicBezTo>
                  <a:cubicBezTo>
                    <a:pt x="5226" y="11606"/>
                    <a:pt x="7588" y="13200"/>
                    <a:pt x="9276" y="14351"/>
                  </a:cubicBezTo>
                  <a:cubicBezTo>
                    <a:pt x="10963" y="15501"/>
                    <a:pt x="11975" y="16210"/>
                    <a:pt x="12651" y="17006"/>
                  </a:cubicBezTo>
                  <a:cubicBezTo>
                    <a:pt x="13326" y="17803"/>
                    <a:pt x="13663" y="18688"/>
                    <a:pt x="13157" y="19396"/>
                  </a:cubicBezTo>
                  <a:cubicBezTo>
                    <a:pt x="12651" y="20105"/>
                    <a:pt x="11301" y="20636"/>
                    <a:pt x="9782" y="20990"/>
                  </a:cubicBezTo>
                  <a:cubicBezTo>
                    <a:pt x="8263" y="21344"/>
                    <a:pt x="6576" y="21521"/>
                    <a:pt x="5057" y="21344"/>
                  </a:cubicBezTo>
                  <a:cubicBezTo>
                    <a:pt x="3538" y="21167"/>
                    <a:pt x="2188" y="20636"/>
                    <a:pt x="1176" y="19751"/>
                  </a:cubicBezTo>
                  <a:cubicBezTo>
                    <a:pt x="163" y="18865"/>
                    <a:pt x="-512" y="17626"/>
                    <a:pt x="501" y="16387"/>
                  </a:cubicBezTo>
                  <a:cubicBezTo>
                    <a:pt x="1513" y="15147"/>
                    <a:pt x="4213" y="13908"/>
                    <a:pt x="6913" y="12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721268" y="898028"/>
              <a:ext cx="450851" cy="47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4610"/>
                  </a:moveTo>
                  <a:cubicBezTo>
                    <a:pt x="203" y="16513"/>
                    <a:pt x="406" y="18416"/>
                    <a:pt x="558" y="19605"/>
                  </a:cubicBezTo>
                  <a:cubicBezTo>
                    <a:pt x="710" y="20795"/>
                    <a:pt x="811" y="21271"/>
                    <a:pt x="1115" y="21413"/>
                  </a:cubicBezTo>
                  <a:cubicBezTo>
                    <a:pt x="1420" y="21556"/>
                    <a:pt x="1927" y="21366"/>
                    <a:pt x="2434" y="20509"/>
                  </a:cubicBezTo>
                  <a:cubicBezTo>
                    <a:pt x="2941" y="19653"/>
                    <a:pt x="3448" y="18130"/>
                    <a:pt x="3803" y="17131"/>
                  </a:cubicBezTo>
                  <a:cubicBezTo>
                    <a:pt x="4158" y="16132"/>
                    <a:pt x="4361" y="15656"/>
                    <a:pt x="4411" y="15942"/>
                  </a:cubicBezTo>
                  <a:cubicBezTo>
                    <a:pt x="4462" y="16227"/>
                    <a:pt x="4361" y="17274"/>
                    <a:pt x="4310" y="18035"/>
                  </a:cubicBezTo>
                  <a:cubicBezTo>
                    <a:pt x="4259" y="18797"/>
                    <a:pt x="4259" y="19272"/>
                    <a:pt x="4513" y="19558"/>
                  </a:cubicBezTo>
                  <a:cubicBezTo>
                    <a:pt x="4766" y="19843"/>
                    <a:pt x="5273" y="19938"/>
                    <a:pt x="5932" y="19463"/>
                  </a:cubicBezTo>
                  <a:cubicBezTo>
                    <a:pt x="6592" y="18987"/>
                    <a:pt x="7403" y="17940"/>
                    <a:pt x="8011" y="17226"/>
                  </a:cubicBezTo>
                  <a:cubicBezTo>
                    <a:pt x="8620" y="16513"/>
                    <a:pt x="9025" y="16132"/>
                    <a:pt x="9380" y="15704"/>
                  </a:cubicBezTo>
                  <a:cubicBezTo>
                    <a:pt x="9735" y="15276"/>
                    <a:pt x="10039" y="14800"/>
                    <a:pt x="9938" y="14657"/>
                  </a:cubicBezTo>
                  <a:cubicBezTo>
                    <a:pt x="9837" y="14515"/>
                    <a:pt x="9330" y="14705"/>
                    <a:pt x="8924" y="14990"/>
                  </a:cubicBezTo>
                  <a:cubicBezTo>
                    <a:pt x="8518" y="15276"/>
                    <a:pt x="8214" y="15656"/>
                    <a:pt x="8062" y="16132"/>
                  </a:cubicBezTo>
                  <a:cubicBezTo>
                    <a:pt x="7910" y="16608"/>
                    <a:pt x="7910" y="17179"/>
                    <a:pt x="7910" y="17750"/>
                  </a:cubicBezTo>
                  <a:cubicBezTo>
                    <a:pt x="7910" y="18321"/>
                    <a:pt x="7910" y="18892"/>
                    <a:pt x="8062" y="19367"/>
                  </a:cubicBezTo>
                  <a:cubicBezTo>
                    <a:pt x="8214" y="19843"/>
                    <a:pt x="8518" y="20224"/>
                    <a:pt x="8975" y="20367"/>
                  </a:cubicBezTo>
                  <a:cubicBezTo>
                    <a:pt x="9431" y="20509"/>
                    <a:pt x="10039" y="20414"/>
                    <a:pt x="10952" y="19700"/>
                  </a:cubicBezTo>
                  <a:cubicBezTo>
                    <a:pt x="11865" y="18987"/>
                    <a:pt x="13082" y="17655"/>
                    <a:pt x="14197" y="15276"/>
                  </a:cubicBezTo>
                  <a:cubicBezTo>
                    <a:pt x="15313" y="12897"/>
                    <a:pt x="16327" y="9471"/>
                    <a:pt x="16834" y="6950"/>
                  </a:cubicBezTo>
                  <a:cubicBezTo>
                    <a:pt x="17341" y="4428"/>
                    <a:pt x="17341" y="2811"/>
                    <a:pt x="17341" y="1716"/>
                  </a:cubicBezTo>
                  <a:cubicBezTo>
                    <a:pt x="17341" y="622"/>
                    <a:pt x="17341" y="51"/>
                    <a:pt x="17239" y="4"/>
                  </a:cubicBezTo>
                  <a:cubicBezTo>
                    <a:pt x="17138" y="-44"/>
                    <a:pt x="16935" y="432"/>
                    <a:pt x="16631" y="2192"/>
                  </a:cubicBezTo>
                  <a:cubicBezTo>
                    <a:pt x="16327" y="3952"/>
                    <a:pt x="15921" y="6997"/>
                    <a:pt x="15668" y="9852"/>
                  </a:cubicBezTo>
                  <a:cubicBezTo>
                    <a:pt x="15414" y="12707"/>
                    <a:pt x="15313" y="15371"/>
                    <a:pt x="15363" y="16465"/>
                  </a:cubicBezTo>
                  <a:cubicBezTo>
                    <a:pt x="15414" y="17560"/>
                    <a:pt x="15617" y="17084"/>
                    <a:pt x="16073" y="16370"/>
                  </a:cubicBezTo>
                  <a:cubicBezTo>
                    <a:pt x="16530" y="15656"/>
                    <a:pt x="17239" y="14705"/>
                    <a:pt x="17848" y="14229"/>
                  </a:cubicBezTo>
                  <a:cubicBezTo>
                    <a:pt x="18456" y="13753"/>
                    <a:pt x="18963" y="13753"/>
                    <a:pt x="19420" y="13944"/>
                  </a:cubicBezTo>
                  <a:cubicBezTo>
                    <a:pt x="19876" y="14134"/>
                    <a:pt x="20282" y="14515"/>
                    <a:pt x="20637" y="15561"/>
                  </a:cubicBezTo>
                  <a:cubicBezTo>
                    <a:pt x="20992" y="16608"/>
                    <a:pt x="21296" y="18321"/>
                    <a:pt x="21600" y="20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671652" y="858639"/>
              <a:ext cx="656168" cy="46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4459" y="1871"/>
                  </a:moveTo>
                  <a:cubicBezTo>
                    <a:pt x="4250" y="4314"/>
                    <a:pt x="4041" y="6758"/>
                    <a:pt x="3797" y="9592"/>
                  </a:cubicBezTo>
                  <a:cubicBezTo>
                    <a:pt x="3554" y="12426"/>
                    <a:pt x="3275" y="15652"/>
                    <a:pt x="3135" y="17509"/>
                  </a:cubicBezTo>
                  <a:cubicBezTo>
                    <a:pt x="2996" y="19366"/>
                    <a:pt x="2996" y="19854"/>
                    <a:pt x="3031" y="20343"/>
                  </a:cubicBezTo>
                  <a:cubicBezTo>
                    <a:pt x="3066" y="20832"/>
                    <a:pt x="3135" y="21321"/>
                    <a:pt x="3345" y="21418"/>
                  </a:cubicBezTo>
                  <a:cubicBezTo>
                    <a:pt x="3554" y="21516"/>
                    <a:pt x="3902" y="21223"/>
                    <a:pt x="4076" y="20490"/>
                  </a:cubicBezTo>
                  <a:cubicBezTo>
                    <a:pt x="4250" y="19757"/>
                    <a:pt x="4250" y="18584"/>
                    <a:pt x="3832" y="17411"/>
                  </a:cubicBezTo>
                  <a:cubicBezTo>
                    <a:pt x="3414" y="16238"/>
                    <a:pt x="2578" y="15065"/>
                    <a:pt x="1986" y="14430"/>
                  </a:cubicBezTo>
                  <a:cubicBezTo>
                    <a:pt x="1394" y="13795"/>
                    <a:pt x="1045" y="13697"/>
                    <a:pt x="697" y="13746"/>
                  </a:cubicBezTo>
                  <a:cubicBezTo>
                    <a:pt x="348" y="13795"/>
                    <a:pt x="0" y="13990"/>
                    <a:pt x="0" y="14039"/>
                  </a:cubicBezTo>
                  <a:cubicBezTo>
                    <a:pt x="0" y="14088"/>
                    <a:pt x="348" y="13990"/>
                    <a:pt x="1289" y="13013"/>
                  </a:cubicBezTo>
                  <a:cubicBezTo>
                    <a:pt x="2230" y="12035"/>
                    <a:pt x="3763" y="10178"/>
                    <a:pt x="4668" y="9006"/>
                  </a:cubicBezTo>
                  <a:cubicBezTo>
                    <a:pt x="5574" y="7833"/>
                    <a:pt x="5853" y="7344"/>
                    <a:pt x="6166" y="6953"/>
                  </a:cubicBezTo>
                  <a:cubicBezTo>
                    <a:pt x="6480" y="6562"/>
                    <a:pt x="6828" y="6269"/>
                    <a:pt x="7003" y="6513"/>
                  </a:cubicBezTo>
                  <a:cubicBezTo>
                    <a:pt x="7177" y="6758"/>
                    <a:pt x="7177" y="7540"/>
                    <a:pt x="7003" y="9348"/>
                  </a:cubicBezTo>
                  <a:cubicBezTo>
                    <a:pt x="6828" y="11156"/>
                    <a:pt x="6480" y="13990"/>
                    <a:pt x="6236" y="15994"/>
                  </a:cubicBezTo>
                  <a:cubicBezTo>
                    <a:pt x="5992" y="17997"/>
                    <a:pt x="5853" y="19170"/>
                    <a:pt x="5783" y="19512"/>
                  </a:cubicBezTo>
                  <a:cubicBezTo>
                    <a:pt x="5714" y="19854"/>
                    <a:pt x="5714" y="19366"/>
                    <a:pt x="5888" y="18535"/>
                  </a:cubicBezTo>
                  <a:cubicBezTo>
                    <a:pt x="6062" y="17704"/>
                    <a:pt x="6410" y="16531"/>
                    <a:pt x="6689" y="15749"/>
                  </a:cubicBezTo>
                  <a:cubicBezTo>
                    <a:pt x="6968" y="14968"/>
                    <a:pt x="7177" y="14577"/>
                    <a:pt x="7421" y="14528"/>
                  </a:cubicBezTo>
                  <a:cubicBezTo>
                    <a:pt x="7665" y="14479"/>
                    <a:pt x="7943" y="14772"/>
                    <a:pt x="8326" y="15456"/>
                  </a:cubicBezTo>
                  <a:cubicBezTo>
                    <a:pt x="8710" y="16140"/>
                    <a:pt x="9197" y="17216"/>
                    <a:pt x="9615" y="17900"/>
                  </a:cubicBezTo>
                  <a:cubicBezTo>
                    <a:pt x="10034" y="18584"/>
                    <a:pt x="10382" y="18877"/>
                    <a:pt x="10765" y="19024"/>
                  </a:cubicBezTo>
                  <a:cubicBezTo>
                    <a:pt x="11148" y="19170"/>
                    <a:pt x="11566" y="19170"/>
                    <a:pt x="11985" y="18779"/>
                  </a:cubicBezTo>
                  <a:cubicBezTo>
                    <a:pt x="12403" y="18388"/>
                    <a:pt x="12821" y="17606"/>
                    <a:pt x="13065" y="16971"/>
                  </a:cubicBezTo>
                  <a:cubicBezTo>
                    <a:pt x="13308" y="16336"/>
                    <a:pt x="13378" y="15847"/>
                    <a:pt x="13413" y="15261"/>
                  </a:cubicBezTo>
                  <a:cubicBezTo>
                    <a:pt x="13448" y="14674"/>
                    <a:pt x="13448" y="13990"/>
                    <a:pt x="13274" y="13599"/>
                  </a:cubicBezTo>
                  <a:cubicBezTo>
                    <a:pt x="13099" y="13208"/>
                    <a:pt x="12751" y="13111"/>
                    <a:pt x="12437" y="13208"/>
                  </a:cubicBezTo>
                  <a:cubicBezTo>
                    <a:pt x="12124" y="13306"/>
                    <a:pt x="11845" y="13599"/>
                    <a:pt x="11636" y="13990"/>
                  </a:cubicBezTo>
                  <a:cubicBezTo>
                    <a:pt x="11427" y="14381"/>
                    <a:pt x="11288" y="14870"/>
                    <a:pt x="11218" y="15359"/>
                  </a:cubicBezTo>
                  <a:cubicBezTo>
                    <a:pt x="11148" y="15847"/>
                    <a:pt x="11148" y="16336"/>
                    <a:pt x="11114" y="16825"/>
                  </a:cubicBezTo>
                  <a:cubicBezTo>
                    <a:pt x="11079" y="17313"/>
                    <a:pt x="11009" y="17802"/>
                    <a:pt x="11114" y="18193"/>
                  </a:cubicBezTo>
                  <a:cubicBezTo>
                    <a:pt x="11218" y="18584"/>
                    <a:pt x="11497" y="18877"/>
                    <a:pt x="11810" y="18877"/>
                  </a:cubicBezTo>
                  <a:cubicBezTo>
                    <a:pt x="12124" y="18877"/>
                    <a:pt x="12472" y="18584"/>
                    <a:pt x="12751" y="18242"/>
                  </a:cubicBezTo>
                  <a:cubicBezTo>
                    <a:pt x="13030" y="17900"/>
                    <a:pt x="13239" y="17509"/>
                    <a:pt x="13448" y="16922"/>
                  </a:cubicBezTo>
                  <a:cubicBezTo>
                    <a:pt x="13657" y="16336"/>
                    <a:pt x="13866" y="15554"/>
                    <a:pt x="13935" y="15407"/>
                  </a:cubicBezTo>
                  <a:cubicBezTo>
                    <a:pt x="14005" y="15261"/>
                    <a:pt x="13935" y="15749"/>
                    <a:pt x="13901" y="16238"/>
                  </a:cubicBezTo>
                  <a:cubicBezTo>
                    <a:pt x="13866" y="16727"/>
                    <a:pt x="13866" y="17216"/>
                    <a:pt x="14005" y="17606"/>
                  </a:cubicBezTo>
                  <a:cubicBezTo>
                    <a:pt x="14145" y="17997"/>
                    <a:pt x="14423" y="18291"/>
                    <a:pt x="14737" y="18095"/>
                  </a:cubicBezTo>
                  <a:cubicBezTo>
                    <a:pt x="15050" y="17900"/>
                    <a:pt x="15399" y="17216"/>
                    <a:pt x="16026" y="15798"/>
                  </a:cubicBezTo>
                  <a:cubicBezTo>
                    <a:pt x="16653" y="14381"/>
                    <a:pt x="17559" y="12231"/>
                    <a:pt x="18360" y="9690"/>
                  </a:cubicBezTo>
                  <a:cubicBezTo>
                    <a:pt x="19161" y="7149"/>
                    <a:pt x="19858" y="4216"/>
                    <a:pt x="20241" y="2457"/>
                  </a:cubicBezTo>
                  <a:cubicBezTo>
                    <a:pt x="20625" y="698"/>
                    <a:pt x="20694" y="111"/>
                    <a:pt x="20590" y="14"/>
                  </a:cubicBezTo>
                  <a:cubicBezTo>
                    <a:pt x="20485" y="-84"/>
                    <a:pt x="20206" y="307"/>
                    <a:pt x="19719" y="2017"/>
                  </a:cubicBezTo>
                  <a:cubicBezTo>
                    <a:pt x="19231" y="3728"/>
                    <a:pt x="18534" y="6758"/>
                    <a:pt x="18046" y="9739"/>
                  </a:cubicBezTo>
                  <a:cubicBezTo>
                    <a:pt x="17559" y="12720"/>
                    <a:pt x="17280" y="15652"/>
                    <a:pt x="17175" y="17509"/>
                  </a:cubicBezTo>
                  <a:cubicBezTo>
                    <a:pt x="17071" y="19366"/>
                    <a:pt x="17141" y="20148"/>
                    <a:pt x="17350" y="20587"/>
                  </a:cubicBezTo>
                  <a:cubicBezTo>
                    <a:pt x="17559" y="21027"/>
                    <a:pt x="17907" y="21125"/>
                    <a:pt x="18639" y="20245"/>
                  </a:cubicBezTo>
                  <a:cubicBezTo>
                    <a:pt x="19370" y="19366"/>
                    <a:pt x="20485" y="17509"/>
                    <a:pt x="21600" y="15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188118" y="109600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015227" y="1879566"/>
              <a:ext cx="283392" cy="45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1" fill="norm" stroke="1" extrusionOk="0">
                  <a:moveTo>
                    <a:pt x="12302" y="2881"/>
                  </a:moveTo>
                  <a:cubicBezTo>
                    <a:pt x="12142" y="2381"/>
                    <a:pt x="11982" y="1881"/>
                    <a:pt x="11582" y="1381"/>
                  </a:cubicBezTo>
                  <a:cubicBezTo>
                    <a:pt x="11182" y="881"/>
                    <a:pt x="10542" y="381"/>
                    <a:pt x="9182" y="331"/>
                  </a:cubicBezTo>
                  <a:cubicBezTo>
                    <a:pt x="7822" y="281"/>
                    <a:pt x="5742" y="681"/>
                    <a:pt x="4062" y="1781"/>
                  </a:cubicBezTo>
                  <a:cubicBezTo>
                    <a:pt x="2382" y="2881"/>
                    <a:pt x="1102" y="4681"/>
                    <a:pt x="462" y="6881"/>
                  </a:cubicBezTo>
                  <a:cubicBezTo>
                    <a:pt x="-178" y="9081"/>
                    <a:pt x="-178" y="11681"/>
                    <a:pt x="622" y="14081"/>
                  </a:cubicBezTo>
                  <a:cubicBezTo>
                    <a:pt x="1422" y="16481"/>
                    <a:pt x="3022" y="18681"/>
                    <a:pt x="4702" y="19931"/>
                  </a:cubicBezTo>
                  <a:cubicBezTo>
                    <a:pt x="6382" y="21181"/>
                    <a:pt x="8142" y="21481"/>
                    <a:pt x="10382" y="20781"/>
                  </a:cubicBezTo>
                  <a:cubicBezTo>
                    <a:pt x="12622" y="20081"/>
                    <a:pt x="15342" y="18381"/>
                    <a:pt x="17262" y="16131"/>
                  </a:cubicBezTo>
                  <a:cubicBezTo>
                    <a:pt x="19182" y="13881"/>
                    <a:pt x="20302" y="11081"/>
                    <a:pt x="20622" y="8731"/>
                  </a:cubicBezTo>
                  <a:cubicBezTo>
                    <a:pt x="20942" y="6381"/>
                    <a:pt x="20462" y="4481"/>
                    <a:pt x="19342" y="3081"/>
                  </a:cubicBezTo>
                  <a:cubicBezTo>
                    <a:pt x="18222" y="1681"/>
                    <a:pt x="16462" y="781"/>
                    <a:pt x="15102" y="331"/>
                  </a:cubicBezTo>
                  <a:cubicBezTo>
                    <a:pt x="13742" y="-119"/>
                    <a:pt x="12782" y="-119"/>
                    <a:pt x="11742" y="381"/>
                  </a:cubicBezTo>
                  <a:cubicBezTo>
                    <a:pt x="10702" y="881"/>
                    <a:pt x="9582" y="1881"/>
                    <a:pt x="8862" y="3331"/>
                  </a:cubicBezTo>
                  <a:cubicBezTo>
                    <a:pt x="8142" y="4781"/>
                    <a:pt x="7822" y="6681"/>
                    <a:pt x="8622" y="8781"/>
                  </a:cubicBezTo>
                  <a:cubicBezTo>
                    <a:pt x="9422" y="10881"/>
                    <a:pt x="11342" y="13181"/>
                    <a:pt x="13182" y="14731"/>
                  </a:cubicBezTo>
                  <a:cubicBezTo>
                    <a:pt x="15022" y="16281"/>
                    <a:pt x="16782" y="17081"/>
                    <a:pt x="18142" y="18081"/>
                  </a:cubicBezTo>
                  <a:cubicBezTo>
                    <a:pt x="19502" y="19081"/>
                    <a:pt x="20462" y="20281"/>
                    <a:pt x="21422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451018" y="2264407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461273" y="2150107"/>
              <a:ext cx="17592" cy="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51" h="20773" fill="norm" stroke="1" extrusionOk="0">
                  <a:moveTo>
                    <a:pt x="15456" y="0"/>
                  </a:moveTo>
                  <a:cubicBezTo>
                    <a:pt x="6816" y="3086"/>
                    <a:pt x="-1824" y="6171"/>
                    <a:pt x="336" y="10286"/>
                  </a:cubicBezTo>
                  <a:cubicBezTo>
                    <a:pt x="2496" y="14400"/>
                    <a:pt x="15456" y="19543"/>
                    <a:pt x="17616" y="20571"/>
                  </a:cubicBezTo>
                  <a:cubicBezTo>
                    <a:pt x="19776" y="21600"/>
                    <a:pt x="11136" y="18514"/>
                    <a:pt x="2496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143168" y="2162807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140175" y="2058762"/>
              <a:ext cx="15694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3818" y="20297"/>
                  </a:moveTo>
                  <a:cubicBezTo>
                    <a:pt x="1118" y="11040"/>
                    <a:pt x="-1582" y="1783"/>
                    <a:pt x="1118" y="240"/>
                  </a:cubicBezTo>
                  <a:cubicBezTo>
                    <a:pt x="3818" y="-1303"/>
                    <a:pt x="11918" y="4868"/>
                    <a:pt x="20018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232033" y="2124162"/>
              <a:ext cx="84041" cy="22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365" fill="norm" stroke="1" extrusionOk="0">
                  <a:moveTo>
                    <a:pt x="18523" y="3686"/>
                  </a:moveTo>
                  <a:cubicBezTo>
                    <a:pt x="16980" y="2676"/>
                    <a:pt x="15437" y="1667"/>
                    <a:pt x="13380" y="960"/>
                  </a:cubicBezTo>
                  <a:cubicBezTo>
                    <a:pt x="11323" y="254"/>
                    <a:pt x="8751" y="-150"/>
                    <a:pt x="6694" y="52"/>
                  </a:cubicBezTo>
                  <a:cubicBezTo>
                    <a:pt x="4637" y="254"/>
                    <a:pt x="3094" y="1061"/>
                    <a:pt x="1808" y="2474"/>
                  </a:cubicBezTo>
                  <a:cubicBezTo>
                    <a:pt x="523" y="3887"/>
                    <a:pt x="-506" y="5906"/>
                    <a:pt x="265" y="7824"/>
                  </a:cubicBezTo>
                  <a:cubicBezTo>
                    <a:pt x="1037" y="9742"/>
                    <a:pt x="3608" y="11558"/>
                    <a:pt x="7208" y="13173"/>
                  </a:cubicBezTo>
                  <a:cubicBezTo>
                    <a:pt x="10808" y="14788"/>
                    <a:pt x="15437" y="16201"/>
                    <a:pt x="18008" y="17413"/>
                  </a:cubicBezTo>
                  <a:cubicBezTo>
                    <a:pt x="20580" y="18624"/>
                    <a:pt x="21094" y="19633"/>
                    <a:pt x="19551" y="20340"/>
                  </a:cubicBezTo>
                  <a:cubicBezTo>
                    <a:pt x="18008" y="21046"/>
                    <a:pt x="14408" y="21450"/>
                    <a:pt x="11323" y="21349"/>
                  </a:cubicBezTo>
                  <a:cubicBezTo>
                    <a:pt x="8237" y="21248"/>
                    <a:pt x="5665" y="20643"/>
                    <a:pt x="3094" y="20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036828" y="1927857"/>
              <a:ext cx="503341" cy="36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27" fill="norm" stroke="1" extrusionOk="0">
                  <a:moveTo>
                    <a:pt x="4139" y="0"/>
                  </a:moveTo>
                  <a:cubicBezTo>
                    <a:pt x="3777" y="2979"/>
                    <a:pt x="3416" y="5959"/>
                    <a:pt x="3190" y="8876"/>
                  </a:cubicBezTo>
                  <a:cubicBezTo>
                    <a:pt x="2964" y="11793"/>
                    <a:pt x="2873" y="14648"/>
                    <a:pt x="2783" y="16386"/>
                  </a:cubicBezTo>
                  <a:cubicBezTo>
                    <a:pt x="2693" y="18124"/>
                    <a:pt x="2602" y="18745"/>
                    <a:pt x="2647" y="19490"/>
                  </a:cubicBezTo>
                  <a:cubicBezTo>
                    <a:pt x="2693" y="20234"/>
                    <a:pt x="2873" y="21103"/>
                    <a:pt x="3190" y="21352"/>
                  </a:cubicBezTo>
                  <a:cubicBezTo>
                    <a:pt x="3506" y="21600"/>
                    <a:pt x="3958" y="21228"/>
                    <a:pt x="4319" y="20359"/>
                  </a:cubicBezTo>
                  <a:cubicBezTo>
                    <a:pt x="4681" y="19490"/>
                    <a:pt x="4952" y="18124"/>
                    <a:pt x="4681" y="16945"/>
                  </a:cubicBezTo>
                  <a:cubicBezTo>
                    <a:pt x="4410" y="15766"/>
                    <a:pt x="3596" y="14772"/>
                    <a:pt x="2964" y="14152"/>
                  </a:cubicBezTo>
                  <a:cubicBezTo>
                    <a:pt x="2331" y="13531"/>
                    <a:pt x="1879" y="13283"/>
                    <a:pt x="1337" y="13097"/>
                  </a:cubicBezTo>
                  <a:cubicBezTo>
                    <a:pt x="795" y="12910"/>
                    <a:pt x="162" y="12786"/>
                    <a:pt x="27" y="12538"/>
                  </a:cubicBezTo>
                  <a:cubicBezTo>
                    <a:pt x="-109" y="12290"/>
                    <a:pt x="253" y="11917"/>
                    <a:pt x="1427" y="10862"/>
                  </a:cubicBezTo>
                  <a:cubicBezTo>
                    <a:pt x="2602" y="9807"/>
                    <a:pt x="4591" y="8069"/>
                    <a:pt x="5946" y="6641"/>
                  </a:cubicBezTo>
                  <a:cubicBezTo>
                    <a:pt x="7302" y="5214"/>
                    <a:pt x="8025" y="4097"/>
                    <a:pt x="8612" y="2979"/>
                  </a:cubicBezTo>
                  <a:cubicBezTo>
                    <a:pt x="9200" y="1862"/>
                    <a:pt x="9652" y="745"/>
                    <a:pt x="9742" y="434"/>
                  </a:cubicBezTo>
                  <a:cubicBezTo>
                    <a:pt x="9832" y="124"/>
                    <a:pt x="9561" y="621"/>
                    <a:pt x="9290" y="2607"/>
                  </a:cubicBezTo>
                  <a:cubicBezTo>
                    <a:pt x="9019" y="4593"/>
                    <a:pt x="8748" y="8069"/>
                    <a:pt x="8567" y="10862"/>
                  </a:cubicBezTo>
                  <a:cubicBezTo>
                    <a:pt x="8386" y="13655"/>
                    <a:pt x="8296" y="15766"/>
                    <a:pt x="8206" y="17193"/>
                  </a:cubicBezTo>
                  <a:cubicBezTo>
                    <a:pt x="8115" y="18621"/>
                    <a:pt x="8025" y="19366"/>
                    <a:pt x="8025" y="19241"/>
                  </a:cubicBezTo>
                  <a:cubicBezTo>
                    <a:pt x="8025" y="19117"/>
                    <a:pt x="8115" y="18124"/>
                    <a:pt x="8386" y="16945"/>
                  </a:cubicBezTo>
                  <a:cubicBezTo>
                    <a:pt x="8658" y="15766"/>
                    <a:pt x="9109" y="14400"/>
                    <a:pt x="9516" y="13531"/>
                  </a:cubicBezTo>
                  <a:cubicBezTo>
                    <a:pt x="9923" y="12662"/>
                    <a:pt x="10284" y="12290"/>
                    <a:pt x="10601" y="12352"/>
                  </a:cubicBezTo>
                  <a:cubicBezTo>
                    <a:pt x="10917" y="12414"/>
                    <a:pt x="11188" y="12910"/>
                    <a:pt x="11685" y="13903"/>
                  </a:cubicBezTo>
                  <a:cubicBezTo>
                    <a:pt x="12182" y="14897"/>
                    <a:pt x="12905" y="16386"/>
                    <a:pt x="13493" y="17193"/>
                  </a:cubicBezTo>
                  <a:cubicBezTo>
                    <a:pt x="14080" y="18000"/>
                    <a:pt x="14532" y="18124"/>
                    <a:pt x="14894" y="17752"/>
                  </a:cubicBezTo>
                  <a:cubicBezTo>
                    <a:pt x="15255" y="17379"/>
                    <a:pt x="15526" y="16510"/>
                    <a:pt x="15707" y="15766"/>
                  </a:cubicBezTo>
                  <a:cubicBezTo>
                    <a:pt x="15888" y="15021"/>
                    <a:pt x="15978" y="14400"/>
                    <a:pt x="16023" y="13779"/>
                  </a:cubicBezTo>
                  <a:cubicBezTo>
                    <a:pt x="16068" y="13159"/>
                    <a:pt x="16068" y="12538"/>
                    <a:pt x="15842" y="12228"/>
                  </a:cubicBezTo>
                  <a:cubicBezTo>
                    <a:pt x="15617" y="11917"/>
                    <a:pt x="15165" y="11917"/>
                    <a:pt x="14803" y="12228"/>
                  </a:cubicBezTo>
                  <a:cubicBezTo>
                    <a:pt x="14442" y="12538"/>
                    <a:pt x="14170" y="13159"/>
                    <a:pt x="13990" y="14214"/>
                  </a:cubicBezTo>
                  <a:cubicBezTo>
                    <a:pt x="13809" y="15269"/>
                    <a:pt x="13719" y="16759"/>
                    <a:pt x="13899" y="17876"/>
                  </a:cubicBezTo>
                  <a:cubicBezTo>
                    <a:pt x="14080" y="18993"/>
                    <a:pt x="14532" y="19738"/>
                    <a:pt x="15255" y="20048"/>
                  </a:cubicBezTo>
                  <a:cubicBezTo>
                    <a:pt x="15978" y="20359"/>
                    <a:pt x="16972" y="20234"/>
                    <a:pt x="18057" y="19924"/>
                  </a:cubicBezTo>
                  <a:cubicBezTo>
                    <a:pt x="19141" y="19614"/>
                    <a:pt x="20316" y="19117"/>
                    <a:pt x="21491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327568" y="197865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333918" y="2008291"/>
              <a:ext cx="38101" cy="15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880"/>
                  </a:moveTo>
                  <a:cubicBezTo>
                    <a:pt x="3600" y="1440"/>
                    <a:pt x="7200" y="0"/>
                    <a:pt x="9000" y="0"/>
                  </a:cubicBezTo>
                  <a:cubicBezTo>
                    <a:pt x="10800" y="0"/>
                    <a:pt x="10800" y="1440"/>
                    <a:pt x="11400" y="4608"/>
                  </a:cubicBezTo>
                  <a:cubicBezTo>
                    <a:pt x="12000" y="7776"/>
                    <a:pt x="13200" y="12672"/>
                    <a:pt x="14400" y="15840"/>
                  </a:cubicBezTo>
                  <a:cubicBezTo>
                    <a:pt x="15600" y="19008"/>
                    <a:pt x="16800" y="20448"/>
                    <a:pt x="18000" y="21024"/>
                  </a:cubicBezTo>
                  <a:cubicBezTo>
                    <a:pt x="19200" y="21600"/>
                    <a:pt x="20400" y="21312"/>
                    <a:pt x="21600" y="21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321218" y="1873792"/>
              <a:ext cx="38101" cy="4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21600" y="10844"/>
                  </a:moveTo>
                  <a:cubicBezTo>
                    <a:pt x="20400" y="5701"/>
                    <a:pt x="19200" y="559"/>
                    <a:pt x="18000" y="559"/>
                  </a:cubicBezTo>
                  <a:cubicBezTo>
                    <a:pt x="16800" y="559"/>
                    <a:pt x="15600" y="5701"/>
                    <a:pt x="15600" y="10844"/>
                  </a:cubicBezTo>
                  <a:cubicBezTo>
                    <a:pt x="15600" y="15987"/>
                    <a:pt x="16800" y="21130"/>
                    <a:pt x="17400" y="21130"/>
                  </a:cubicBezTo>
                  <a:cubicBezTo>
                    <a:pt x="18000" y="21130"/>
                    <a:pt x="18000" y="15987"/>
                    <a:pt x="17400" y="10844"/>
                  </a:cubicBezTo>
                  <a:cubicBezTo>
                    <a:pt x="16800" y="5701"/>
                    <a:pt x="15600" y="559"/>
                    <a:pt x="12600" y="44"/>
                  </a:cubicBezTo>
                  <a:cubicBezTo>
                    <a:pt x="9600" y="-470"/>
                    <a:pt x="4800" y="3644"/>
                    <a:pt x="2400" y="6730"/>
                  </a:cubicBezTo>
                  <a:cubicBezTo>
                    <a:pt x="0" y="9816"/>
                    <a:pt x="0" y="11873"/>
                    <a:pt x="0" y="13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251368" y="2252703"/>
              <a:ext cx="304801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50" y="12302"/>
                    <a:pt x="8700" y="4448"/>
                    <a:pt x="12300" y="1502"/>
                  </a:cubicBezTo>
                  <a:cubicBezTo>
                    <a:pt x="15900" y="-1443"/>
                    <a:pt x="1875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354057" y="2380414"/>
              <a:ext cx="233862" cy="24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5" fill="norm" stroke="1" extrusionOk="0">
                  <a:moveTo>
                    <a:pt x="8073" y="4878"/>
                  </a:moveTo>
                  <a:cubicBezTo>
                    <a:pt x="7878" y="3947"/>
                    <a:pt x="7684" y="3016"/>
                    <a:pt x="7392" y="2084"/>
                  </a:cubicBezTo>
                  <a:cubicBezTo>
                    <a:pt x="7100" y="1153"/>
                    <a:pt x="6711" y="222"/>
                    <a:pt x="5738" y="36"/>
                  </a:cubicBezTo>
                  <a:cubicBezTo>
                    <a:pt x="4765" y="-150"/>
                    <a:pt x="3208" y="409"/>
                    <a:pt x="2138" y="1153"/>
                  </a:cubicBezTo>
                  <a:cubicBezTo>
                    <a:pt x="1068" y="1898"/>
                    <a:pt x="484" y="2829"/>
                    <a:pt x="192" y="3760"/>
                  </a:cubicBezTo>
                  <a:cubicBezTo>
                    <a:pt x="-100" y="4691"/>
                    <a:pt x="-100" y="5622"/>
                    <a:pt x="484" y="6088"/>
                  </a:cubicBezTo>
                  <a:cubicBezTo>
                    <a:pt x="1068" y="6553"/>
                    <a:pt x="2235" y="6553"/>
                    <a:pt x="3305" y="6274"/>
                  </a:cubicBezTo>
                  <a:cubicBezTo>
                    <a:pt x="4376" y="5995"/>
                    <a:pt x="5349" y="5436"/>
                    <a:pt x="6224" y="4878"/>
                  </a:cubicBezTo>
                  <a:cubicBezTo>
                    <a:pt x="7100" y="4319"/>
                    <a:pt x="7878" y="3760"/>
                    <a:pt x="8268" y="3947"/>
                  </a:cubicBezTo>
                  <a:cubicBezTo>
                    <a:pt x="8657" y="4133"/>
                    <a:pt x="8657" y="5064"/>
                    <a:pt x="8462" y="7298"/>
                  </a:cubicBezTo>
                  <a:cubicBezTo>
                    <a:pt x="8268" y="9533"/>
                    <a:pt x="7878" y="13071"/>
                    <a:pt x="7586" y="15305"/>
                  </a:cubicBezTo>
                  <a:cubicBezTo>
                    <a:pt x="7295" y="17540"/>
                    <a:pt x="7100" y="18471"/>
                    <a:pt x="6905" y="19402"/>
                  </a:cubicBezTo>
                  <a:cubicBezTo>
                    <a:pt x="6711" y="20333"/>
                    <a:pt x="6516" y="21264"/>
                    <a:pt x="6808" y="21357"/>
                  </a:cubicBezTo>
                  <a:cubicBezTo>
                    <a:pt x="7100" y="21450"/>
                    <a:pt x="7878" y="20705"/>
                    <a:pt x="10408" y="18936"/>
                  </a:cubicBezTo>
                  <a:cubicBezTo>
                    <a:pt x="12938" y="17167"/>
                    <a:pt x="17219" y="14374"/>
                    <a:pt x="21500" y="11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703163" y="2146088"/>
              <a:ext cx="119706" cy="14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55" fill="norm" stroke="1" extrusionOk="0">
                  <a:moveTo>
                    <a:pt x="3242" y="1533"/>
                  </a:moveTo>
                  <a:cubicBezTo>
                    <a:pt x="1726" y="594"/>
                    <a:pt x="210" y="-345"/>
                    <a:pt x="20" y="125"/>
                  </a:cubicBezTo>
                  <a:cubicBezTo>
                    <a:pt x="-169" y="594"/>
                    <a:pt x="968" y="2472"/>
                    <a:pt x="3620" y="5290"/>
                  </a:cubicBezTo>
                  <a:cubicBezTo>
                    <a:pt x="6273" y="8107"/>
                    <a:pt x="10442" y="11864"/>
                    <a:pt x="13663" y="14681"/>
                  </a:cubicBezTo>
                  <a:cubicBezTo>
                    <a:pt x="16884" y="17498"/>
                    <a:pt x="19157" y="19377"/>
                    <a:pt x="21431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758145" y="2162807"/>
              <a:ext cx="8377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8672" y="232"/>
                    <a:pt x="15972" y="465"/>
                    <a:pt x="13002" y="2439"/>
                  </a:cubicBezTo>
                  <a:cubicBezTo>
                    <a:pt x="10032" y="4413"/>
                    <a:pt x="6792" y="8129"/>
                    <a:pt x="4362" y="11148"/>
                  </a:cubicBezTo>
                  <a:cubicBezTo>
                    <a:pt x="1932" y="14168"/>
                    <a:pt x="312" y="16490"/>
                    <a:pt x="42" y="18116"/>
                  </a:cubicBezTo>
                  <a:cubicBezTo>
                    <a:pt x="-228" y="19742"/>
                    <a:pt x="852" y="20671"/>
                    <a:pt x="19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028962" y="2004057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91"/>
                    <a:pt x="2735" y="11782"/>
                    <a:pt x="575" y="15382"/>
                  </a:cubicBezTo>
                  <a:cubicBezTo>
                    <a:pt x="-1585" y="18982"/>
                    <a:pt x="2735" y="20291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7128991" y="2042157"/>
              <a:ext cx="93928" cy="16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32" fill="norm" stroke="1" extrusionOk="0">
                  <a:moveTo>
                    <a:pt x="14100" y="810"/>
                  </a:moveTo>
                  <a:cubicBezTo>
                    <a:pt x="11700" y="810"/>
                    <a:pt x="9300" y="810"/>
                    <a:pt x="6900" y="3510"/>
                  </a:cubicBezTo>
                  <a:cubicBezTo>
                    <a:pt x="4500" y="6210"/>
                    <a:pt x="2100" y="11610"/>
                    <a:pt x="900" y="14985"/>
                  </a:cubicBezTo>
                  <a:cubicBezTo>
                    <a:pt x="-300" y="18360"/>
                    <a:pt x="-300" y="19710"/>
                    <a:pt x="900" y="20520"/>
                  </a:cubicBezTo>
                  <a:cubicBezTo>
                    <a:pt x="2100" y="21330"/>
                    <a:pt x="4500" y="21600"/>
                    <a:pt x="7620" y="20520"/>
                  </a:cubicBezTo>
                  <a:cubicBezTo>
                    <a:pt x="10740" y="19440"/>
                    <a:pt x="14580" y="17010"/>
                    <a:pt x="16980" y="13365"/>
                  </a:cubicBezTo>
                  <a:cubicBezTo>
                    <a:pt x="19380" y="9720"/>
                    <a:pt x="20340" y="4860"/>
                    <a:pt x="213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306319" y="2035807"/>
              <a:ext cx="97665" cy="13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33" fill="norm" stroke="1" extrusionOk="0">
                  <a:moveTo>
                    <a:pt x="8087" y="0"/>
                  </a:moveTo>
                  <a:cubicBezTo>
                    <a:pt x="5330" y="2618"/>
                    <a:pt x="2572" y="5236"/>
                    <a:pt x="1194" y="8182"/>
                  </a:cubicBezTo>
                  <a:cubicBezTo>
                    <a:pt x="-185" y="11127"/>
                    <a:pt x="-185" y="14400"/>
                    <a:pt x="275" y="16855"/>
                  </a:cubicBezTo>
                  <a:cubicBezTo>
                    <a:pt x="734" y="19309"/>
                    <a:pt x="1653" y="20945"/>
                    <a:pt x="4411" y="21273"/>
                  </a:cubicBezTo>
                  <a:cubicBezTo>
                    <a:pt x="7168" y="21600"/>
                    <a:pt x="11764" y="20618"/>
                    <a:pt x="15211" y="17509"/>
                  </a:cubicBezTo>
                  <a:cubicBezTo>
                    <a:pt x="18658" y="14400"/>
                    <a:pt x="20955" y="9164"/>
                    <a:pt x="21185" y="6055"/>
                  </a:cubicBezTo>
                  <a:cubicBezTo>
                    <a:pt x="21415" y="2945"/>
                    <a:pt x="19577" y="1964"/>
                    <a:pt x="17279" y="1800"/>
                  </a:cubicBezTo>
                  <a:cubicBezTo>
                    <a:pt x="14981" y="1636"/>
                    <a:pt x="12224" y="2291"/>
                    <a:pt x="9466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432468" y="1864357"/>
              <a:ext cx="248357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10891" y="0"/>
                  </a:moveTo>
                  <a:cubicBezTo>
                    <a:pt x="12887" y="1097"/>
                    <a:pt x="14884" y="2194"/>
                    <a:pt x="16881" y="3771"/>
                  </a:cubicBezTo>
                  <a:cubicBezTo>
                    <a:pt x="18877" y="5349"/>
                    <a:pt x="20874" y="7406"/>
                    <a:pt x="21237" y="9429"/>
                  </a:cubicBezTo>
                  <a:cubicBezTo>
                    <a:pt x="21600" y="11451"/>
                    <a:pt x="20329" y="13440"/>
                    <a:pt x="17425" y="15326"/>
                  </a:cubicBezTo>
                  <a:cubicBezTo>
                    <a:pt x="14521" y="17211"/>
                    <a:pt x="9983" y="18994"/>
                    <a:pt x="6807" y="20023"/>
                  </a:cubicBezTo>
                  <a:cubicBezTo>
                    <a:pt x="3630" y="21051"/>
                    <a:pt x="1815" y="21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5929409" y="1978657"/>
              <a:ext cx="214010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2517" y="0"/>
                  </a:moveTo>
                  <a:cubicBezTo>
                    <a:pt x="11458" y="0"/>
                    <a:pt x="10399" y="0"/>
                    <a:pt x="8917" y="617"/>
                  </a:cubicBezTo>
                  <a:cubicBezTo>
                    <a:pt x="7435" y="1234"/>
                    <a:pt x="5529" y="2469"/>
                    <a:pt x="3729" y="4080"/>
                  </a:cubicBezTo>
                  <a:cubicBezTo>
                    <a:pt x="1929" y="5691"/>
                    <a:pt x="235" y="7680"/>
                    <a:pt x="23" y="9806"/>
                  </a:cubicBezTo>
                  <a:cubicBezTo>
                    <a:pt x="-189" y="11931"/>
                    <a:pt x="1082" y="14194"/>
                    <a:pt x="4046" y="16149"/>
                  </a:cubicBezTo>
                  <a:cubicBezTo>
                    <a:pt x="7011" y="18103"/>
                    <a:pt x="11670" y="19749"/>
                    <a:pt x="14846" y="20606"/>
                  </a:cubicBezTo>
                  <a:cubicBezTo>
                    <a:pt x="18023" y="21463"/>
                    <a:pt x="19717" y="21531"/>
                    <a:pt x="214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729787" y="1623577"/>
              <a:ext cx="236082" cy="36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4" fill="norm" stroke="1" extrusionOk="0">
                  <a:moveTo>
                    <a:pt x="8781" y="2230"/>
                  </a:moveTo>
                  <a:cubicBezTo>
                    <a:pt x="8589" y="1225"/>
                    <a:pt x="8396" y="221"/>
                    <a:pt x="8010" y="32"/>
                  </a:cubicBezTo>
                  <a:cubicBezTo>
                    <a:pt x="7624" y="-156"/>
                    <a:pt x="7046" y="472"/>
                    <a:pt x="6178" y="2356"/>
                  </a:cubicBezTo>
                  <a:cubicBezTo>
                    <a:pt x="5310" y="4239"/>
                    <a:pt x="4153" y="7379"/>
                    <a:pt x="3478" y="10267"/>
                  </a:cubicBezTo>
                  <a:cubicBezTo>
                    <a:pt x="2803" y="13156"/>
                    <a:pt x="2610" y="15793"/>
                    <a:pt x="2610" y="17488"/>
                  </a:cubicBezTo>
                  <a:cubicBezTo>
                    <a:pt x="2610" y="19184"/>
                    <a:pt x="2803" y="19937"/>
                    <a:pt x="3285" y="20502"/>
                  </a:cubicBezTo>
                  <a:cubicBezTo>
                    <a:pt x="3767" y="21067"/>
                    <a:pt x="4539" y="21444"/>
                    <a:pt x="5021" y="21318"/>
                  </a:cubicBezTo>
                  <a:cubicBezTo>
                    <a:pt x="5503" y="21193"/>
                    <a:pt x="5696" y="20565"/>
                    <a:pt x="5214" y="19246"/>
                  </a:cubicBezTo>
                  <a:cubicBezTo>
                    <a:pt x="4731" y="17928"/>
                    <a:pt x="3574" y="15918"/>
                    <a:pt x="2417" y="14474"/>
                  </a:cubicBezTo>
                  <a:cubicBezTo>
                    <a:pt x="1260" y="13030"/>
                    <a:pt x="103" y="12151"/>
                    <a:pt x="6" y="11460"/>
                  </a:cubicBezTo>
                  <a:cubicBezTo>
                    <a:pt x="-90" y="10770"/>
                    <a:pt x="874" y="10267"/>
                    <a:pt x="2417" y="9263"/>
                  </a:cubicBezTo>
                  <a:cubicBezTo>
                    <a:pt x="3960" y="8258"/>
                    <a:pt x="6081" y="6751"/>
                    <a:pt x="7431" y="5746"/>
                  </a:cubicBezTo>
                  <a:cubicBezTo>
                    <a:pt x="8781" y="4742"/>
                    <a:pt x="9360" y="4239"/>
                    <a:pt x="9939" y="3737"/>
                  </a:cubicBezTo>
                  <a:cubicBezTo>
                    <a:pt x="10517" y="3235"/>
                    <a:pt x="11096" y="2732"/>
                    <a:pt x="11385" y="2795"/>
                  </a:cubicBezTo>
                  <a:cubicBezTo>
                    <a:pt x="11674" y="2858"/>
                    <a:pt x="11674" y="3486"/>
                    <a:pt x="11578" y="5935"/>
                  </a:cubicBezTo>
                  <a:cubicBezTo>
                    <a:pt x="11481" y="8384"/>
                    <a:pt x="11289" y="12653"/>
                    <a:pt x="11192" y="15102"/>
                  </a:cubicBezTo>
                  <a:cubicBezTo>
                    <a:pt x="11096" y="17551"/>
                    <a:pt x="11096" y="18179"/>
                    <a:pt x="11096" y="18179"/>
                  </a:cubicBezTo>
                  <a:cubicBezTo>
                    <a:pt x="11096" y="18179"/>
                    <a:pt x="11096" y="17551"/>
                    <a:pt x="11578" y="16609"/>
                  </a:cubicBezTo>
                  <a:cubicBezTo>
                    <a:pt x="12060" y="15667"/>
                    <a:pt x="13024" y="14411"/>
                    <a:pt x="14085" y="13595"/>
                  </a:cubicBezTo>
                  <a:cubicBezTo>
                    <a:pt x="15146" y="12779"/>
                    <a:pt x="16303" y="12402"/>
                    <a:pt x="17171" y="12528"/>
                  </a:cubicBezTo>
                  <a:cubicBezTo>
                    <a:pt x="18039" y="12653"/>
                    <a:pt x="18617" y="13281"/>
                    <a:pt x="19292" y="14851"/>
                  </a:cubicBezTo>
                  <a:cubicBezTo>
                    <a:pt x="19967" y="16421"/>
                    <a:pt x="20739" y="18932"/>
                    <a:pt x="2151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689768" y="1883893"/>
              <a:ext cx="117724" cy="39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0" fill="norm" stroke="1" extrusionOk="0">
                  <a:moveTo>
                    <a:pt x="19671" y="997"/>
                  </a:moveTo>
                  <a:cubicBezTo>
                    <a:pt x="20443" y="428"/>
                    <a:pt x="21214" y="-140"/>
                    <a:pt x="21407" y="31"/>
                  </a:cubicBezTo>
                  <a:cubicBezTo>
                    <a:pt x="21600" y="201"/>
                    <a:pt x="21214" y="1111"/>
                    <a:pt x="19479" y="3441"/>
                  </a:cubicBezTo>
                  <a:cubicBezTo>
                    <a:pt x="17743" y="5772"/>
                    <a:pt x="14657" y="9523"/>
                    <a:pt x="11186" y="12763"/>
                  </a:cubicBezTo>
                  <a:cubicBezTo>
                    <a:pt x="7714" y="16003"/>
                    <a:pt x="3857" y="18732"/>
                    <a:pt x="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659719" y="2067557"/>
              <a:ext cx="36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6235" y="0"/>
                  </a:moveTo>
                  <a:cubicBezTo>
                    <a:pt x="2635" y="4114"/>
                    <a:pt x="-965" y="8229"/>
                    <a:pt x="235" y="11314"/>
                  </a:cubicBezTo>
                  <a:cubicBezTo>
                    <a:pt x="1435" y="14400"/>
                    <a:pt x="7435" y="16457"/>
                    <a:pt x="11635" y="14400"/>
                  </a:cubicBezTo>
                  <a:cubicBezTo>
                    <a:pt x="15835" y="12343"/>
                    <a:pt x="18235" y="6171"/>
                    <a:pt x="17035" y="4629"/>
                  </a:cubicBezTo>
                  <a:cubicBezTo>
                    <a:pt x="15835" y="3086"/>
                    <a:pt x="11035" y="6171"/>
                    <a:pt x="11035" y="9771"/>
                  </a:cubicBezTo>
                  <a:cubicBezTo>
                    <a:pt x="11035" y="13371"/>
                    <a:pt x="15835" y="17486"/>
                    <a:pt x="206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823118" y="2169157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102518" y="2073907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150641" y="1934207"/>
              <a:ext cx="217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6560"/>
                    <a:pt x="-1443" y="11520"/>
                    <a:pt x="1502" y="7920"/>
                  </a:cubicBezTo>
                  <a:cubicBezTo>
                    <a:pt x="4448" y="4320"/>
                    <a:pt x="12302" y="2160"/>
                    <a:pt x="201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248568" y="1807207"/>
              <a:ext cx="3773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600" fill="norm" stroke="1" extrusionOk="0">
                  <a:moveTo>
                    <a:pt x="17053" y="0"/>
                  </a:moveTo>
                  <a:cubicBezTo>
                    <a:pt x="19326" y="1749"/>
                    <a:pt x="21600" y="3497"/>
                    <a:pt x="19326" y="6069"/>
                  </a:cubicBezTo>
                  <a:cubicBezTo>
                    <a:pt x="17053" y="8640"/>
                    <a:pt x="10232" y="12034"/>
                    <a:pt x="6253" y="14760"/>
                  </a:cubicBezTo>
                  <a:cubicBezTo>
                    <a:pt x="2274" y="17486"/>
                    <a:pt x="1137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324768" y="2059431"/>
              <a:ext cx="190501" cy="1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4623"/>
                  </a:moveTo>
                  <a:cubicBezTo>
                    <a:pt x="720" y="5791"/>
                    <a:pt x="1440" y="6958"/>
                    <a:pt x="3000" y="7396"/>
                  </a:cubicBezTo>
                  <a:cubicBezTo>
                    <a:pt x="4560" y="7834"/>
                    <a:pt x="6960" y="7542"/>
                    <a:pt x="8640" y="6958"/>
                  </a:cubicBezTo>
                  <a:cubicBezTo>
                    <a:pt x="10320" y="6375"/>
                    <a:pt x="11280" y="5499"/>
                    <a:pt x="12000" y="4185"/>
                  </a:cubicBezTo>
                  <a:cubicBezTo>
                    <a:pt x="12720" y="2872"/>
                    <a:pt x="13200" y="1120"/>
                    <a:pt x="12720" y="391"/>
                  </a:cubicBezTo>
                  <a:cubicBezTo>
                    <a:pt x="12240" y="-339"/>
                    <a:pt x="10800" y="-47"/>
                    <a:pt x="9120" y="1266"/>
                  </a:cubicBezTo>
                  <a:cubicBezTo>
                    <a:pt x="7440" y="2580"/>
                    <a:pt x="5520" y="4915"/>
                    <a:pt x="4200" y="8126"/>
                  </a:cubicBezTo>
                  <a:cubicBezTo>
                    <a:pt x="2880" y="11337"/>
                    <a:pt x="2160" y="15423"/>
                    <a:pt x="3120" y="17904"/>
                  </a:cubicBezTo>
                  <a:cubicBezTo>
                    <a:pt x="4080" y="20385"/>
                    <a:pt x="6720" y="21261"/>
                    <a:pt x="10080" y="20969"/>
                  </a:cubicBezTo>
                  <a:cubicBezTo>
                    <a:pt x="13440" y="20677"/>
                    <a:pt x="17520" y="19218"/>
                    <a:pt x="21600" y="17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0234809" y="1796893"/>
              <a:ext cx="442510" cy="64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6" fill="norm" stroke="1" extrusionOk="0">
                  <a:moveTo>
                    <a:pt x="5738" y="7890"/>
                  </a:moveTo>
                  <a:cubicBezTo>
                    <a:pt x="5738" y="7261"/>
                    <a:pt x="5738" y="6632"/>
                    <a:pt x="5380" y="6317"/>
                  </a:cubicBezTo>
                  <a:cubicBezTo>
                    <a:pt x="5022" y="6003"/>
                    <a:pt x="4305" y="6003"/>
                    <a:pt x="3384" y="6527"/>
                  </a:cubicBezTo>
                  <a:cubicBezTo>
                    <a:pt x="2463" y="7051"/>
                    <a:pt x="1337" y="8100"/>
                    <a:pt x="671" y="9218"/>
                  </a:cubicBezTo>
                  <a:cubicBezTo>
                    <a:pt x="6" y="10337"/>
                    <a:pt x="-199" y="11525"/>
                    <a:pt x="210" y="12294"/>
                  </a:cubicBezTo>
                  <a:cubicBezTo>
                    <a:pt x="620" y="13063"/>
                    <a:pt x="1644" y="13412"/>
                    <a:pt x="2463" y="13238"/>
                  </a:cubicBezTo>
                  <a:cubicBezTo>
                    <a:pt x="3282" y="13063"/>
                    <a:pt x="3896" y="12364"/>
                    <a:pt x="4254" y="11175"/>
                  </a:cubicBezTo>
                  <a:cubicBezTo>
                    <a:pt x="4612" y="9987"/>
                    <a:pt x="4715" y="8309"/>
                    <a:pt x="4971" y="7331"/>
                  </a:cubicBezTo>
                  <a:cubicBezTo>
                    <a:pt x="5227" y="6352"/>
                    <a:pt x="5636" y="6072"/>
                    <a:pt x="6609" y="5478"/>
                  </a:cubicBezTo>
                  <a:cubicBezTo>
                    <a:pt x="7581" y="4884"/>
                    <a:pt x="9117" y="3975"/>
                    <a:pt x="10755" y="3067"/>
                  </a:cubicBezTo>
                  <a:cubicBezTo>
                    <a:pt x="12392" y="2158"/>
                    <a:pt x="14133" y="1249"/>
                    <a:pt x="15259" y="690"/>
                  </a:cubicBezTo>
                  <a:cubicBezTo>
                    <a:pt x="16385" y="131"/>
                    <a:pt x="16897" y="-79"/>
                    <a:pt x="17101" y="26"/>
                  </a:cubicBezTo>
                  <a:cubicBezTo>
                    <a:pt x="17306" y="131"/>
                    <a:pt x="17204" y="550"/>
                    <a:pt x="16283" y="1878"/>
                  </a:cubicBezTo>
                  <a:cubicBezTo>
                    <a:pt x="15361" y="3206"/>
                    <a:pt x="13621" y="5443"/>
                    <a:pt x="11983" y="7645"/>
                  </a:cubicBezTo>
                  <a:cubicBezTo>
                    <a:pt x="10345" y="9847"/>
                    <a:pt x="8810" y="12014"/>
                    <a:pt x="7632" y="13971"/>
                  </a:cubicBezTo>
                  <a:cubicBezTo>
                    <a:pt x="6455" y="15929"/>
                    <a:pt x="5636" y="17676"/>
                    <a:pt x="5227" y="18725"/>
                  </a:cubicBezTo>
                  <a:cubicBezTo>
                    <a:pt x="4817" y="19773"/>
                    <a:pt x="4817" y="20123"/>
                    <a:pt x="4971" y="20472"/>
                  </a:cubicBezTo>
                  <a:cubicBezTo>
                    <a:pt x="5124" y="20822"/>
                    <a:pt x="5431" y="21171"/>
                    <a:pt x="5841" y="21346"/>
                  </a:cubicBezTo>
                  <a:cubicBezTo>
                    <a:pt x="6250" y="21521"/>
                    <a:pt x="6762" y="21521"/>
                    <a:pt x="7991" y="20892"/>
                  </a:cubicBezTo>
                  <a:cubicBezTo>
                    <a:pt x="9219" y="20263"/>
                    <a:pt x="11164" y="19004"/>
                    <a:pt x="12341" y="17886"/>
                  </a:cubicBezTo>
                  <a:cubicBezTo>
                    <a:pt x="13519" y="16768"/>
                    <a:pt x="13928" y="15789"/>
                    <a:pt x="14030" y="15125"/>
                  </a:cubicBezTo>
                  <a:cubicBezTo>
                    <a:pt x="14133" y="14461"/>
                    <a:pt x="13928" y="14111"/>
                    <a:pt x="14082" y="13937"/>
                  </a:cubicBezTo>
                  <a:cubicBezTo>
                    <a:pt x="14235" y="13762"/>
                    <a:pt x="14747" y="13762"/>
                    <a:pt x="16027" y="13657"/>
                  </a:cubicBezTo>
                  <a:cubicBezTo>
                    <a:pt x="17306" y="13552"/>
                    <a:pt x="19354" y="13342"/>
                    <a:pt x="21401" y="13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1032918" y="1802601"/>
              <a:ext cx="164105" cy="44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72" fill="norm" stroke="1" extrusionOk="0">
                  <a:moveTo>
                    <a:pt x="7477" y="5392"/>
                  </a:moveTo>
                  <a:cubicBezTo>
                    <a:pt x="6923" y="8333"/>
                    <a:pt x="6369" y="11274"/>
                    <a:pt x="5677" y="13555"/>
                  </a:cubicBezTo>
                  <a:cubicBezTo>
                    <a:pt x="4985" y="15837"/>
                    <a:pt x="4154" y="17460"/>
                    <a:pt x="3323" y="18474"/>
                  </a:cubicBezTo>
                  <a:cubicBezTo>
                    <a:pt x="2492" y="19488"/>
                    <a:pt x="1662" y="19893"/>
                    <a:pt x="1385" y="19792"/>
                  </a:cubicBezTo>
                  <a:cubicBezTo>
                    <a:pt x="1108" y="19691"/>
                    <a:pt x="1385" y="19082"/>
                    <a:pt x="2769" y="16598"/>
                  </a:cubicBezTo>
                  <a:cubicBezTo>
                    <a:pt x="4154" y="14113"/>
                    <a:pt x="6646" y="9753"/>
                    <a:pt x="8446" y="6862"/>
                  </a:cubicBezTo>
                  <a:cubicBezTo>
                    <a:pt x="10246" y="3972"/>
                    <a:pt x="11354" y="2553"/>
                    <a:pt x="12323" y="1589"/>
                  </a:cubicBezTo>
                  <a:cubicBezTo>
                    <a:pt x="13292" y="626"/>
                    <a:pt x="14123" y="119"/>
                    <a:pt x="15092" y="17"/>
                  </a:cubicBezTo>
                  <a:cubicBezTo>
                    <a:pt x="16062" y="-84"/>
                    <a:pt x="17169" y="220"/>
                    <a:pt x="18554" y="1589"/>
                  </a:cubicBezTo>
                  <a:cubicBezTo>
                    <a:pt x="19938" y="2958"/>
                    <a:pt x="21600" y="5392"/>
                    <a:pt x="21462" y="8130"/>
                  </a:cubicBezTo>
                  <a:cubicBezTo>
                    <a:pt x="21323" y="10868"/>
                    <a:pt x="19385" y="13910"/>
                    <a:pt x="16754" y="16192"/>
                  </a:cubicBezTo>
                  <a:cubicBezTo>
                    <a:pt x="14123" y="18474"/>
                    <a:pt x="10800" y="19995"/>
                    <a:pt x="8031" y="20755"/>
                  </a:cubicBezTo>
                  <a:cubicBezTo>
                    <a:pt x="5262" y="21516"/>
                    <a:pt x="3046" y="21516"/>
                    <a:pt x="1800" y="21060"/>
                  </a:cubicBezTo>
                  <a:cubicBezTo>
                    <a:pt x="554" y="20603"/>
                    <a:pt x="277" y="19691"/>
                    <a:pt x="0" y="18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236118" y="221360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90505" y="3155289"/>
              <a:ext cx="269578" cy="42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98" fill="norm" stroke="1" extrusionOk="0">
                  <a:moveTo>
                    <a:pt x="3379" y="3755"/>
                  </a:moveTo>
                  <a:cubicBezTo>
                    <a:pt x="2542" y="3755"/>
                    <a:pt x="1705" y="3755"/>
                    <a:pt x="1621" y="3968"/>
                  </a:cubicBezTo>
                  <a:cubicBezTo>
                    <a:pt x="1537" y="4182"/>
                    <a:pt x="2207" y="4610"/>
                    <a:pt x="3798" y="4717"/>
                  </a:cubicBezTo>
                  <a:cubicBezTo>
                    <a:pt x="5389" y="4824"/>
                    <a:pt x="7900" y="4610"/>
                    <a:pt x="10830" y="3968"/>
                  </a:cubicBezTo>
                  <a:cubicBezTo>
                    <a:pt x="13761" y="3327"/>
                    <a:pt x="17110" y="2257"/>
                    <a:pt x="19035" y="1509"/>
                  </a:cubicBezTo>
                  <a:cubicBezTo>
                    <a:pt x="20961" y="760"/>
                    <a:pt x="21463" y="333"/>
                    <a:pt x="21296" y="119"/>
                  </a:cubicBezTo>
                  <a:cubicBezTo>
                    <a:pt x="21128" y="-95"/>
                    <a:pt x="20291" y="-95"/>
                    <a:pt x="17528" y="760"/>
                  </a:cubicBezTo>
                  <a:cubicBezTo>
                    <a:pt x="14765" y="1616"/>
                    <a:pt x="10077" y="3327"/>
                    <a:pt x="6896" y="4877"/>
                  </a:cubicBezTo>
                  <a:cubicBezTo>
                    <a:pt x="3714" y="6428"/>
                    <a:pt x="2040" y="7818"/>
                    <a:pt x="1119" y="8780"/>
                  </a:cubicBezTo>
                  <a:cubicBezTo>
                    <a:pt x="198" y="9743"/>
                    <a:pt x="30" y="10277"/>
                    <a:pt x="449" y="10652"/>
                  </a:cubicBezTo>
                  <a:cubicBezTo>
                    <a:pt x="868" y="11026"/>
                    <a:pt x="1872" y="11240"/>
                    <a:pt x="2793" y="11454"/>
                  </a:cubicBezTo>
                  <a:cubicBezTo>
                    <a:pt x="3714" y="11667"/>
                    <a:pt x="4551" y="11881"/>
                    <a:pt x="5137" y="12255"/>
                  </a:cubicBezTo>
                  <a:cubicBezTo>
                    <a:pt x="5723" y="12630"/>
                    <a:pt x="6058" y="13164"/>
                    <a:pt x="5891" y="13646"/>
                  </a:cubicBezTo>
                  <a:cubicBezTo>
                    <a:pt x="5723" y="14127"/>
                    <a:pt x="5054" y="14555"/>
                    <a:pt x="3965" y="15517"/>
                  </a:cubicBezTo>
                  <a:cubicBezTo>
                    <a:pt x="2877" y="16479"/>
                    <a:pt x="1370" y="17976"/>
                    <a:pt x="616" y="18992"/>
                  </a:cubicBezTo>
                  <a:cubicBezTo>
                    <a:pt x="-137" y="20008"/>
                    <a:pt x="-137" y="20543"/>
                    <a:pt x="282" y="20917"/>
                  </a:cubicBezTo>
                  <a:cubicBezTo>
                    <a:pt x="700" y="21291"/>
                    <a:pt x="1537" y="21505"/>
                    <a:pt x="4216" y="21345"/>
                  </a:cubicBezTo>
                  <a:cubicBezTo>
                    <a:pt x="6896" y="21184"/>
                    <a:pt x="11416" y="20650"/>
                    <a:pt x="14096" y="20222"/>
                  </a:cubicBezTo>
                  <a:cubicBezTo>
                    <a:pt x="16775" y="19794"/>
                    <a:pt x="17612" y="19473"/>
                    <a:pt x="18449" y="19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48630" y="3377774"/>
              <a:ext cx="260839" cy="16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0" fill="norm" stroke="1" extrusionOk="0">
                  <a:moveTo>
                    <a:pt x="1608" y="540"/>
                  </a:moveTo>
                  <a:cubicBezTo>
                    <a:pt x="2305" y="2970"/>
                    <a:pt x="3001" y="5400"/>
                    <a:pt x="3001" y="8640"/>
                  </a:cubicBezTo>
                  <a:cubicBezTo>
                    <a:pt x="3001" y="11880"/>
                    <a:pt x="2305" y="15930"/>
                    <a:pt x="1608" y="18360"/>
                  </a:cubicBezTo>
                  <a:cubicBezTo>
                    <a:pt x="911" y="20790"/>
                    <a:pt x="214" y="21600"/>
                    <a:pt x="40" y="21330"/>
                  </a:cubicBezTo>
                  <a:cubicBezTo>
                    <a:pt x="-134" y="21060"/>
                    <a:pt x="214" y="19710"/>
                    <a:pt x="1956" y="16335"/>
                  </a:cubicBezTo>
                  <a:cubicBezTo>
                    <a:pt x="3698" y="12960"/>
                    <a:pt x="6834" y="7560"/>
                    <a:pt x="8750" y="4320"/>
                  </a:cubicBezTo>
                  <a:cubicBezTo>
                    <a:pt x="10666" y="1080"/>
                    <a:pt x="11363" y="0"/>
                    <a:pt x="11450" y="0"/>
                  </a:cubicBezTo>
                  <a:cubicBezTo>
                    <a:pt x="11537" y="0"/>
                    <a:pt x="11014" y="1080"/>
                    <a:pt x="10492" y="2430"/>
                  </a:cubicBezTo>
                  <a:cubicBezTo>
                    <a:pt x="9969" y="3780"/>
                    <a:pt x="9447" y="5400"/>
                    <a:pt x="9185" y="7425"/>
                  </a:cubicBezTo>
                  <a:cubicBezTo>
                    <a:pt x="8924" y="9450"/>
                    <a:pt x="8924" y="11880"/>
                    <a:pt x="9882" y="13365"/>
                  </a:cubicBezTo>
                  <a:cubicBezTo>
                    <a:pt x="10840" y="14850"/>
                    <a:pt x="12756" y="15390"/>
                    <a:pt x="14847" y="15660"/>
                  </a:cubicBezTo>
                  <a:cubicBezTo>
                    <a:pt x="16937" y="15930"/>
                    <a:pt x="19201" y="15930"/>
                    <a:pt x="21466" y="15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52268" y="3661407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8000"/>
                    <a:pt x="6600" y="14400"/>
                    <a:pt x="10200" y="10800"/>
                  </a:cubicBezTo>
                  <a:cubicBezTo>
                    <a:pt x="13800" y="7200"/>
                    <a:pt x="177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88703" y="3661407"/>
              <a:ext cx="257266" cy="9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26" fill="norm" stroke="1" extrusionOk="0">
                  <a:moveTo>
                    <a:pt x="1335" y="15840"/>
                  </a:moveTo>
                  <a:cubicBezTo>
                    <a:pt x="627" y="17760"/>
                    <a:pt x="-81" y="19680"/>
                    <a:pt x="8" y="20640"/>
                  </a:cubicBezTo>
                  <a:cubicBezTo>
                    <a:pt x="96" y="21600"/>
                    <a:pt x="981" y="21600"/>
                    <a:pt x="3903" y="18960"/>
                  </a:cubicBezTo>
                  <a:cubicBezTo>
                    <a:pt x="6824" y="16320"/>
                    <a:pt x="11781" y="11040"/>
                    <a:pt x="15057" y="7440"/>
                  </a:cubicBezTo>
                  <a:cubicBezTo>
                    <a:pt x="18332" y="3840"/>
                    <a:pt x="19926" y="1920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322545" y="3350963"/>
              <a:ext cx="52024" cy="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822" fill="norm" stroke="1" extrusionOk="0">
                  <a:moveTo>
                    <a:pt x="21235" y="1557"/>
                  </a:moveTo>
                  <a:cubicBezTo>
                    <a:pt x="16051" y="390"/>
                    <a:pt x="10867" y="-778"/>
                    <a:pt x="6979" y="681"/>
                  </a:cubicBezTo>
                  <a:cubicBezTo>
                    <a:pt x="3091" y="2141"/>
                    <a:pt x="499" y="6227"/>
                    <a:pt x="67" y="10022"/>
                  </a:cubicBezTo>
                  <a:cubicBezTo>
                    <a:pt x="-365" y="13817"/>
                    <a:pt x="1363" y="17319"/>
                    <a:pt x="3091" y="20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369920" y="3534407"/>
              <a:ext cx="23699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532" fill="norm" stroke="1" extrusionOk="0">
                  <a:moveTo>
                    <a:pt x="9353" y="0"/>
                  </a:moveTo>
                  <a:cubicBezTo>
                    <a:pt x="3953" y="9600"/>
                    <a:pt x="-1447" y="19200"/>
                    <a:pt x="353" y="20400"/>
                  </a:cubicBezTo>
                  <a:cubicBezTo>
                    <a:pt x="2153" y="21600"/>
                    <a:pt x="11153" y="14400"/>
                    <a:pt x="20153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876607" y="3141193"/>
              <a:ext cx="196462" cy="32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25" fill="norm" stroke="1" extrusionOk="0">
                  <a:moveTo>
                    <a:pt x="4094" y="3334"/>
                  </a:moveTo>
                  <a:cubicBezTo>
                    <a:pt x="4554" y="2633"/>
                    <a:pt x="5013" y="1932"/>
                    <a:pt x="5702" y="1231"/>
                  </a:cubicBezTo>
                  <a:cubicBezTo>
                    <a:pt x="6392" y="529"/>
                    <a:pt x="7311" y="-172"/>
                    <a:pt x="7771" y="38"/>
                  </a:cubicBezTo>
                  <a:cubicBezTo>
                    <a:pt x="8230" y="249"/>
                    <a:pt x="8230" y="1371"/>
                    <a:pt x="7311" y="4036"/>
                  </a:cubicBezTo>
                  <a:cubicBezTo>
                    <a:pt x="6392" y="6701"/>
                    <a:pt x="4554" y="10909"/>
                    <a:pt x="3290" y="13714"/>
                  </a:cubicBezTo>
                  <a:cubicBezTo>
                    <a:pt x="2026" y="16519"/>
                    <a:pt x="1337" y="17922"/>
                    <a:pt x="762" y="18973"/>
                  </a:cubicBezTo>
                  <a:cubicBezTo>
                    <a:pt x="188" y="20025"/>
                    <a:pt x="-272" y="20727"/>
                    <a:pt x="188" y="21077"/>
                  </a:cubicBezTo>
                  <a:cubicBezTo>
                    <a:pt x="647" y="21428"/>
                    <a:pt x="2026" y="21428"/>
                    <a:pt x="5702" y="20937"/>
                  </a:cubicBezTo>
                  <a:cubicBezTo>
                    <a:pt x="9379" y="20446"/>
                    <a:pt x="15354" y="19464"/>
                    <a:pt x="21328" y="18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009005" y="3350257"/>
              <a:ext cx="196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40"/>
                    <a:pt x="-1585" y="8280"/>
                    <a:pt x="575" y="11880"/>
                  </a:cubicBezTo>
                  <a:cubicBezTo>
                    <a:pt x="2735" y="15480"/>
                    <a:pt x="11375" y="1854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231818" y="3407407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484383" y="3342473"/>
              <a:ext cx="655486" cy="38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68" fill="norm" stroke="1" extrusionOk="0">
                  <a:moveTo>
                    <a:pt x="3172" y="3954"/>
                  </a:moveTo>
                  <a:cubicBezTo>
                    <a:pt x="3242" y="3367"/>
                    <a:pt x="3311" y="2780"/>
                    <a:pt x="3346" y="2134"/>
                  </a:cubicBezTo>
                  <a:cubicBezTo>
                    <a:pt x="3381" y="1488"/>
                    <a:pt x="3381" y="784"/>
                    <a:pt x="3033" y="373"/>
                  </a:cubicBezTo>
                  <a:cubicBezTo>
                    <a:pt x="2686" y="-38"/>
                    <a:pt x="1992" y="-155"/>
                    <a:pt x="1436" y="256"/>
                  </a:cubicBezTo>
                  <a:cubicBezTo>
                    <a:pt x="880" y="667"/>
                    <a:pt x="464" y="1606"/>
                    <a:pt x="221" y="2369"/>
                  </a:cubicBezTo>
                  <a:cubicBezTo>
                    <a:pt x="-23" y="3132"/>
                    <a:pt x="-92" y="3719"/>
                    <a:pt x="151" y="4247"/>
                  </a:cubicBezTo>
                  <a:cubicBezTo>
                    <a:pt x="394" y="4775"/>
                    <a:pt x="950" y="5245"/>
                    <a:pt x="1436" y="5245"/>
                  </a:cubicBezTo>
                  <a:cubicBezTo>
                    <a:pt x="1922" y="5245"/>
                    <a:pt x="2339" y="4775"/>
                    <a:pt x="2651" y="4247"/>
                  </a:cubicBezTo>
                  <a:cubicBezTo>
                    <a:pt x="2964" y="3719"/>
                    <a:pt x="3172" y="3132"/>
                    <a:pt x="3207" y="3249"/>
                  </a:cubicBezTo>
                  <a:cubicBezTo>
                    <a:pt x="3242" y="3367"/>
                    <a:pt x="3103" y="4188"/>
                    <a:pt x="2790" y="6536"/>
                  </a:cubicBezTo>
                  <a:cubicBezTo>
                    <a:pt x="2478" y="8884"/>
                    <a:pt x="1992" y="12758"/>
                    <a:pt x="1679" y="15106"/>
                  </a:cubicBezTo>
                  <a:cubicBezTo>
                    <a:pt x="1367" y="17454"/>
                    <a:pt x="1228" y="18275"/>
                    <a:pt x="1158" y="19156"/>
                  </a:cubicBezTo>
                  <a:cubicBezTo>
                    <a:pt x="1089" y="20036"/>
                    <a:pt x="1089" y="20975"/>
                    <a:pt x="1228" y="21210"/>
                  </a:cubicBezTo>
                  <a:cubicBezTo>
                    <a:pt x="1367" y="21445"/>
                    <a:pt x="1644" y="20975"/>
                    <a:pt x="2165" y="19743"/>
                  </a:cubicBezTo>
                  <a:cubicBezTo>
                    <a:pt x="2686" y="18510"/>
                    <a:pt x="3450" y="16515"/>
                    <a:pt x="4284" y="14049"/>
                  </a:cubicBezTo>
                  <a:cubicBezTo>
                    <a:pt x="5117" y="11584"/>
                    <a:pt x="6020" y="8649"/>
                    <a:pt x="6576" y="6712"/>
                  </a:cubicBezTo>
                  <a:cubicBezTo>
                    <a:pt x="7131" y="4775"/>
                    <a:pt x="7340" y="3836"/>
                    <a:pt x="7374" y="3719"/>
                  </a:cubicBezTo>
                  <a:cubicBezTo>
                    <a:pt x="7409" y="3602"/>
                    <a:pt x="7270" y="4306"/>
                    <a:pt x="7166" y="4952"/>
                  </a:cubicBezTo>
                  <a:cubicBezTo>
                    <a:pt x="7062" y="5597"/>
                    <a:pt x="6992" y="6184"/>
                    <a:pt x="6958" y="6830"/>
                  </a:cubicBezTo>
                  <a:cubicBezTo>
                    <a:pt x="6923" y="7475"/>
                    <a:pt x="6923" y="8180"/>
                    <a:pt x="7096" y="8591"/>
                  </a:cubicBezTo>
                  <a:cubicBezTo>
                    <a:pt x="7270" y="9002"/>
                    <a:pt x="7617" y="9119"/>
                    <a:pt x="8034" y="8649"/>
                  </a:cubicBezTo>
                  <a:cubicBezTo>
                    <a:pt x="8451" y="8180"/>
                    <a:pt x="8937" y="7123"/>
                    <a:pt x="9319" y="6302"/>
                  </a:cubicBezTo>
                  <a:cubicBezTo>
                    <a:pt x="9701" y="5480"/>
                    <a:pt x="9979" y="4893"/>
                    <a:pt x="10118" y="4893"/>
                  </a:cubicBezTo>
                  <a:cubicBezTo>
                    <a:pt x="10257" y="4893"/>
                    <a:pt x="10257" y="5480"/>
                    <a:pt x="10257" y="6125"/>
                  </a:cubicBezTo>
                  <a:cubicBezTo>
                    <a:pt x="10257" y="6771"/>
                    <a:pt x="10257" y="7475"/>
                    <a:pt x="10430" y="7945"/>
                  </a:cubicBezTo>
                  <a:cubicBezTo>
                    <a:pt x="10604" y="8415"/>
                    <a:pt x="10951" y="8649"/>
                    <a:pt x="11646" y="8591"/>
                  </a:cubicBezTo>
                  <a:cubicBezTo>
                    <a:pt x="12340" y="8532"/>
                    <a:pt x="13382" y="8180"/>
                    <a:pt x="14146" y="7593"/>
                  </a:cubicBezTo>
                  <a:cubicBezTo>
                    <a:pt x="14910" y="7006"/>
                    <a:pt x="15396" y="6184"/>
                    <a:pt x="15639" y="5480"/>
                  </a:cubicBezTo>
                  <a:cubicBezTo>
                    <a:pt x="15882" y="4775"/>
                    <a:pt x="15882" y="4188"/>
                    <a:pt x="15813" y="3602"/>
                  </a:cubicBezTo>
                  <a:cubicBezTo>
                    <a:pt x="15743" y="3015"/>
                    <a:pt x="15604" y="2428"/>
                    <a:pt x="15361" y="2193"/>
                  </a:cubicBezTo>
                  <a:cubicBezTo>
                    <a:pt x="15118" y="1958"/>
                    <a:pt x="14771" y="2075"/>
                    <a:pt x="14493" y="2486"/>
                  </a:cubicBezTo>
                  <a:cubicBezTo>
                    <a:pt x="14215" y="2897"/>
                    <a:pt x="14007" y="3602"/>
                    <a:pt x="13868" y="4247"/>
                  </a:cubicBezTo>
                  <a:cubicBezTo>
                    <a:pt x="13729" y="4893"/>
                    <a:pt x="13660" y="5480"/>
                    <a:pt x="13660" y="6125"/>
                  </a:cubicBezTo>
                  <a:cubicBezTo>
                    <a:pt x="13660" y="6771"/>
                    <a:pt x="13729" y="7475"/>
                    <a:pt x="13938" y="7710"/>
                  </a:cubicBezTo>
                  <a:cubicBezTo>
                    <a:pt x="14146" y="7945"/>
                    <a:pt x="14493" y="7710"/>
                    <a:pt x="14771" y="7358"/>
                  </a:cubicBezTo>
                  <a:cubicBezTo>
                    <a:pt x="15049" y="7006"/>
                    <a:pt x="15257" y="6536"/>
                    <a:pt x="15431" y="6008"/>
                  </a:cubicBezTo>
                  <a:cubicBezTo>
                    <a:pt x="15604" y="5480"/>
                    <a:pt x="15743" y="4893"/>
                    <a:pt x="15813" y="4893"/>
                  </a:cubicBezTo>
                  <a:cubicBezTo>
                    <a:pt x="15882" y="4893"/>
                    <a:pt x="15882" y="5480"/>
                    <a:pt x="16056" y="5773"/>
                  </a:cubicBezTo>
                  <a:cubicBezTo>
                    <a:pt x="16230" y="6067"/>
                    <a:pt x="16577" y="6067"/>
                    <a:pt x="16924" y="5656"/>
                  </a:cubicBezTo>
                  <a:cubicBezTo>
                    <a:pt x="17271" y="5245"/>
                    <a:pt x="17619" y="4423"/>
                    <a:pt x="17792" y="4306"/>
                  </a:cubicBezTo>
                  <a:cubicBezTo>
                    <a:pt x="17966" y="4188"/>
                    <a:pt x="17966" y="4775"/>
                    <a:pt x="17966" y="5362"/>
                  </a:cubicBezTo>
                  <a:cubicBezTo>
                    <a:pt x="17966" y="5949"/>
                    <a:pt x="17966" y="6536"/>
                    <a:pt x="17966" y="7123"/>
                  </a:cubicBezTo>
                  <a:cubicBezTo>
                    <a:pt x="17966" y="7710"/>
                    <a:pt x="17966" y="8297"/>
                    <a:pt x="17966" y="8297"/>
                  </a:cubicBezTo>
                  <a:cubicBezTo>
                    <a:pt x="17966" y="8297"/>
                    <a:pt x="17966" y="7710"/>
                    <a:pt x="18070" y="6771"/>
                  </a:cubicBezTo>
                  <a:cubicBezTo>
                    <a:pt x="18174" y="5832"/>
                    <a:pt x="18383" y="4541"/>
                    <a:pt x="18556" y="3602"/>
                  </a:cubicBezTo>
                  <a:cubicBezTo>
                    <a:pt x="18730" y="2662"/>
                    <a:pt x="18869" y="2075"/>
                    <a:pt x="19147" y="1723"/>
                  </a:cubicBezTo>
                  <a:cubicBezTo>
                    <a:pt x="19424" y="1371"/>
                    <a:pt x="19841" y="1254"/>
                    <a:pt x="20258" y="2134"/>
                  </a:cubicBezTo>
                  <a:cubicBezTo>
                    <a:pt x="20675" y="3015"/>
                    <a:pt x="21091" y="4893"/>
                    <a:pt x="21508" y="6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213951" y="3095126"/>
              <a:ext cx="65618" cy="34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1148" y="1240"/>
                  </a:moveTo>
                  <a:cubicBezTo>
                    <a:pt x="12542" y="590"/>
                    <a:pt x="13935" y="-61"/>
                    <a:pt x="14632" y="4"/>
                  </a:cubicBezTo>
                  <a:cubicBezTo>
                    <a:pt x="15329" y="69"/>
                    <a:pt x="15329" y="850"/>
                    <a:pt x="13239" y="2997"/>
                  </a:cubicBezTo>
                  <a:cubicBezTo>
                    <a:pt x="11148" y="5144"/>
                    <a:pt x="6968" y="8657"/>
                    <a:pt x="4181" y="11650"/>
                  </a:cubicBezTo>
                  <a:cubicBezTo>
                    <a:pt x="1394" y="14643"/>
                    <a:pt x="0" y="17115"/>
                    <a:pt x="0" y="18676"/>
                  </a:cubicBezTo>
                  <a:cubicBezTo>
                    <a:pt x="0" y="20238"/>
                    <a:pt x="1394" y="20888"/>
                    <a:pt x="3832" y="21214"/>
                  </a:cubicBezTo>
                  <a:cubicBezTo>
                    <a:pt x="6271" y="21539"/>
                    <a:pt x="9755" y="21539"/>
                    <a:pt x="12890" y="21214"/>
                  </a:cubicBezTo>
                  <a:cubicBezTo>
                    <a:pt x="16026" y="20888"/>
                    <a:pt x="18813" y="20238"/>
                    <a:pt x="21600" y="19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147166" y="3305807"/>
              <a:ext cx="13240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932" y="21600"/>
                  </a:moveTo>
                  <a:cubicBezTo>
                    <a:pt x="1560" y="19440"/>
                    <a:pt x="189" y="17280"/>
                    <a:pt x="17" y="14400"/>
                  </a:cubicBezTo>
                  <a:cubicBezTo>
                    <a:pt x="-154" y="11520"/>
                    <a:pt x="875" y="7920"/>
                    <a:pt x="4646" y="5400"/>
                  </a:cubicBezTo>
                  <a:cubicBezTo>
                    <a:pt x="8417" y="2880"/>
                    <a:pt x="14932" y="1440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324018" y="3299457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371"/>
                    <a:pt x="10800" y="2743"/>
                    <a:pt x="7200" y="6343"/>
                  </a:cubicBezTo>
                  <a:cubicBezTo>
                    <a:pt x="3600" y="9943"/>
                    <a:pt x="1800" y="15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354545" y="3128007"/>
              <a:ext cx="1392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7018"/>
                    <a:pt x="-1303" y="12436"/>
                    <a:pt x="240" y="8836"/>
                  </a:cubicBezTo>
                  <a:cubicBezTo>
                    <a:pt x="1783" y="5236"/>
                    <a:pt x="11040" y="2618"/>
                    <a:pt x="202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431968" y="3089907"/>
              <a:ext cx="571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00"/>
                    <a:pt x="13600" y="7200"/>
                    <a:pt x="10000" y="10800"/>
                  </a:cubicBezTo>
                  <a:cubicBezTo>
                    <a:pt x="6400" y="14400"/>
                    <a:pt x="32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489118" y="3294839"/>
              <a:ext cx="196851" cy="17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8276"/>
                  </a:moveTo>
                  <a:cubicBezTo>
                    <a:pt x="1626" y="8790"/>
                    <a:pt x="3252" y="9304"/>
                    <a:pt x="5226" y="8404"/>
                  </a:cubicBezTo>
                  <a:cubicBezTo>
                    <a:pt x="7200" y="7504"/>
                    <a:pt x="9523" y="5190"/>
                    <a:pt x="10916" y="3390"/>
                  </a:cubicBezTo>
                  <a:cubicBezTo>
                    <a:pt x="12310" y="1590"/>
                    <a:pt x="12774" y="304"/>
                    <a:pt x="12542" y="47"/>
                  </a:cubicBezTo>
                  <a:cubicBezTo>
                    <a:pt x="12310" y="-210"/>
                    <a:pt x="11381" y="561"/>
                    <a:pt x="9290" y="3133"/>
                  </a:cubicBezTo>
                  <a:cubicBezTo>
                    <a:pt x="7200" y="5704"/>
                    <a:pt x="3948" y="10076"/>
                    <a:pt x="2323" y="13161"/>
                  </a:cubicBezTo>
                  <a:cubicBezTo>
                    <a:pt x="697" y="16247"/>
                    <a:pt x="697" y="18047"/>
                    <a:pt x="2671" y="19333"/>
                  </a:cubicBezTo>
                  <a:cubicBezTo>
                    <a:pt x="4645" y="20619"/>
                    <a:pt x="8594" y="21390"/>
                    <a:pt x="12077" y="21390"/>
                  </a:cubicBezTo>
                  <a:cubicBezTo>
                    <a:pt x="15561" y="21390"/>
                    <a:pt x="18581" y="20619"/>
                    <a:pt x="21600" y="19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298509" y="3327035"/>
              <a:ext cx="130445" cy="17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06" fill="norm" stroke="1" extrusionOk="0">
                  <a:moveTo>
                    <a:pt x="12896" y="11583"/>
                  </a:moveTo>
                  <a:cubicBezTo>
                    <a:pt x="14267" y="8949"/>
                    <a:pt x="15638" y="6314"/>
                    <a:pt x="16496" y="4339"/>
                  </a:cubicBezTo>
                  <a:cubicBezTo>
                    <a:pt x="17353" y="2363"/>
                    <a:pt x="17696" y="1046"/>
                    <a:pt x="17010" y="388"/>
                  </a:cubicBezTo>
                  <a:cubicBezTo>
                    <a:pt x="16324" y="-271"/>
                    <a:pt x="14610" y="-271"/>
                    <a:pt x="11696" y="1836"/>
                  </a:cubicBezTo>
                  <a:cubicBezTo>
                    <a:pt x="8781" y="3944"/>
                    <a:pt x="4667" y="8158"/>
                    <a:pt x="2438" y="11319"/>
                  </a:cubicBezTo>
                  <a:cubicBezTo>
                    <a:pt x="210" y="14480"/>
                    <a:pt x="-133" y="16588"/>
                    <a:pt x="38" y="18300"/>
                  </a:cubicBezTo>
                  <a:cubicBezTo>
                    <a:pt x="210" y="20012"/>
                    <a:pt x="896" y="21329"/>
                    <a:pt x="3810" y="21197"/>
                  </a:cubicBezTo>
                  <a:cubicBezTo>
                    <a:pt x="6724" y="21066"/>
                    <a:pt x="11867" y="19485"/>
                    <a:pt x="14953" y="18036"/>
                  </a:cubicBezTo>
                  <a:cubicBezTo>
                    <a:pt x="18038" y="16588"/>
                    <a:pt x="19067" y="15270"/>
                    <a:pt x="19924" y="13427"/>
                  </a:cubicBezTo>
                  <a:cubicBezTo>
                    <a:pt x="20781" y="11583"/>
                    <a:pt x="21467" y="9212"/>
                    <a:pt x="20953" y="8158"/>
                  </a:cubicBezTo>
                  <a:cubicBezTo>
                    <a:pt x="20438" y="7105"/>
                    <a:pt x="18724" y="7368"/>
                    <a:pt x="17010" y="7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473368" y="3267707"/>
              <a:ext cx="292101" cy="24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8379"/>
                  </a:moveTo>
                  <a:cubicBezTo>
                    <a:pt x="783" y="7634"/>
                    <a:pt x="1565" y="6890"/>
                    <a:pt x="2817" y="6890"/>
                  </a:cubicBezTo>
                  <a:cubicBezTo>
                    <a:pt x="4070" y="6890"/>
                    <a:pt x="5791" y="7634"/>
                    <a:pt x="6965" y="9683"/>
                  </a:cubicBezTo>
                  <a:cubicBezTo>
                    <a:pt x="8139" y="11731"/>
                    <a:pt x="8765" y="15083"/>
                    <a:pt x="8765" y="17410"/>
                  </a:cubicBezTo>
                  <a:cubicBezTo>
                    <a:pt x="8765" y="19738"/>
                    <a:pt x="8139" y="21041"/>
                    <a:pt x="7591" y="21321"/>
                  </a:cubicBezTo>
                  <a:cubicBezTo>
                    <a:pt x="7043" y="21600"/>
                    <a:pt x="6574" y="20855"/>
                    <a:pt x="6574" y="18621"/>
                  </a:cubicBezTo>
                  <a:cubicBezTo>
                    <a:pt x="6574" y="16386"/>
                    <a:pt x="7043" y="12662"/>
                    <a:pt x="9626" y="9310"/>
                  </a:cubicBezTo>
                  <a:cubicBezTo>
                    <a:pt x="12209" y="5959"/>
                    <a:pt x="16904" y="29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306925" y="3294846"/>
              <a:ext cx="607894" cy="49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10" fill="norm" stroke="1" extrusionOk="0">
                  <a:moveTo>
                    <a:pt x="4440" y="3785"/>
                  </a:moveTo>
                  <a:cubicBezTo>
                    <a:pt x="4365" y="3050"/>
                    <a:pt x="4290" y="2315"/>
                    <a:pt x="4178" y="1717"/>
                  </a:cubicBezTo>
                  <a:cubicBezTo>
                    <a:pt x="4065" y="1120"/>
                    <a:pt x="3915" y="660"/>
                    <a:pt x="3353" y="798"/>
                  </a:cubicBezTo>
                  <a:cubicBezTo>
                    <a:pt x="2790" y="936"/>
                    <a:pt x="1815" y="1671"/>
                    <a:pt x="1140" y="2728"/>
                  </a:cubicBezTo>
                  <a:cubicBezTo>
                    <a:pt x="465" y="3785"/>
                    <a:pt x="90" y="5164"/>
                    <a:pt x="15" y="6037"/>
                  </a:cubicBezTo>
                  <a:cubicBezTo>
                    <a:pt x="-60" y="6911"/>
                    <a:pt x="165" y="7278"/>
                    <a:pt x="465" y="7370"/>
                  </a:cubicBezTo>
                  <a:cubicBezTo>
                    <a:pt x="765" y="7462"/>
                    <a:pt x="1140" y="7278"/>
                    <a:pt x="1740" y="6773"/>
                  </a:cubicBezTo>
                  <a:cubicBezTo>
                    <a:pt x="2340" y="6267"/>
                    <a:pt x="3165" y="5440"/>
                    <a:pt x="3728" y="4888"/>
                  </a:cubicBezTo>
                  <a:cubicBezTo>
                    <a:pt x="4290" y="4337"/>
                    <a:pt x="4590" y="4061"/>
                    <a:pt x="4628" y="4245"/>
                  </a:cubicBezTo>
                  <a:cubicBezTo>
                    <a:pt x="4665" y="4429"/>
                    <a:pt x="4440" y="5072"/>
                    <a:pt x="4103" y="6819"/>
                  </a:cubicBezTo>
                  <a:cubicBezTo>
                    <a:pt x="3765" y="8565"/>
                    <a:pt x="3315" y="11414"/>
                    <a:pt x="2940" y="13758"/>
                  </a:cubicBezTo>
                  <a:cubicBezTo>
                    <a:pt x="2565" y="16102"/>
                    <a:pt x="2265" y="17940"/>
                    <a:pt x="2078" y="19227"/>
                  </a:cubicBezTo>
                  <a:cubicBezTo>
                    <a:pt x="1890" y="20514"/>
                    <a:pt x="1815" y="21249"/>
                    <a:pt x="1928" y="21387"/>
                  </a:cubicBezTo>
                  <a:cubicBezTo>
                    <a:pt x="2040" y="21525"/>
                    <a:pt x="2340" y="21065"/>
                    <a:pt x="3128" y="19457"/>
                  </a:cubicBezTo>
                  <a:cubicBezTo>
                    <a:pt x="3915" y="17848"/>
                    <a:pt x="5190" y="15091"/>
                    <a:pt x="6353" y="12196"/>
                  </a:cubicBezTo>
                  <a:cubicBezTo>
                    <a:pt x="7515" y="9300"/>
                    <a:pt x="8565" y="6267"/>
                    <a:pt x="9203" y="4383"/>
                  </a:cubicBezTo>
                  <a:cubicBezTo>
                    <a:pt x="9840" y="2499"/>
                    <a:pt x="10065" y="1763"/>
                    <a:pt x="10215" y="1166"/>
                  </a:cubicBezTo>
                  <a:cubicBezTo>
                    <a:pt x="10365" y="568"/>
                    <a:pt x="10440" y="109"/>
                    <a:pt x="10328" y="17"/>
                  </a:cubicBezTo>
                  <a:cubicBezTo>
                    <a:pt x="10215" y="-75"/>
                    <a:pt x="9915" y="201"/>
                    <a:pt x="9615" y="1304"/>
                  </a:cubicBezTo>
                  <a:cubicBezTo>
                    <a:pt x="9315" y="2407"/>
                    <a:pt x="9015" y="4337"/>
                    <a:pt x="8903" y="5532"/>
                  </a:cubicBezTo>
                  <a:cubicBezTo>
                    <a:pt x="8790" y="6727"/>
                    <a:pt x="8865" y="7186"/>
                    <a:pt x="9052" y="7600"/>
                  </a:cubicBezTo>
                  <a:cubicBezTo>
                    <a:pt x="9240" y="8014"/>
                    <a:pt x="9540" y="8381"/>
                    <a:pt x="9878" y="8519"/>
                  </a:cubicBezTo>
                  <a:cubicBezTo>
                    <a:pt x="10215" y="8657"/>
                    <a:pt x="10590" y="8565"/>
                    <a:pt x="11190" y="7784"/>
                  </a:cubicBezTo>
                  <a:cubicBezTo>
                    <a:pt x="11790" y="7002"/>
                    <a:pt x="12615" y="5532"/>
                    <a:pt x="13065" y="4567"/>
                  </a:cubicBezTo>
                  <a:cubicBezTo>
                    <a:pt x="13515" y="3602"/>
                    <a:pt x="13590" y="3142"/>
                    <a:pt x="13628" y="3142"/>
                  </a:cubicBezTo>
                  <a:cubicBezTo>
                    <a:pt x="13665" y="3142"/>
                    <a:pt x="13665" y="3602"/>
                    <a:pt x="13703" y="4061"/>
                  </a:cubicBezTo>
                  <a:cubicBezTo>
                    <a:pt x="13740" y="4521"/>
                    <a:pt x="13815" y="4980"/>
                    <a:pt x="14115" y="5302"/>
                  </a:cubicBezTo>
                  <a:cubicBezTo>
                    <a:pt x="14415" y="5624"/>
                    <a:pt x="14940" y="5808"/>
                    <a:pt x="15577" y="5808"/>
                  </a:cubicBezTo>
                  <a:cubicBezTo>
                    <a:pt x="16215" y="5808"/>
                    <a:pt x="16965" y="5624"/>
                    <a:pt x="17640" y="5072"/>
                  </a:cubicBezTo>
                  <a:cubicBezTo>
                    <a:pt x="18315" y="4521"/>
                    <a:pt x="18915" y="3602"/>
                    <a:pt x="19215" y="2912"/>
                  </a:cubicBezTo>
                  <a:cubicBezTo>
                    <a:pt x="19515" y="2223"/>
                    <a:pt x="19515" y="1763"/>
                    <a:pt x="19402" y="1350"/>
                  </a:cubicBezTo>
                  <a:cubicBezTo>
                    <a:pt x="19290" y="936"/>
                    <a:pt x="19065" y="568"/>
                    <a:pt x="18765" y="431"/>
                  </a:cubicBezTo>
                  <a:cubicBezTo>
                    <a:pt x="18465" y="293"/>
                    <a:pt x="18090" y="385"/>
                    <a:pt x="17602" y="1074"/>
                  </a:cubicBezTo>
                  <a:cubicBezTo>
                    <a:pt x="17115" y="1763"/>
                    <a:pt x="16515" y="3050"/>
                    <a:pt x="16215" y="3923"/>
                  </a:cubicBezTo>
                  <a:cubicBezTo>
                    <a:pt x="15915" y="4796"/>
                    <a:pt x="15915" y="5256"/>
                    <a:pt x="15990" y="5762"/>
                  </a:cubicBezTo>
                  <a:cubicBezTo>
                    <a:pt x="16065" y="6267"/>
                    <a:pt x="16215" y="6819"/>
                    <a:pt x="16477" y="7140"/>
                  </a:cubicBezTo>
                  <a:cubicBezTo>
                    <a:pt x="16740" y="7462"/>
                    <a:pt x="17115" y="7554"/>
                    <a:pt x="17453" y="7462"/>
                  </a:cubicBezTo>
                  <a:cubicBezTo>
                    <a:pt x="17790" y="7370"/>
                    <a:pt x="18090" y="7094"/>
                    <a:pt x="18353" y="6681"/>
                  </a:cubicBezTo>
                  <a:cubicBezTo>
                    <a:pt x="18615" y="6267"/>
                    <a:pt x="18840" y="5716"/>
                    <a:pt x="19140" y="5486"/>
                  </a:cubicBezTo>
                  <a:cubicBezTo>
                    <a:pt x="19440" y="5256"/>
                    <a:pt x="19815" y="5348"/>
                    <a:pt x="20228" y="5532"/>
                  </a:cubicBezTo>
                  <a:cubicBezTo>
                    <a:pt x="20640" y="5716"/>
                    <a:pt x="21090" y="5991"/>
                    <a:pt x="21540" y="6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940218" y="3229607"/>
              <a:ext cx="203201" cy="24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0143"/>
                  </a:moveTo>
                  <a:cubicBezTo>
                    <a:pt x="0" y="9203"/>
                    <a:pt x="0" y="8264"/>
                    <a:pt x="562" y="8077"/>
                  </a:cubicBezTo>
                  <a:cubicBezTo>
                    <a:pt x="1125" y="7889"/>
                    <a:pt x="2250" y="8452"/>
                    <a:pt x="4162" y="10424"/>
                  </a:cubicBezTo>
                  <a:cubicBezTo>
                    <a:pt x="6075" y="12397"/>
                    <a:pt x="8775" y="15777"/>
                    <a:pt x="10125" y="17937"/>
                  </a:cubicBezTo>
                  <a:cubicBezTo>
                    <a:pt x="11475" y="20097"/>
                    <a:pt x="11475" y="21037"/>
                    <a:pt x="10912" y="21318"/>
                  </a:cubicBezTo>
                  <a:cubicBezTo>
                    <a:pt x="10350" y="21600"/>
                    <a:pt x="9225" y="21224"/>
                    <a:pt x="8550" y="20003"/>
                  </a:cubicBezTo>
                  <a:cubicBezTo>
                    <a:pt x="7875" y="18783"/>
                    <a:pt x="7650" y="16717"/>
                    <a:pt x="8550" y="13899"/>
                  </a:cubicBezTo>
                  <a:cubicBezTo>
                    <a:pt x="9450" y="11082"/>
                    <a:pt x="11475" y="7513"/>
                    <a:pt x="13838" y="5071"/>
                  </a:cubicBezTo>
                  <a:cubicBezTo>
                    <a:pt x="16200" y="2630"/>
                    <a:pt x="18900" y="13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237451" y="3089907"/>
              <a:ext cx="90118" cy="37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7" fill="norm" stroke="1" extrusionOk="0">
                  <a:moveTo>
                    <a:pt x="12345" y="0"/>
                  </a:moveTo>
                  <a:cubicBezTo>
                    <a:pt x="8829" y="1207"/>
                    <a:pt x="5313" y="2413"/>
                    <a:pt x="3052" y="4887"/>
                  </a:cubicBezTo>
                  <a:cubicBezTo>
                    <a:pt x="792" y="7361"/>
                    <a:pt x="-213" y="11102"/>
                    <a:pt x="38" y="13937"/>
                  </a:cubicBezTo>
                  <a:cubicBezTo>
                    <a:pt x="289" y="16773"/>
                    <a:pt x="1796" y="18704"/>
                    <a:pt x="3303" y="19911"/>
                  </a:cubicBezTo>
                  <a:cubicBezTo>
                    <a:pt x="4810" y="21117"/>
                    <a:pt x="6317" y="21600"/>
                    <a:pt x="9331" y="21479"/>
                  </a:cubicBezTo>
                  <a:cubicBezTo>
                    <a:pt x="12345" y="21359"/>
                    <a:pt x="16866" y="20635"/>
                    <a:pt x="21387" y="19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232318" y="329310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21600"/>
                  </a:moveTo>
                  <a:cubicBezTo>
                    <a:pt x="2160" y="17280"/>
                    <a:pt x="0" y="12960"/>
                    <a:pt x="0" y="10080"/>
                  </a:cubicBezTo>
                  <a:cubicBezTo>
                    <a:pt x="0" y="7200"/>
                    <a:pt x="2160" y="5760"/>
                    <a:pt x="6120" y="432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6404948" y="3362957"/>
              <a:ext cx="30571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40" fill="norm" stroke="1" extrusionOk="0">
                  <a:moveTo>
                    <a:pt x="20798" y="0"/>
                  </a:moveTo>
                  <a:cubicBezTo>
                    <a:pt x="13598" y="5116"/>
                    <a:pt x="6398" y="10232"/>
                    <a:pt x="2798" y="14211"/>
                  </a:cubicBezTo>
                  <a:cubicBezTo>
                    <a:pt x="-802" y="18189"/>
                    <a:pt x="-802" y="21032"/>
                    <a:pt x="2078" y="21316"/>
                  </a:cubicBezTo>
                  <a:cubicBezTo>
                    <a:pt x="4958" y="21600"/>
                    <a:pt x="10718" y="19326"/>
                    <a:pt x="16478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518068" y="31280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569876" y="3089907"/>
              <a:ext cx="272043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3939" y="0"/>
                  </a:moveTo>
                  <a:cubicBezTo>
                    <a:pt x="3101" y="4218"/>
                    <a:pt x="2264" y="8436"/>
                    <a:pt x="1594" y="11439"/>
                  </a:cubicBezTo>
                  <a:cubicBezTo>
                    <a:pt x="925" y="14443"/>
                    <a:pt x="422" y="16232"/>
                    <a:pt x="171" y="17510"/>
                  </a:cubicBezTo>
                  <a:cubicBezTo>
                    <a:pt x="-80" y="18788"/>
                    <a:pt x="-80" y="19555"/>
                    <a:pt x="339" y="20066"/>
                  </a:cubicBezTo>
                  <a:cubicBezTo>
                    <a:pt x="757" y="20578"/>
                    <a:pt x="1594" y="20833"/>
                    <a:pt x="2934" y="20769"/>
                  </a:cubicBezTo>
                  <a:cubicBezTo>
                    <a:pt x="4273" y="20705"/>
                    <a:pt x="6115" y="20322"/>
                    <a:pt x="7873" y="19044"/>
                  </a:cubicBezTo>
                  <a:cubicBezTo>
                    <a:pt x="9632" y="17766"/>
                    <a:pt x="11306" y="15593"/>
                    <a:pt x="12227" y="14187"/>
                  </a:cubicBezTo>
                  <a:cubicBezTo>
                    <a:pt x="13148" y="12781"/>
                    <a:pt x="13315" y="12142"/>
                    <a:pt x="12980" y="11759"/>
                  </a:cubicBezTo>
                  <a:cubicBezTo>
                    <a:pt x="12646" y="11375"/>
                    <a:pt x="11808" y="11247"/>
                    <a:pt x="10469" y="12078"/>
                  </a:cubicBezTo>
                  <a:cubicBezTo>
                    <a:pt x="9129" y="12909"/>
                    <a:pt x="7287" y="14698"/>
                    <a:pt x="6283" y="16232"/>
                  </a:cubicBezTo>
                  <a:cubicBezTo>
                    <a:pt x="5278" y="17766"/>
                    <a:pt x="5111" y="19044"/>
                    <a:pt x="5278" y="20002"/>
                  </a:cubicBezTo>
                  <a:cubicBezTo>
                    <a:pt x="5446" y="20961"/>
                    <a:pt x="5948" y="21600"/>
                    <a:pt x="8711" y="21600"/>
                  </a:cubicBezTo>
                  <a:cubicBezTo>
                    <a:pt x="11473" y="21600"/>
                    <a:pt x="16497" y="20961"/>
                    <a:pt x="21520" y="20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3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395474" y="629022"/>
              <a:ext cx="1024795" cy="155872"/>
            </a:xfrm>
            <a:prstGeom prst="rect">
              <a:avLst/>
            </a:prstGeom>
            <a:effectLst/>
          </p:spPr>
        </p:pic>
        <p:pic>
          <p:nvPicPr>
            <p:cNvPr id="73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588418" y="779687"/>
              <a:ext cx="914401" cy="106771"/>
            </a:xfrm>
            <a:prstGeom prst="rect">
              <a:avLst/>
            </a:prstGeom>
            <a:effectLst/>
          </p:spPr>
        </p:pic>
        <p:sp>
          <p:nvSpPr>
            <p:cNvPr id="735" name="Line"/>
            <p:cNvSpPr/>
            <p:nvPr/>
          </p:nvSpPr>
          <p:spPr>
            <a:xfrm>
              <a:off x="1971468" y="3788407"/>
              <a:ext cx="1638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5" y="5143"/>
                    <a:pt x="2009" y="10286"/>
                    <a:pt x="3028" y="12857"/>
                  </a:cubicBezTo>
                  <a:cubicBezTo>
                    <a:pt x="4047" y="15429"/>
                    <a:pt x="5079" y="15429"/>
                    <a:pt x="6070" y="14400"/>
                  </a:cubicBezTo>
                  <a:cubicBezTo>
                    <a:pt x="7060" y="13371"/>
                    <a:pt x="8009" y="11314"/>
                    <a:pt x="9014" y="9771"/>
                  </a:cubicBezTo>
                  <a:cubicBezTo>
                    <a:pt x="10019" y="8229"/>
                    <a:pt x="11079" y="7200"/>
                    <a:pt x="12223" y="6686"/>
                  </a:cubicBezTo>
                  <a:cubicBezTo>
                    <a:pt x="13367" y="6171"/>
                    <a:pt x="14595" y="6171"/>
                    <a:pt x="15740" y="6171"/>
                  </a:cubicBezTo>
                  <a:cubicBezTo>
                    <a:pt x="16884" y="6171"/>
                    <a:pt x="17944" y="6171"/>
                    <a:pt x="18907" y="8743"/>
                  </a:cubicBezTo>
                  <a:cubicBezTo>
                    <a:pt x="19870" y="11314"/>
                    <a:pt x="20735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082555" y="3966207"/>
              <a:ext cx="1063664" cy="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150" fill="norm" stroke="1" extrusionOk="0">
                  <a:moveTo>
                    <a:pt x="838" y="5400"/>
                  </a:moveTo>
                  <a:cubicBezTo>
                    <a:pt x="408" y="5400"/>
                    <a:pt x="-21" y="5400"/>
                    <a:pt x="0" y="6300"/>
                  </a:cubicBezTo>
                  <a:cubicBezTo>
                    <a:pt x="22" y="7200"/>
                    <a:pt x="494" y="9000"/>
                    <a:pt x="1503" y="11700"/>
                  </a:cubicBezTo>
                  <a:cubicBezTo>
                    <a:pt x="2513" y="14400"/>
                    <a:pt x="4059" y="18000"/>
                    <a:pt x="5626" y="19800"/>
                  </a:cubicBezTo>
                  <a:cubicBezTo>
                    <a:pt x="7193" y="21600"/>
                    <a:pt x="8782" y="21600"/>
                    <a:pt x="10414" y="19800"/>
                  </a:cubicBezTo>
                  <a:cubicBezTo>
                    <a:pt x="12046" y="18000"/>
                    <a:pt x="13721" y="14400"/>
                    <a:pt x="15589" y="10800"/>
                  </a:cubicBezTo>
                  <a:cubicBezTo>
                    <a:pt x="17457" y="7200"/>
                    <a:pt x="19518" y="3600"/>
                    <a:pt x="215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032168" y="3738033"/>
              <a:ext cx="1270001" cy="6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4175"/>
                  </a:moveTo>
                  <a:cubicBezTo>
                    <a:pt x="1224" y="4895"/>
                    <a:pt x="2448" y="5615"/>
                    <a:pt x="3672" y="5255"/>
                  </a:cubicBezTo>
                  <a:cubicBezTo>
                    <a:pt x="4896" y="4895"/>
                    <a:pt x="6120" y="3455"/>
                    <a:pt x="7308" y="2375"/>
                  </a:cubicBezTo>
                  <a:cubicBezTo>
                    <a:pt x="8496" y="1295"/>
                    <a:pt x="9648" y="575"/>
                    <a:pt x="10854" y="215"/>
                  </a:cubicBezTo>
                  <a:cubicBezTo>
                    <a:pt x="12060" y="-145"/>
                    <a:pt x="13320" y="-145"/>
                    <a:pt x="14688" y="935"/>
                  </a:cubicBezTo>
                  <a:cubicBezTo>
                    <a:pt x="16056" y="2015"/>
                    <a:pt x="17532" y="4175"/>
                    <a:pt x="18702" y="7775"/>
                  </a:cubicBezTo>
                  <a:cubicBezTo>
                    <a:pt x="19872" y="11375"/>
                    <a:pt x="20736" y="16415"/>
                    <a:pt x="2160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254418" y="3892918"/>
              <a:ext cx="850901" cy="5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988" y="17965"/>
                    <a:pt x="3976" y="14642"/>
                    <a:pt x="6125" y="11319"/>
                  </a:cubicBezTo>
                  <a:cubicBezTo>
                    <a:pt x="8275" y="7996"/>
                    <a:pt x="10585" y="4673"/>
                    <a:pt x="12761" y="2596"/>
                  </a:cubicBezTo>
                  <a:cubicBezTo>
                    <a:pt x="14937" y="519"/>
                    <a:pt x="16979" y="-312"/>
                    <a:pt x="18430" y="103"/>
                  </a:cubicBezTo>
                  <a:cubicBezTo>
                    <a:pt x="19881" y="519"/>
                    <a:pt x="20740" y="2180"/>
                    <a:pt x="21600" y="3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718108" y="4366257"/>
              <a:ext cx="32394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16167" y="1867"/>
                  </a:moveTo>
                  <a:cubicBezTo>
                    <a:pt x="14937" y="1422"/>
                    <a:pt x="13706" y="978"/>
                    <a:pt x="12818" y="622"/>
                  </a:cubicBezTo>
                  <a:cubicBezTo>
                    <a:pt x="11929" y="267"/>
                    <a:pt x="11382" y="0"/>
                    <a:pt x="10289" y="0"/>
                  </a:cubicBezTo>
                  <a:cubicBezTo>
                    <a:pt x="9195" y="0"/>
                    <a:pt x="7554" y="267"/>
                    <a:pt x="5709" y="1644"/>
                  </a:cubicBezTo>
                  <a:cubicBezTo>
                    <a:pt x="3863" y="3022"/>
                    <a:pt x="1813" y="5511"/>
                    <a:pt x="787" y="7867"/>
                  </a:cubicBezTo>
                  <a:cubicBezTo>
                    <a:pt x="-238" y="10222"/>
                    <a:pt x="-238" y="12444"/>
                    <a:pt x="651" y="14000"/>
                  </a:cubicBezTo>
                  <a:cubicBezTo>
                    <a:pt x="1539" y="15556"/>
                    <a:pt x="3316" y="16444"/>
                    <a:pt x="5846" y="16667"/>
                  </a:cubicBezTo>
                  <a:cubicBezTo>
                    <a:pt x="8375" y="16889"/>
                    <a:pt x="11656" y="16444"/>
                    <a:pt x="14458" y="15289"/>
                  </a:cubicBezTo>
                  <a:cubicBezTo>
                    <a:pt x="17261" y="14133"/>
                    <a:pt x="19585" y="12267"/>
                    <a:pt x="20473" y="10356"/>
                  </a:cubicBezTo>
                  <a:cubicBezTo>
                    <a:pt x="21362" y="8444"/>
                    <a:pt x="20815" y="6489"/>
                    <a:pt x="19858" y="4889"/>
                  </a:cubicBezTo>
                  <a:cubicBezTo>
                    <a:pt x="18901" y="3289"/>
                    <a:pt x="17534" y="2044"/>
                    <a:pt x="16030" y="1422"/>
                  </a:cubicBezTo>
                  <a:cubicBezTo>
                    <a:pt x="14527" y="800"/>
                    <a:pt x="12886" y="800"/>
                    <a:pt x="11246" y="1378"/>
                  </a:cubicBezTo>
                  <a:cubicBezTo>
                    <a:pt x="9605" y="1956"/>
                    <a:pt x="7965" y="3111"/>
                    <a:pt x="7144" y="4444"/>
                  </a:cubicBezTo>
                  <a:cubicBezTo>
                    <a:pt x="6324" y="5778"/>
                    <a:pt x="6324" y="7289"/>
                    <a:pt x="7349" y="8711"/>
                  </a:cubicBezTo>
                  <a:cubicBezTo>
                    <a:pt x="8375" y="10133"/>
                    <a:pt x="10425" y="11467"/>
                    <a:pt x="12066" y="12489"/>
                  </a:cubicBezTo>
                  <a:cubicBezTo>
                    <a:pt x="13706" y="13511"/>
                    <a:pt x="14937" y="14222"/>
                    <a:pt x="15620" y="15067"/>
                  </a:cubicBezTo>
                  <a:cubicBezTo>
                    <a:pt x="16304" y="15911"/>
                    <a:pt x="16440" y="16889"/>
                    <a:pt x="16167" y="18000"/>
                  </a:cubicBezTo>
                  <a:cubicBezTo>
                    <a:pt x="15894" y="19111"/>
                    <a:pt x="15210" y="20356"/>
                    <a:pt x="145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136875" y="4791707"/>
              <a:ext cx="1569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62"/>
                    <a:pt x="-1582" y="10924"/>
                    <a:pt x="1118" y="14524"/>
                  </a:cubicBezTo>
                  <a:cubicBezTo>
                    <a:pt x="3818" y="18124"/>
                    <a:pt x="11918" y="19862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457368" y="4867907"/>
              <a:ext cx="146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850031" y="4441081"/>
              <a:ext cx="339831" cy="47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77" fill="norm" stroke="1" extrusionOk="0">
                  <a:moveTo>
                    <a:pt x="17344" y="8019"/>
                  </a:moveTo>
                  <a:cubicBezTo>
                    <a:pt x="17475" y="7166"/>
                    <a:pt x="17606" y="6314"/>
                    <a:pt x="17344" y="5698"/>
                  </a:cubicBezTo>
                  <a:cubicBezTo>
                    <a:pt x="17082" y="5082"/>
                    <a:pt x="16427" y="4703"/>
                    <a:pt x="14856" y="4419"/>
                  </a:cubicBezTo>
                  <a:cubicBezTo>
                    <a:pt x="13286" y="4135"/>
                    <a:pt x="10798" y="3945"/>
                    <a:pt x="8376" y="4798"/>
                  </a:cubicBezTo>
                  <a:cubicBezTo>
                    <a:pt x="5955" y="5651"/>
                    <a:pt x="3598" y="7545"/>
                    <a:pt x="2027" y="9819"/>
                  </a:cubicBezTo>
                  <a:cubicBezTo>
                    <a:pt x="456" y="12093"/>
                    <a:pt x="-329" y="14745"/>
                    <a:pt x="129" y="16688"/>
                  </a:cubicBezTo>
                  <a:cubicBezTo>
                    <a:pt x="587" y="18630"/>
                    <a:pt x="2289" y="19861"/>
                    <a:pt x="4580" y="20051"/>
                  </a:cubicBezTo>
                  <a:cubicBezTo>
                    <a:pt x="6871" y="20240"/>
                    <a:pt x="9751" y="19388"/>
                    <a:pt x="12369" y="17966"/>
                  </a:cubicBezTo>
                  <a:cubicBezTo>
                    <a:pt x="14987" y="16545"/>
                    <a:pt x="17344" y="14556"/>
                    <a:pt x="18915" y="11903"/>
                  </a:cubicBezTo>
                  <a:cubicBezTo>
                    <a:pt x="20486" y="9251"/>
                    <a:pt x="21271" y="5935"/>
                    <a:pt x="20944" y="3756"/>
                  </a:cubicBezTo>
                  <a:cubicBezTo>
                    <a:pt x="20616" y="1577"/>
                    <a:pt x="19176" y="535"/>
                    <a:pt x="17344" y="156"/>
                  </a:cubicBezTo>
                  <a:cubicBezTo>
                    <a:pt x="15511" y="-223"/>
                    <a:pt x="13286" y="61"/>
                    <a:pt x="11715" y="1293"/>
                  </a:cubicBezTo>
                  <a:cubicBezTo>
                    <a:pt x="10144" y="2524"/>
                    <a:pt x="9227" y="4703"/>
                    <a:pt x="9162" y="6882"/>
                  </a:cubicBezTo>
                  <a:cubicBezTo>
                    <a:pt x="9096" y="9061"/>
                    <a:pt x="9882" y="11240"/>
                    <a:pt x="11715" y="13466"/>
                  </a:cubicBezTo>
                  <a:cubicBezTo>
                    <a:pt x="13547" y="15693"/>
                    <a:pt x="16427" y="17966"/>
                    <a:pt x="18064" y="19293"/>
                  </a:cubicBezTo>
                  <a:cubicBezTo>
                    <a:pt x="19700" y="20619"/>
                    <a:pt x="20093" y="20998"/>
                    <a:pt x="20486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333668" y="4775029"/>
              <a:ext cx="158751" cy="20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7611"/>
                  </a:moveTo>
                  <a:cubicBezTo>
                    <a:pt x="2016" y="5429"/>
                    <a:pt x="4032" y="3247"/>
                    <a:pt x="5760" y="1829"/>
                  </a:cubicBezTo>
                  <a:cubicBezTo>
                    <a:pt x="7488" y="411"/>
                    <a:pt x="8928" y="-244"/>
                    <a:pt x="9792" y="83"/>
                  </a:cubicBezTo>
                  <a:cubicBezTo>
                    <a:pt x="10656" y="411"/>
                    <a:pt x="10944" y="1720"/>
                    <a:pt x="10368" y="4665"/>
                  </a:cubicBezTo>
                  <a:cubicBezTo>
                    <a:pt x="9792" y="7611"/>
                    <a:pt x="8352" y="12192"/>
                    <a:pt x="7488" y="15138"/>
                  </a:cubicBezTo>
                  <a:cubicBezTo>
                    <a:pt x="6624" y="18083"/>
                    <a:pt x="6336" y="19392"/>
                    <a:pt x="6912" y="20156"/>
                  </a:cubicBezTo>
                  <a:cubicBezTo>
                    <a:pt x="7488" y="20920"/>
                    <a:pt x="8928" y="21138"/>
                    <a:pt x="11520" y="21247"/>
                  </a:cubicBezTo>
                  <a:cubicBezTo>
                    <a:pt x="14112" y="21356"/>
                    <a:pt x="17856" y="21356"/>
                    <a:pt x="21600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530518" y="4994907"/>
              <a:ext cx="139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938530" y="4542856"/>
              <a:ext cx="358449" cy="40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26" fill="norm" stroke="1" extrusionOk="0">
                  <a:moveTo>
                    <a:pt x="18742" y="4789"/>
                  </a:moveTo>
                  <a:cubicBezTo>
                    <a:pt x="17737" y="3439"/>
                    <a:pt x="16732" y="2089"/>
                    <a:pt x="15979" y="1245"/>
                  </a:cubicBezTo>
                  <a:cubicBezTo>
                    <a:pt x="15226" y="401"/>
                    <a:pt x="14723" y="64"/>
                    <a:pt x="13530" y="7"/>
                  </a:cubicBezTo>
                  <a:cubicBezTo>
                    <a:pt x="12337" y="-49"/>
                    <a:pt x="10453" y="176"/>
                    <a:pt x="8130" y="1751"/>
                  </a:cubicBezTo>
                  <a:cubicBezTo>
                    <a:pt x="5807" y="3326"/>
                    <a:pt x="3044" y="6251"/>
                    <a:pt x="1537" y="9064"/>
                  </a:cubicBezTo>
                  <a:cubicBezTo>
                    <a:pt x="30" y="11876"/>
                    <a:pt x="-221" y="14576"/>
                    <a:pt x="156" y="16657"/>
                  </a:cubicBezTo>
                  <a:cubicBezTo>
                    <a:pt x="532" y="18739"/>
                    <a:pt x="1537" y="20201"/>
                    <a:pt x="3609" y="20876"/>
                  </a:cubicBezTo>
                  <a:cubicBezTo>
                    <a:pt x="5681" y="21551"/>
                    <a:pt x="8821" y="21439"/>
                    <a:pt x="11709" y="20257"/>
                  </a:cubicBezTo>
                  <a:cubicBezTo>
                    <a:pt x="14598" y="19076"/>
                    <a:pt x="17235" y="16826"/>
                    <a:pt x="18930" y="14070"/>
                  </a:cubicBezTo>
                  <a:cubicBezTo>
                    <a:pt x="20626" y="11314"/>
                    <a:pt x="21379" y="8051"/>
                    <a:pt x="21253" y="5970"/>
                  </a:cubicBezTo>
                  <a:cubicBezTo>
                    <a:pt x="21128" y="3889"/>
                    <a:pt x="20123" y="2989"/>
                    <a:pt x="18867" y="2482"/>
                  </a:cubicBezTo>
                  <a:cubicBezTo>
                    <a:pt x="17612" y="1976"/>
                    <a:pt x="16105" y="1864"/>
                    <a:pt x="14660" y="2707"/>
                  </a:cubicBezTo>
                  <a:cubicBezTo>
                    <a:pt x="13216" y="3551"/>
                    <a:pt x="11835" y="5351"/>
                    <a:pt x="11207" y="7489"/>
                  </a:cubicBezTo>
                  <a:cubicBezTo>
                    <a:pt x="10579" y="9626"/>
                    <a:pt x="10705" y="12101"/>
                    <a:pt x="12337" y="14463"/>
                  </a:cubicBezTo>
                  <a:cubicBezTo>
                    <a:pt x="13970" y="16826"/>
                    <a:pt x="17109" y="19076"/>
                    <a:pt x="20249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324268" y="4871347"/>
              <a:ext cx="161598" cy="24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84" fill="norm" stroke="1" extrusionOk="0">
                  <a:moveTo>
                    <a:pt x="10800" y="3050"/>
                  </a:moveTo>
                  <a:cubicBezTo>
                    <a:pt x="11354" y="2118"/>
                    <a:pt x="11908" y="1187"/>
                    <a:pt x="12877" y="629"/>
                  </a:cubicBezTo>
                  <a:cubicBezTo>
                    <a:pt x="13846" y="70"/>
                    <a:pt x="15231" y="-116"/>
                    <a:pt x="16477" y="70"/>
                  </a:cubicBezTo>
                  <a:cubicBezTo>
                    <a:pt x="17723" y="256"/>
                    <a:pt x="18831" y="815"/>
                    <a:pt x="19523" y="1653"/>
                  </a:cubicBezTo>
                  <a:cubicBezTo>
                    <a:pt x="20215" y="2491"/>
                    <a:pt x="20492" y="3608"/>
                    <a:pt x="19938" y="4446"/>
                  </a:cubicBezTo>
                  <a:cubicBezTo>
                    <a:pt x="19385" y="5284"/>
                    <a:pt x="18000" y="5843"/>
                    <a:pt x="16338" y="6401"/>
                  </a:cubicBezTo>
                  <a:cubicBezTo>
                    <a:pt x="14677" y="6960"/>
                    <a:pt x="12738" y="7518"/>
                    <a:pt x="12462" y="7984"/>
                  </a:cubicBezTo>
                  <a:cubicBezTo>
                    <a:pt x="12185" y="8450"/>
                    <a:pt x="13569" y="8822"/>
                    <a:pt x="15369" y="9846"/>
                  </a:cubicBezTo>
                  <a:cubicBezTo>
                    <a:pt x="17169" y="10870"/>
                    <a:pt x="19385" y="12546"/>
                    <a:pt x="20492" y="14036"/>
                  </a:cubicBezTo>
                  <a:cubicBezTo>
                    <a:pt x="21600" y="15525"/>
                    <a:pt x="21600" y="16829"/>
                    <a:pt x="18000" y="18039"/>
                  </a:cubicBezTo>
                  <a:cubicBezTo>
                    <a:pt x="14400" y="19250"/>
                    <a:pt x="7200" y="20367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890093" y="4528245"/>
              <a:ext cx="278726" cy="41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16" fill="norm" stroke="1" extrusionOk="0">
                  <a:moveTo>
                    <a:pt x="21226" y="2463"/>
                  </a:moveTo>
                  <a:cubicBezTo>
                    <a:pt x="21226" y="1586"/>
                    <a:pt x="21226" y="709"/>
                    <a:pt x="20742" y="271"/>
                  </a:cubicBezTo>
                  <a:cubicBezTo>
                    <a:pt x="20259" y="-168"/>
                    <a:pt x="19292" y="-168"/>
                    <a:pt x="16874" y="983"/>
                  </a:cubicBezTo>
                  <a:cubicBezTo>
                    <a:pt x="14456" y="2135"/>
                    <a:pt x="10587" y="4437"/>
                    <a:pt x="7444" y="6959"/>
                  </a:cubicBezTo>
                  <a:cubicBezTo>
                    <a:pt x="4301" y="9481"/>
                    <a:pt x="1883" y="12222"/>
                    <a:pt x="754" y="14250"/>
                  </a:cubicBezTo>
                  <a:cubicBezTo>
                    <a:pt x="-374" y="16279"/>
                    <a:pt x="-213" y="17594"/>
                    <a:pt x="1077" y="18691"/>
                  </a:cubicBezTo>
                  <a:cubicBezTo>
                    <a:pt x="2366" y="19787"/>
                    <a:pt x="4784" y="20664"/>
                    <a:pt x="7605" y="21048"/>
                  </a:cubicBezTo>
                  <a:cubicBezTo>
                    <a:pt x="10426" y="21432"/>
                    <a:pt x="13650" y="21322"/>
                    <a:pt x="16874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921168" y="4802291"/>
              <a:ext cx="3175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592" y="12960"/>
                    <a:pt x="5184" y="5400"/>
                    <a:pt x="8784" y="2160"/>
                  </a:cubicBezTo>
                  <a:cubicBezTo>
                    <a:pt x="12384" y="-1080"/>
                    <a:pt x="16992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425868" y="4275984"/>
              <a:ext cx="229430" cy="92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33" fill="norm" stroke="1" extrusionOk="0">
                  <a:moveTo>
                    <a:pt x="0" y="32"/>
                  </a:moveTo>
                  <a:cubicBezTo>
                    <a:pt x="3697" y="-18"/>
                    <a:pt x="7395" y="-67"/>
                    <a:pt x="10800" y="353"/>
                  </a:cubicBezTo>
                  <a:cubicBezTo>
                    <a:pt x="14205" y="773"/>
                    <a:pt x="17319" y="1663"/>
                    <a:pt x="19168" y="2627"/>
                  </a:cubicBezTo>
                  <a:cubicBezTo>
                    <a:pt x="21016" y="3591"/>
                    <a:pt x="21600" y="4629"/>
                    <a:pt x="20627" y="5691"/>
                  </a:cubicBezTo>
                  <a:cubicBezTo>
                    <a:pt x="19654" y="6754"/>
                    <a:pt x="17124" y="7841"/>
                    <a:pt x="15665" y="8781"/>
                  </a:cubicBezTo>
                  <a:cubicBezTo>
                    <a:pt x="14205" y="9720"/>
                    <a:pt x="13816" y="10511"/>
                    <a:pt x="14595" y="11425"/>
                  </a:cubicBezTo>
                  <a:cubicBezTo>
                    <a:pt x="15373" y="12339"/>
                    <a:pt x="17319" y="13377"/>
                    <a:pt x="18681" y="14613"/>
                  </a:cubicBezTo>
                  <a:cubicBezTo>
                    <a:pt x="20043" y="15849"/>
                    <a:pt x="20822" y="17282"/>
                    <a:pt x="20141" y="18370"/>
                  </a:cubicBezTo>
                  <a:cubicBezTo>
                    <a:pt x="19459" y="19457"/>
                    <a:pt x="17319" y="20198"/>
                    <a:pt x="15568" y="20668"/>
                  </a:cubicBezTo>
                  <a:cubicBezTo>
                    <a:pt x="13816" y="21138"/>
                    <a:pt x="12454" y="21335"/>
                    <a:pt x="11092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425905" y="4296407"/>
              <a:ext cx="263114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8888" y="0"/>
                  </a:moveTo>
                  <a:cubicBezTo>
                    <a:pt x="14568" y="157"/>
                    <a:pt x="10248" y="313"/>
                    <a:pt x="7310" y="522"/>
                  </a:cubicBezTo>
                  <a:cubicBezTo>
                    <a:pt x="4373" y="730"/>
                    <a:pt x="2818" y="991"/>
                    <a:pt x="1781" y="1252"/>
                  </a:cubicBezTo>
                  <a:cubicBezTo>
                    <a:pt x="744" y="1513"/>
                    <a:pt x="226" y="1774"/>
                    <a:pt x="53" y="2035"/>
                  </a:cubicBezTo>
                  <a:cubicBezTo>
                    <a:pt x="-120" y="2296"/>
                    <a:pt x="53" y="2557"/>
                    <a:pt x="1781" y="3104"/>
                  </a:cubicBezTo>
                  <a:cubicBezTo>
                    <a:pt x="3509" y="3652"/>
                    <a:pt x="6792" y="4487"/>
                    <a:pt x="9038" y="5478"/>
                  </a:cubicBezTo>
                  <a:cubicBezTo>
                    <a:pt x="11285" y="6470"/>
                    <a:pt x="12494" y="7617"/>
                    <a:pt x="12235" y="8817"/>
                  </a:cubicBezTo>
                  <a:cubicBezTo>
                    <a:pt x="11976" y="10017"/>
                    <a:pt x="10248" y="11270"/>
                    <a:pt x="8606" y="12235"/>
                  </a:cubicBezTo>
                  <a:cubicBezTo>
                    <a:pt x="6965" y="13200"/>
                    <a:pt x="5410" y="13878"/>
                    <a:pt x="4546" y="14348"/>
                  </a:cubicBezTo>
                  <a:cubicBezTo>
                    <a:pt x="3682" y="14817"/>
                    <a:pt x="3509" y="15078"/>
                    <a:pt x="3509" y="15339"/>
                  </a:cubicBezTo>
                  <a:cubicBezTo>
                    <a:pt x="3509" y="15600"/>
                    <a:pt x="3682" y="15861"/>
                    <a:pt x="5064" y="16330"/>
                  </a:cubicBezTo>
                  <a:cubicBezTo>
                    <a:pt x="6446" y="16800"/>
                    <a:pt x="9038" y="17478"/>
                    <a:pt x="11976" y="18391"/>
                  </a:cubicBezTo>
                  <a:cubicBezTo>
                    <a:pt x="14914" y="19304"/>
                    <a:pt x="18197" y="20452"/>
                    <a:pt x="21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530768" y="4389230"/>
              <a:ext cx="268473" cy="71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86" fill="norm" stroke="1" extrusionOk="0">
                  <a:moveTo>
                    <a:pt x="7535" y="4838"/>
                  </a:moveTo>
                  <a:cubicBezTo>
                    <a:pt x="6530" y="7125"/>
                    <a:pt x="5526" y="9412"/>
                    <a:pt x="4856" y="11635"/>
                  </a:cubicBezTo>
                  <a:cubicBezTo>
                    <a:pt x="4186" y="13859"/>
                    <a:pt x="3851" y="16019"/>
                    <a:pt x="3516" y="17353"/>
                  </a:cubicBezTo>
                  <a:cubicBezTo>
                    <a:pt x="3181" y="18687"/>
                    <a:pt x="2847" y="19195"/>
                    <a:pt x="2763" y="19195"/>
                  </a:cubicBezTo>
                  <a:cubicBezTo>
                    <a:pt x="2679" y="19195"/>
                    <a:pt x="2847" y="18687"/>
                    <a:pt x="3433" y="17353"/>
                  </a:cubicBezTo>
                  <a:cubicBezTo>
                    <a:pt x="4019" y="16019"/>
                    <a:pt x="5023" y="13859"/>
                    <a:pt x="6195" y="11572"/>
                  </a:cubicBezTo>
                  <a:cubicBezTo>
                    <a:pt x="7367" y="9285"/>
                    <a:pt x="8707" y="6871"/>
                    <a:pt x="9963" y="4997"/>
                  </a:cubicBezTo>
                  <a:cubicBezTo>
                    <a:pt x="11219" y="3122"/>
                    <a:pt x="12391" y="1788"/>
                    <a:pt x="13228" y="994"/>
                  </a:cubicBezTo>
                  <a:cubicBezTo>
                    <a:pt x="14065" y="200"/>
                    <a:pt x="14567" y="-54"/>
                    <a:pt x="15070" y="10"/>
                  </a:cubicBezTo>
                  <a:cubicBezTo>
                    <a:pt x="15572" y="73"/>
                    <a:pt x="16074" y="454"/>
                    <a:pt x="16995" y="1630"/>
                  </a:cubicBezTo>
                  <a:cubicBezTo>
                    <a:pt x="17916" y="2805"/>
                    <a:pt x="19256" y="4774"/>
                    <a:pt x="20177" y="6744"/>
                  </a:cubicBezTo>
                  <a:cubicBezTo>
                    <a:pt x="21098" y="8713"/>
                    <a:pt x="21600" y="10682"/>
                    <a:pt x="20930" y="12557"/>
                  </a:cubicBezTo>
                  <a:cubicBezTo>
                    <a:pt x="20260" y="14431"/>
                    <a:pt x="18419" y="16210"/>
                    <a:pt x="15321" y="17671"/>
                  </a:cubicBezTo>
                  <a:cubicBezTo>
                    <a:pt x="12223" y="19132"/>
                    <a:pt x="7870" y="20275"/>
                    <a:pt x="5191" y="20879"/>
                  </a:cubicBezTo>
                  <a:cubicBezTo>
                    <a:pt x="2512" y="21482"/>
                    <a:pt x="1507" y="21546"/>
                    <a:pt x="921" y="21451"/>
                  </a:cubicBezTo>
                  <a:cubicBezTo>
                    <a:pt x="335" y="21355"/>
                    <a:pt x="167" y="21101"/>
                    <a:pt x="0" y="20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841918" y="5052057"/>
              <a:ext cx="234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62" y="5322"/>
                    <a:pt x="9924" y="10643"/>
                    <a:pt x="6324" y="14243"/>
                  </a:cubicBezTo>
                  <a:cubicBezTo>
                    <a:pt x="2724" y="17843"/>
                    <a:pt x="1362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682008" y="4497177"/>
              <a:ext cx="275215" cy="49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41" fill="norm" stroke="1" extrusionOk="0">
                  <a:moveTo>
                    <a:pt x="14847" y="6638"/>
                  </a:moveTo>
                  <a:cubicBezTo>
                    <a:pt x="14525" y="5549"/>
                    <a:pt x="14202" y="4460"/>
                    <a:pt x="13638" y="3734"/>
                  </a:cubicBezTo>
                  <a:cubicBezTo>
                    <a:pt x="13074" y="3008"/>
                    <a:pt x="12268" y="2645"/>
                    <a:pt x="11301" y="2464"/>
                  </a:cubicBezTo>
                  <a:cubicBezTo>
                    <a:pt x="10334" y="2282"/>
                    <a:pt x="9205" y="2282"/>
                    <a:pt x="7755" y="3144"/>
                  </a:cubicBezTo>
                  <a:cubicBezTo>
                    <a:pt x="6304" y="4007"/>
                    <a:pt x="4531" y="5731"/>
                    <a:pt x="2999" y="8045"/>
                  </a:cubicBezTo>
                  <a:cubicBezTo>
                    <a:pt x="1468" y="10359"/>
                    <a:pt x="178" y="13264"/>
                    <a:pt x="17" y="15124"/>
                  </a:cubicBezTo>
                  <a:cubicBezTo>
                    <a:pt x="-144" y="16985"/>
                    <a:pt x="823" y="17802"/>
                    <a:pt x="2919" y="18119"/>
                  </a:cubicBezTo>
                  <a:cubicBezTo>
                    <a:pt x="5014" y="18437"/>
                    <a:pt x="8238" y="18255"/>
                    <a:pt x="11543" y="17030"/>
                  </a:cubicBezTo>
                  <a:cubicBezTo>
                    <a:pt x="14847" y="15805"/>
                    <a:pt x="18232" y="13536"/>
                    <a:pt x="19844" y="11131"/>
                  </a:cubicBezTo>
                  <a:cubicBezTo>
                    <a:pt x="21456" y="8726"/>
                    <a:pt x="21295" y="6185"/>
                    <a:pt x="19522" y="4233"/>
                  </a:cubicBezTo>
                  <a:cubicBezTo>
                    <a:pt x="17749" y="2282"/>
                    <a:pt x="14363" y="921"/>
                    <a:pt x="11623" y="331"/>
                  </a:cubicBezTo>
                  <a:cubicBezTo>
                    <a:pt x="8883" y="-259"/>
                    <a:pt x="6787" y="-77"/>
                    <a:pt x="5417" y="1012"/>
                  </a:cubicBezTo>
                  <a:cubicBezTo>
                    <a:pt x="4047" y="2101"/>
                    <a:pt x="3402" y="4097"/>
                    <a:pt x="4128" y="6003"/>
                  </a:cubicBezTo>
                  <a:cubicBezTo>
                    <a:pt x="4853" y="7909"/>
                    <a:pt x="6949" y="9724"/>
                    <a:pt x="9528" y="11630"/>
                  </a:cubicBezTo>
                  <a:cubicBezTo>
                    <a:pt x="12107" y="13536"/>
                    <a:pt x="15169" y="15533"/>
                    <a:pt x="16781" y="17030"/>
                  </a:cubicBezTo>
                  <a:cubicBezTo>
                    <a:pt x="18393" y="18528"/>
                    <a:pt x="18555" y="19526"/>
                    <a:pt x="18474" y="20161"/>
                  </a:cubicBezTo>
                  <a:cubicBezTo>
                    <a:pt x="18393" y="20796"/>
                    <a:pt x="18071" y="21069"/>
                    <a:pt x="17749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080168" y="4855207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238918" y="4720726"/>
              <a:ext cx="1206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1137" y="7535"/>
                    <a:pt x="2274" y="-773"/>
                    <a:pt x="5874" y="58"/>
                  </a:cubicBezTo>
                  <a:cubicBezTo>
                    <a:pt x="9474" y="889"/>
                    <a:pt x="15537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283368" y="484885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8619918" y="4572545"/>
              <a:ext cx="260351" cy="26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4414"/>
                  </a:moveTo>
                  <a:cubicBezTo>
                    <a:pt x="0" y="3550"/>
                    <a:pt x="0" y="2686"/>
                    <a:pt x="1054" y="1822"/>
                  </a:cubicBezTo>
                  <a:cubicBezTo>
                    <a:pt x="2107" y="958"/>
                    <a:pt x="4215" y="94"/>
                    <a:pt x="6234" y="7"/>
                  </a:cubicBezTo>
                  <a:cubicBezTo>
                    <a:pt x="8254" y="-79"/>
                    <a:pt x="10185" y="612"/>
                    <a:pt x="10800" y="2513"/>
                  </a:cubicBezTo>
                  <a:cubicBezTo>
                    <a:pt x="11415" y="4414"/>
                    <a:pt x="10712" y="7524"/>
                    <a:pt x="8868" y="10548"/>
                  </a:cubicBezTo>
                  <a:cubicBezTo>
                    <a:pt x="7024" y="13572"/>
                    <a:pt x="4039" y="16510"/>
                    <a:pt x="2283" y="18324"/>
                  </a:cubicBezTo>
                  <a:cubicBezTo>
                    <a:pt x="527" y="20139"/>
                    <a:pt x="0" y="20830"/>
                    <a:pt x="263" y="21175"/>
                  </a:cubicBezTo>
                  <a:cubicBezTo>
                    <a:pt x="527" y="21521"/>
                    <a:pt x="1580" y="21521"/>
                    <a:pt x="5268" y="20916"/>
                  </a:cubicBezTo>
                  <a:cubicBezTo>
                    <a:pt x="8956" y="20311"/>
                    <a:pt x="15278" y="19102"/>
                    <a:pt x="21600" y="17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951315" y="4605303"/>
              <a:ext cx="170254" cy="31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21" fill="norm" stroke="1" extrusionOk="0">
                  <a:moveTo>
                    <a:pt x="21188" y="3609"/>
                  </a:moveTo>
                  <a:cubicBezTo>
                    <a:pt x="15920" y="2025"/>
                    <a:pt x="10651" y="441"/>
                    <a:pt x="6832" y="81"/>
                  </a:cubicBezTo>
                  <a:cubicBezTo>
                    <a:pt x="3012" y="-279"/>
                    <a:pt x="642" y="585"/>
                    <a:pt x="115" y="2097"/>
                  </a:cubicBezTo>
                  <a:cubicBezTo>
                    <a:pt x="-412" y="3609"/>
                    <a:pt x="905" y="5769"/>
                    <a:pt x="3539" y="8433"/>
                  </a:cubicBezTo>
                  <a:cubicBezTo>
                    <a:pt x="6173" y="11097"/>
                    <a:pt x="10125" y="14265"/>
                    <a:pt x="12100" y="16281"/>
                  </a:cubicBezTo>
                  <a:cubicBezTo>
                    <a:pt x="14076" y="18297"/>
                    <a:pt x="14076" y="19161"/>
                    <a:pt x="12890" y="19809"/>
                  </a:cubicBezTo>
                  <a:cubicBezTo>
                    <a:pt x="11705" y="20457"/>
                    <a:pt x="9334" y="20889"/>
                    <a:pt x="6964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912018" y="4632957"/>
              <a:ext cx="342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381918" y="4531357"/>
              <a:ext cx="1206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3000"/>
                    <a:pt x="17053" y="6000"/>
                    <a:pt x="13453" y="9600"/>
                  </a:cubicBezTo>
                  <a:cubicBezTo>
                    <a:pt x="9853" y="13200"/>
                    <a:pt x="4926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305718" y="4747963"/>
              <a:ext cx="571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1600" y="12126"/>
                    <a:pt x="3200" y="4168"/>
                    <a:pt x="6800" y="1326"/>
                  </a:cubicBezTo>
                  <a:cubicBezTo>
                    <a:pt x="10400" y="-1516"/>
                    <a:pt x="1600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559718" y="478535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705768" y="4772657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718468" y="463930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865160" y="4455157"/>
              <a:ext cx="285109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3312" y="0"/>
                  </a:moveTo>
                  <a:cubicBezTo>
                    <a:pt x="2672" y="3109"/>
                    <a:pt x="2032" y="6218"/>
                    <a:pt x="1472" y="9123"/>
                  </a:cubicBezTo>
                  <a:cubicBezTo>
                    <a:pt x="912" y="12027"/>
                    <a:pt x="432" y="14727"/>
                    <a:pt x="192" y="16323"/>
                  </a:cubicBezTo>
                  <a:cubicBezTo>
                    <a:pt x="-48" y="17918"/>
                    <a:pt x="-48" y="18409"/>
                    <a:pt x="112" y="18900"/>
                  </a:cubicBezTo>
                  <a:cubicBezTo>
                    <a:pt x="272" y="19391"/>
                    <a:pt x="592" y="19882"/>
                    <a:pt x="1152" y="20127"/>
                  </a:cubicBezTo>
                  <a:cubicBezTo>
                    <a:pt x="1712" y="20373"/>
                    <a:pt x="2512" y="20373"/>
                    <a:pt x="3872" y="19759"/>
                  </a:cubicBezTo>
                  <a:cubicBezTo>
                    <a:pt x="5232" y="19145"/>
                    <a:pt x="7152" y="17918"/>
                    <a:pt x="8352" y="17059"/>
                  </a:cubicBezTo>
                  <a:cubicBezTo>
                    <a:pt x="9552" y="16200"/>
                    <a:pt x="10032" y="15709"/>
                    <a:pt x="10432" y="15259"/>
                  </a:cubicBezTo>
                  <a:cubicBezTo>
                    <a:pt x="10832" y="14809"/>
                    <a:pt x="11152" y="14400"/>
                    <a:pt x="10912" y="14114"/>
                  </a:cubicBezTo>
                  <a:cubicBezTo>
                    <a:pt x="10672" y="13827"/>
                    <a:pt x="9872" y="13664"/>
                    <a:pt x="8992" y="13582"/>
                  </a:cubicBezTo>
                  <a:cubicBezTo>
                    <a:pt x="8112" y="13500"/>
                    <a:pt x="7152" y="13500"/>
                    <a:pt x="6272" y="13500"/>
                  </a:cubicBezTo>
                  <a:cubicBezTo>
                    <a:pt x="5392" y="13500"/>
                    <a:pt x="4592" y="13500"/>
                    <a:pt x="3952" y="13745"/>
                  </a:cubicBezTo>
                  <a:cubicBezTo>
                    <a:pt x="3312" y="13991"/>
                    <a:pt x="2832" y="14482"/>
                    <a:pt x="3392" y="15382"/>
                  </a:cubicBezTo>
                  <a:cubicBezTo>
                    <a:pt x="3952" y="16282"/>
                    <a:pt x="5552" y="17591"/>
                    <a:pt x="8752" y="18695"/>
                  </a:cubicBezTo>
                  <a:cubicBezTo>
                    <a:pt x="11952" y="19800"/>
                    <a:pt x="16752" y="20700"/>
                    <a:pt x="215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743115" y="5320459"/>
              <a:ext cx="276821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07" fill="norm" stroke="1" extrusionOk="0">
                  <a:moveTo>
                    <a:pt x="14918" y="604"/>
                  </a:moveTo>
                  <a:cubicBezTo>
                    <a:pt x="14278" y="255"/>
                    <a:pt x="13638" y="-93"/>
                    <a:pt x="12358" y="23"/>
                  </a:cubicBezTo>
                  <a:cubicBezTo>
                    <a:pt x="11078" y="139"/>
                    <a:pt x="9158" y="720"/>
                    <a:pt x="7078" y="2404"/>
                  </a:cubicBezTo>
                  <a:cubicBezTo>
                    <a:pt x="4998" y="4088"/>
                    <a:pt x="2758" y="6875"/>
                    <a:pt x="1478" y="9430"/>
                  </a:cubicBezTo>
                  <a:cubicBezTo>
                    <a:pt x="198" y="11984"/>
                    <a:pt x="-122" y="14307"/>
                    <a:pt x="38" y="15701"/>
                  </a:cubicBezTo>
                  <a:cubicBezTo>
                    <a:pt x="198" y="17094"/>
                    <a:pt x="838" y="17559"/>
                    <a:pt x="3158" y="17442"/>
                  </a:cubicBezTo>
                  <a:cubicBezTo>
                    <a:pt x="5478" y="17326"/>
                    <a:pt x="9478" y="16630"/>
                    <a:pt x="12918" y="15526"/>
                  </a:cubicBezTo>
                  <a:cubicBezTo>
                    <a:pt x="16358" y="14423"/>
                    <a:pt x="19238" y="12913"/>
                    <a:pt x="20358" y="10649"/>
                  </a:cubicBezTo>
                  <a:cubicBezTo>
                    <a:pt x="21478" y="8384"/>
                    <a:pt x="20838" y="5365"/>
                    <a:pt x="19318" y="3507"/>
                  </a:cubicBezTo>
                  <a:cubicBezTo>
                    <a:pt x="17798" y="1649"/>
                    <a:pt x="15398" y="952"/>
                    <a:pt x="12998" y="1068"/>
                  </a:cubicBezTo>
                  <a:cubicBezTo>
                    <a:pt x="10598" y="1184"/>
                    <a:pt x="8198" y="2113"/>
                    <a:pt x="6758" y="4088"/>
                  </a:cubicBezTo>
                  <a:cubicBezTo>
                    <a:pt x="5318" y="6062"/>
                    <a:pt x="4838" y="9081"/>
                    <a:pt x="6358" y="11752"/>
                  </a:cubicBezTo>
                  <a:cubicBezTo>
                    <a:pt x="7878" y="14423"/>
                    <a:pt x="11398" y="16746"/>
                    <a:pt x="13958" y="18313"/>
                  </a:cubicBezTo>
                  <a:cubicBezTo>
                    <a:pt x="16518" y="19881"/>
                    <a:pt x="18118" y="20694"/>
                    <a:pt x="19718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092868" y="5565857"/>
              <a:ext cx="196851" cy="15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740"/>
                  </a:moveTo>
                  <a:cubicBezTo>
                    <a:pt x="697" y="1556"/>
                    <a:pt x="1394" y="373"/>
                    <a:pt x="2323" y="77"/>
                  </a:cubicBezTo>
                  <a:cubicBezTo>
                    <a:pt x="3252" y="-219"/>
                    <a:pt x="4413" y="373"/>
                    <a:pt x="5458" y="1260"/>
                  </a:cubicBezTo>
                  <a:cubicBezTo>
                    <a:pt x="6503" y="2148"/>
                    <a:pt x="7432" y="3332"/>
                    <a:pt x="7665" y="5847"/>
                  </a:cubicBezTo>
                  <a:cubicBezTo>
                    <a:pt x="7897" y="8362"/>
                    <a:pt x="7432" y="12208"/>
                    <a:pt x="6852" y="14723"/>
                  </a:cubicBezTo>
                  <a:cubicBezTo>
                    <a:pt x="6271" y="17239"/>
                    <a:pt x="5574" y="18422"/>
                    <a:pt x="5806" y="19458"/>
                  </a:cubicBezTo>
                  <a:cubicBezTo>
                    <a:pt x="6039" y="20493"/>
                    <a:pt x="7200" y="21381"/>
                    <a:pt x="9987" y="20937"/>
                  </a:cubicBezTo>
                  <a:cubicBezTo>
                    <a:pt x="12774" y="20493"/>
                    <a:pt x="17187" y="18718"/>
                    <a:pt x="21600" y="16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404018" y="5522900"/>
              <a:ext cx="1587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152" y="10932"/>
                    <a:pt x="2304" y="1332"/>
                    <a:pt x="5904" y="132"/>
                  </a:cubicBezTo>
                  <a:cubicBezTo>
                    <a:pt x="9504" y="-1068"/>
                    <a:pt x="15552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473868" y="5591807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864340" y="5350235"/>
              <a:ext cx="174679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80" fill="norm" stroke="1" extrusionOk="0">
                  <a:moveTo>
                    <a:pt x="20971" y="1256"/>
                  </a:moveTo>
                  <a:cubicBezTo>
                    <a:pt x="16905" y="568"/>
                    <a:pt x="12839" y="-120"/>
                    <a:pt x="9155" y="18"/>
                  </a:cubicBezTo>
                  <a:cubicBezTo>
                    <a:pt x="5470" y="155"/>
                    <a:pt x="2166" y="1118"/>
                    <a:pt x="769" y="2425"/>
                  </a:cubicBezTo>
                  <a:cubicBezTo>
                    <a:pt x="-629" y="3732"/>
                    <a:pt x="-121" y="5383"/>
                    <a:pt x="2293" y="7309"/>
                  </a:cubicBezTo>
                  <a:cubicBezTo>
                    <a:pt x="4707" y="9235"/>
                    <a:pt x="9027" y="11437"/>
                    <a:pt x="11696" y="13363"/>
                  </a:cubicBezTo>
                  <a:cubicBezTo>
                    <a:pt x="14364" y="15289"/>
                    <a:pt x="15380" y="16940"/>
                    <a:pt x="14872" y="18247"/>
                  </a:cubicBezTo>
                  <a:cubicBezTo>
                    <a:pt x="14364" y="19554"/>
                    <a:pt x="12331" y="20517"/>
                    <a:pt x="10679" y="20998"/>
                  </a:cubicBezTo>
                  <a:cubicBezTo>
                    <a:pt x="9027" y="21480"/>
                    <a:pt x="7757" y="21480"/>
                    <a:pt x="6486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937418" y="5353370"/>
              <a:ext cx="2730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349" y="11577"/>
                    <a:pt x="6698" y="3177"/>
                    <a:pt x="10298" y="777"/>
                  </a:cubicBezTo>
                  <a:cubicBezTo>
                    <a:pt x="13898" y="-1623"/>
                    <a:pt x="17749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098364" y="5394957"/>
              <a:ext cx="220590" cy="21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06" fill="norm" stroke="1" extrusionOk="0">
                  <a:moveTo>
                    <a:pt x="18392" y="0"/>
                  </a:moveTo>
                  <a:cubicBezTo>
                    <a:pt x="14192" y="1234"/>
                    <a:pt x="9992" y="2469"/>
                    <a:pt x="6892" y="4011"/>
                  </a:cubicBezTo>
                  <a:cubicBezTo>
                    <a:pt x="3792" y="5554"/>
                    <a:pt x="1792" y="7406"/>
                    <a:pt x="792" y="9463"/>
                  </a:cubicBezTo>
                  <a:cubicBezTo>
                    <a:pt x="-208" y="11520"/>
                    <a:pt x="-208" y="13783"/>
                    <a:pt x="492" y="15840"/>
                  </a:cubicBezTo>
                  <a:cubicBezTo>
                    <a:pt x="1192" y="17897"/>
                    <a:pt x="2592" y="19749"/>
                    <a:pt x="4992" y="20674"/>
                  </a:cubicBezTo>
                  <a:cubicBezTo>
                    <a:pt x="7392" y="21600"/>
                    <a:pt x="10792" y="21600"/>
                    <a:pt x="13892" y="20057"/>
                  </a:cubicBezTo>
                  <a:cubicBezTo>
                    <a:pt x="16992" y="18514"/>
                    <a:pt x="19792" y="15429"/>
                    <a:pt x="20592" y="12343"/>
                  </a:cubicBezTo>
                  <a:cubicBezTo>
                    <a:pt x="21392" y="9257"/>
                    <a:pt x="20192" y="6171"/>
                    <a:pt x="18192" y="4320"/>
                  </a:cubicBezTo>
                  <a:cubicBezTo>
                    <a:pt x="16192" y="2469"/>
                    <a:pt x="13392" y="1851"/>
                    <a:pt x="10592" y="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483518" y="5306057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2291"/>
                    <a:pt x="13800" y="4582"/>
                    <a:pt x="10650" y="7282"/>
                  </a:cubicBezTo>
                  <a:cubicBezTo>
                    <a:pt x="7500" y="9982"/>
                    <a:pt x="5100" y="13091"/>
                    <a:pt x="3450" y="15545"/>
                  </a:cubicBezTo>
                  <a:cubicBezTo>
                    <a:pt x="1800" y="18000"/>
                    <a:pt x="9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437937" y="5389504"/>
              <a:ext cx="77332" cy="5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502" fill="norm" stroke="1" extrusionOk="0">
                  <a:moveTo>
                    <a:pt x="7317" y="13559"/>
                  </a:moveTo>
                  <a:cubicBezTo>
                    <a:pt x="3814" y="8159"/>
                    <a:pt x="312" y="2759"/>
                    <a:pt x="20" y="831"/>
                  </a:cubicBezTo>
                  <a:cubicBezTo>
                    <a:pt x="-272" y="-1098"/>
                    <a:pt x="2647" y="445"/>
                    <a:pt x="6733" y="4302"/>
                  </a:cubicBezTo>
                  <a:cubicBezTo>
                    <a:pt x="10820" y="8159"/>
                    <a:pt x="16074" y="14331"/>
                    <a:pt x="21328" y="20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642268" y="550290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829774" y="5521957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600"/>
                    <a:pt x="-1582" y="7200"/>
                    <a:pt x="1118" y="10800"/>
                  </a:cubicBezTo>
                  <a:cubicBezTo>
                    <a:pt x="3818" y="14400"/>
                    <a:pt x="11918" y="180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870868" y="537590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034749" y="5287007"/>
              <a:ext cx="31237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273" y="0"/>
                  </a:moveTo>
                  <a:cubicBezTo>
                    <a:pt x="1835" y="3240"/>
                    <a:pt x="1397" y="6480"/>
                    <a:pt x="960" y="9360"/>
                  </a:cubicBezTo>
                  <a:cubicBezTo>
                    <a:pt x="522" y="12240"/>
                    <a:pt x="84" y="14760"/>
                    <a:pt x="11" y="16245"/>
                  </a:cubicBezTo>
                  <a:cubicBezTo>
                    <a:pt x="-62" y="17730"/>
                    <a:pt x="230" y="18180"/>
                    <a:pt x="741" y="18405"/>
                  </a:cubicBezTo>
                  <a:cubicBezTo>
                    <a:pt x="1252" y="18630"/>
                    <a:pt x="1981" y="18630"/>
                    <a:pt x="3003" y="18270"/>
                  </a:cubicBezTo>
                  <a:cubicBezTo>
                    <a:pt x="4024" y="17910"/>
                    <a:pt x="5338" y="17190"/>
                    <a:pt x="6287" y="16425"/>
                  </a:cubicBezTo>
                  <a:cubicBezTo>
                    <a:pt x="7235" y="15660"/>
                    <a:pt x="7819" y="14850"/>
                    <a:pt x="8038" y="14175"/>
                  </a:cubicBezTo>
                  <a:cubicBezTo>
                    <a:pt x="8257" y="13500"/>
                    <a:pt x="8111" y="12960"/>
                    <a:pt x="7454" y="12690"/>
                  </a:cubicBezTo>
                  <a:cubicBezTo>
                    <a:pt x="6797" y="12420"/>
                    <a:pt x="5630" y="12420"/>
                    <a:pt x="4681" y="12600"/>
                  </a:cubicBezTo>
                  <a:cubicBezTo>
                    <a:pt x="3733" y="12780"/>
                    <a:pt x="3003" y="13140"/>
                    <a:pt x="2565" y="13545"/>
                  </a:cubicBezTo>
                  <a:cubicBezTo>
                    <a:pt x="2127" y="13950"/>
                    <a:pt x="1981" y="14400"/>
                    <a:pt x="1835" y="14850"/>
                  </a:cubicBezTo>
                  <a:cubicBezTo>
                    <a:pt x="1689" y="15300"/>
                    <a:pt x="1543" y="15750"/>
                    <a:pt x="2054" y="16335"/>
                  </a:cubicBezTo>
                  <a:cubicBezTo>
                    <a:pt x="2565" y="16920"/>
                    <a:pt x="3733" y="17640"/>
                    <a:pt x="7089" y="18540"/>
                  </a:cubicBezTo>
                  <a:cubicBezTo>
                    <a:pt x="10446" y="19440"/>
                    <a:pt x="15992" y="20520"/>
                    <a:pt x="215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761563" y="6078535"/>
              <a:ext cx="350356" cy="46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10" fill="norm" stroke="1" extrusionOk="0">
                  <a:moveTo>
                    <a:pt x="11779" y="102"/>
                  </a:moveTo>
                  <a:cubicBezTo>
                    <a:pt x="10348" y="102"/>
                    <a:pt x="8916" y="102"/>
                    <a:pt x="7290" y="929"/>
                  </a:cubicBezTo>
                  <a:cubicBezTo>
                    <a:pt x="5663" y="1756"/>
                    <a:pt x="3842" y="3410"/>
                    <a:pt x="2410" y="5648"/>
                  </a:cubicBezTo>
                  <a:cubicBezTo>
                    <a:pt x="979" y="7886"/>
                    <a:pt x="-62" y="10707"/>
                    <a:pt x="3" y="12848"/>
                  </a:cubicBezTo>
                  <a:cubicBezTo>
                    <a:pt x="68" y="14988"/>
                    <a:pt x="1239" y="16448"/>
                    <a:pt x="3321" y="17178"/>
                  </a:cubicBezTo>
                  <a:cubicBezTo>
                    <a:pt x="5403" y="17907"/>
                    <a:pt x="8396" y="17907"/>
                    <a:pt x="11258" y="16934"/>
                  </a:cubicBezTo>
                  <a:cubicBezTo>
                    <a:pt x="14121" y="15961"/>
                    <a:pt x="16854" y="14015"/>
                    <a:pt x="18220" y="11437"/>
                  </a:cubicBezTo>
                  <a:cubicBezTo>
                    <a:pt x="19586" y="8859"/>
                    <a:pt x="19586" y="5648"/>
                    <a:pt x="18805" y="3507"/>
                  </a:cubicBezTo>
                  <a:cubicBezTo>
                    <a:pt x="18025" y="1367"/>
                    <a:pt x="16463" y="296"/>
                    <a:pt x="14446" y="53"/>
                  </a:cubicBezTo>
                  <a:cubicBezTo>
                    <a:pt x="12430" y="-190"/>
                    <a:pt x="9957" y="394"/>
                    <a:pt x="8201" y="1853"/>
                  </a:cubicBezTo>
                  <a:cubicBezTo>
                    <a:pt x="6444" y="3313"/>
                    <a:pt x="5403" y="5648"/>
                    <a:pt x="5858" y="7837"/>
                  </a:cubicBezTo>
                  <a:cubicBezTo>
                    <a:pt x="6314" y="10026"/>
                    <a:pt x="8266" y="12069"/>
                    <a:pt x="10543" y="13821"/>
                  </a:cubicBezTo>
                  <a:cubicBezTo>
                    <a:pt x="12820" y="15572"/>
                    <a:pt x="15422" y="17032"/>
                    <a:pt x="17309" y="18248"/>
                  </a:cubicBezTo>
                  <a:cubicBezTo>
                    <a:pt x="19196" y="19464"/>
                    <a:pt x="20367" y="20437"/>
                    <a:pt x="21538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207168" y="6330385"/>
              <a:ext cx="186483" cy="23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49" fill="norm" stroke="1" extrusionOk="0">
                  <a:moveTo>
                    <a:pt x="0" y="4409"/>
                  </a:moveTo>
                  <a:cubicBezTo>
                    <a:pt x="2184" y="2879"/>
                    <a:pt x="4369" y="1350"/>
                    <a:pt x="6067" y="586"/>
                  </a:cubicBezTo>
                  <a:cubicBezTo>
                    <a:pt x="7766" y="-179"/>
                    <a:pt x="8980" y="-179"/>
                    <a:pt x="10315" y="490"/>
                  </a:cubicBezTo>
                  <a:cubicBezTo>
                    <a:pt x="11649" y="1159"/>
                    <a:pt x="13106" y="2497"/>
                    <a:pt x="13470" y="3644"/>
                  </a:cubicBezTo>
                  <a:cubicBezTo>
                    <a:pt x="13834" y="4791"/>
                    <a:pt x="13106" y="5747"/>
                    <a:pt x="12135" y="6416"/>
                  </a:cubicBezTo>
                  <a:cubicBezTo>
                    <a:pt x="11164" y="7085"/>
                    <a:pt x="9951" y="7467"/>
                    <a:pt x="8980" y="8040"/>
                  </a:cubicBezTo>
                  <a:cubicBezTo>
                    <a:pt x="8009" y="8614"/>
                    <a:pt x="7281" y="9379"/>
                    <a:pt x="7524" y="9952"/>
                  </a:cubicBezTo>
                  <a:cubicBezTo>
                    <a:pt x="7766" y="10525"/>
                    <a:pt x="8980" y="10908"/>
                    <a:pt x="11043" y="11863"/>
                  </a:cubicBezTo>
                  <a:cubicBezTo>
                    <a:pt x="13106" y="12819"/>
                    <a:pt x="16018" y="14348"/>
                    <a:pt x="17960" y="15495"/>
                  </a:cubicBezTo>
                  <a:cubicBezTo>
                    <a:pt x="19901" y="16642"/>
                    <a:pt x="20872" y="17407"/>
                    <a:pt x="21236" y="18267"/>
                  </a:cubicBezTo>
                  <a:cubicBezTo>
                    <a:pt x="21600" y="19127"/>
                    <a:pt x="21357" y="20083"/>
                    <a:pt x="19658" y="20656"/>
                  </a:cubicBezTo>
                  <a:cubicBezTo>
                    <a:pt x="17960" y="21230"/>
                    <a:pt x="14804" y="21421"/>
                    <a:pt x="12499" y="21325"/>
                  </a:cubicBezTo>
                  <a:cubicBezTo>
                    <a:pt x="10193" y="21230"/>
                    <a:pt x="8737" y="20848"/>
                    <a:pt x="8009" y="20179"/>
                  </a:cubicBezTo>
                  <a:cubicBezTo>
                    <a:pt x="7281" y="19509"/>
                    <a:pt x="7281" y="18554"/>
                    <a:pt x="7281" y="17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619918" y="6285378"/>
              <a:ext cx="184151" cy="4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0" y="14972"/>
                  </a:moveTo>
                  <a:cubicBezTo>
                    <a:pt x="248" y="10652"/>
                    <a:pt x="497" y="6332"/>
                    <a:pt x="2234" y="3308"/>
                  </a:cubicBezTo>
                  <a:cubicBezTo>
                    <a:pt x="3972" y="284"/>
                    <a:pt x="7200" y="-1444"/>
                    <a:pt x="10676" y="1580"/>
                  </a:cubicBezTo>
                  <a:cubicBezTo>
                    <a:pt x="14152" y="4604"/>
                    <a:pt x="17876" y="12380"/>
                    <a:pt x="21600" y="20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658018" y="6398257"/>
              <a:ext cx="254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055"/>
                    <a:pt x="5760" y="8509"/>
                    <a:pt x="9360" y="4909"/>
                  </a:cubicBezTo>
                  <a:cubicBezTo>
                    <a:pt x="12960" y="1309"/>
                    <a:pt x="1728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058068" y="6159312"/>
              <a:ext cx="197116" cy="44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87" fill="norm" stroke="1" extrusionOk="0">
                  <a:moveTo>
                    <a:pt x="0" y="2625"/>
                  </a:moveTo>
                  <a:cubicBezTo>
                    <a:pt x="0" y="1915"/>
                    <a:pt x="0" y="1205"/>
                    <a:pt x="1379" y="698"/>
                  </a:cubicBezTo>
                  <a:cubicBezTo>
                    <a:pt x="2757" y="191"/>
                    <a:pt x="5515" y="-113"/>
                    <a:pt x="8732" y="39"/>
                  </a:cubicBezTo>
                  <a:cubicBezTo>
                    <a:pt x="11949" y="191"/>
                    <a:pt x="15626" y="800"/>
                    <a:pt x="18038" y="2422"/>
                  </a:cubicBezTo>
                  <a:cubicBezTo>
                    <a:pt x="20451" y="4045"/>
                    <a:pt x="21600" y="6681"/>
                    <a:pt x="21370" y="9470"/>
                  </a:cubicBezTo>
                  <a:cubicBezTo>
                    <a:pt x="21140" y="12259"/>
                    <a:pt x="19532" y="15200"/>
                    <a:pt x="17234" y="17228"/>
                  </a:cubicBezTo>
                  <a:cubicBezTo>
                    <a:pt x="14936" y="19256"/>
                    <a:pt x="11949" y="20372"/>
                    <a:pt x="8962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096168" y="6385557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356518" y="6257473"/>
              <a:ext cx="165101" cy="31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21600" y="2631"/>
                  </a:moveTo>
                  <a:cubicBezTo>
                    <a:pt x="18277" y="1494"/>
                    <a:pt x="14954" y="357"/>
                    <a:pt x="11908" y="73"/>
                  </a:cubicBezTo>
                  <a:cubicBezTo>
                    <a:pt x="8862" y="-211"/>
                    <a:pt x="6092" y="357"/>
                    <a:pt x="4708" y="1423"/>
                  </a:cubicBezTo>
                  <a:cubicBezTo>
                    <a:pt x="3323" y="2489"/>
                    <a:pt x="3323" y="4052"/>
                    <a:pt x="4708" y="6326"/>
                  </a:cubicBezTo>
                  <a:cubicBezTo>
                    <a:pt x="6092" y="8600"/>
                    <a:pt x="8862" y="11584"/>
                    <a:pt x="10523" y="13644"/>
                  </a:cubicBezTo>
                  <a:cubicBezTo>
                    <a:pt x="12185" y="15705"/>
                    <a:pt x="12738" y="16842"/>
                    <a:pt x="12046" y="18050"/>
                  </a:cubicBezTo>
                  <a:cubicBezTo>
                    <a:pt x="11354" y="19257"/>
                    <a:pt x="9415" y="20536"/>
                    <a:pt x="7200" y="20963"/>
                  </a:cubicBezTo>
                  <a:cubicBezTo>
                    <a:pt x="4985" y="21389"/>
                    <a:pt x="2492" y="20963"/>
                    <a:pt x="0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407318" y="6252207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4400"/>
                    <a:pt x="12160" y="7200"/>
                    <a:pt x="15760" y="3600"/>
                  </a:cubicBezTo>
                  <a:cubicBezTo>
                    <a:pt x="19360" y="0"/>
                    <a:pt x="204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794668" y="6220457"/>
              <a:ext cx="952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135"/>
                    <a:pt x="18720" y="6271"/>
                    <a:pt x="15120" y="9871"/>
                  </a:cubicBezTo>
                  <a:cubicBezTo>
                    <a:pt x="11520" y="13471"/>
                    <a:pt x="5760" y="175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681613" y="6373651"/>
              <a:ext cx="81306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060" fill="norm" stroke="1" extrusionOk="0">
                  <a:moveTo>
                    <a:pt x="1303" y="21060"/>
                  </a:moveTo>
                  <a:cubicBezTo>
                    <a:pt x="223" y="13860"/>
                    <a:pt x="-857" y="6660"/>
                    <a:pt x="1033" y="3060"/>
                  </a:cubicBezTo>
                  <a:cubicBezTo>
                    <a:pt x="2923" y="-540"/>
                    <a:pt x="7783" y="-540"/>
                    <a:pt x="11563" y="900"/>
                  </a:cubicBezTo>
                  <a:cubicBezTo>
                    <a:pt x="15343" y="2340"/>
                    <a:pt x="18043" y="5220"/>
                    <a:pt x="20743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959768" y="643635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099468" y="6442707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67"/>
                    <a:pt x="21600" y="8533"/>
                    <a:pt x="18000" y="12133"/>
                  </a:cubicBezTo>
                  <a:cubicBezTo>
                    <a:pt x="14400" y="15733"/>
                    <a:pt x="7200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124868" y="6300700"/>
              <a:ext cx="69851" cy="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20196"/>
                  </a:moveTo>
                  <a:cubicBezTo>
                    <a:pt x="0" y="12482"/>
                    <a:pt x="0" y="4767"/>
                    <a:pt x="2291" y="1682"/>
                  </a:cubicBezTo>
                  <a:cubicBezTo>
                    <a:pt x="4582" y="-1404"/>
                    <a:pt x="9164" y="139"/>
                    <a:pt x="12764" y="3225"/>
                  </a:cubicBezTo>
                  <a:cubicBezTo>
                    <a:pt x="16364" y="6310"/>
                    <a:pt x="18982" y="10939"/>
                    <a:pt x="21600" y="15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246740" y="6163307"/>
              <a:ext cx="26547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5558" y="0"/>
                  </a:moveTo>
                  <a:cubicBezTo>
                    <a:pt x="5044" y="1662"/>
                    <a:pt x="4530" y="3323"/>
                    <a:pt x="3844" y="5585"/>
                  </a:cubicBezTo>
                  <a:cubicBezTo>
                    <a:pt x="3158" y="7846"/>
                    <a:pt x="2301" y="10708"/>
                    <a:pt x="1615" y="12923"/>
                  </a:cubicBezTo>
                  <a:cubicBezTo>
                    <a:pt x="930" y="15138"/>
                    <a:pt x="415" y="16708"/>
                    <a:pt x="158" y="17815"/>
                  </a:cubicBezTo>
                  <a:cubicBezTo>
                    <a:pt x="-99" y="18923"/>
                    <a:pt x="-99" y="19569"/>
                    <a:pt x="587" y="19892"/>
                  </a:cubicBezTo>
                  <a:cubicBezTo>
                    <a:pt x="1272" y="20215"/>
                    <a:pt x="2644" y="20215"/>
                    <a:pt x="4701" y="19662"/>
                  </a:cubicBezTo>
                  <a:cubicBezTo>
                    <a:pt x="6758" y="19108"/>
                    <a:pt x="9501" y="18000"/>
                    <a:pt x="11215" y="16938"/>
                  </a:cubicBezTo>
                  <a:cubicBezTo>
                    <a:pt x="12930" y="15877"/>
                    <a:pt x="13615" y="14862"/>
                    <a:pt x="13787" y="14123"/>
                  </a:cubicBezTo>
                  <a:cubicBezTo>
                    <a:pt x="13958" y="13385"/>
                    <a:pt x="13615" y="12923"/>
                    <a:pt x="13015" y="12692"/>
                  </a:cubicBezTo>
                  <a:cubicBezTo>
                    <a:pt x="12415" y="12462"/>
                    <a:pt x="11558" y="12462"/>
                    <a:pt x="9930" y="12738"/>
                  </a:cubicBezTo>
                  <a:cubicBezTo>
                    <a:pt x="8301" y="13015"/>
                    <a:pt x="5901" y="13569"/>
                    <a:pt x="4444" y="14492"/>
                  </a:cubicBezTo>
                  <a:cubicBezTo>
                    <a:pt x="2987" y="15415"/>
                    <a:pt x="2472" y="16708"/>
                    <a:pt x="4187" y="17815"/>
                  </a:cubicBezTo>
                  <a:cubicBezTo>
                    <a:pt x="5901" y="18923"/>
                    <a:pt x="9844" y="19846"/>
                    <a:pt x="13101" y="20446"/>
                  </a:cubicBezTo>
                  <a:cubicBezTo>
                    <a:pt x="16358" y="21046"/>
                    <a:pt x="18930" y="21323"/>
                    <a:pt x="215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0" y="6228549"/>
              <a:ext cx="234977" cy="66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59" fill="norm" stroke="1" extrusionOk="0">
                  <a:moveTo>
                    <a:pt x="1954" y="5054"/>
                  </a:moveTo>
                  <a:cubicBezTo>
                    <a:pt x="1954" y="7167"/>
                    <a:pt x="1954" y="9279"/>
                    <a:pt x="1954" y="11494"/>
                  </a:cubicBezTo>
                  <a:cubicBezTo>
                    <a:pt x="1954" y="13708"/>
                    <a:pt x="1954" y="16025"/>
                    <a:pt x="1860" y="17490"/>
                  </a:cubicBezTo>
                  <a:cubicBezTo>
                    <a:pt x="1766" y="18955"/>
                    <a:pt x="1578" y="19568"/>
                    <a:pt x="1297" y="20147"/>
                  </a:cubicBezTo>
                  <a:cubicBezTo>
                    <a:pt x="1015" y="20726"/>
                    <a:pt x="639" y="21271"/>
                    <a:pt x="358" y="21340"/>
                  </a:cubicBezTo>
                  <a:cubicBezTo>
                    <a:pt x="76" y="21408"/>
                    <a:pt x="-112" y="20999"/>
                    <a:pt x="76" y="19568"/>
                  </a:cubicBezTo>
                  <a:cubicBezTo>
                    <a:pt x="264" y="18137"/>
                    <a:pt x="827" y="15684"/>
                    <a:pt x="1672" y="13095"/>
                  </a:cubicBezTo>
                  <a:cubicBezTo>
                    <a:pt x="2518" y="10506"/>
                    <a:pt x="3645" y="7780"/>
                    <a:pt x="4865" y="5634"/>
                  </a:cubicBezTo>
                  <a:cubicBezTo>
                    <a:pt x="6086" y="3487"/>
                    <a:pt x="7401" y="1920"/>
                    <a:pt x="8434" y="1034"/>
                  </a:cubicBezTo>
                  <a:cubicBezTo>
                    <a:pt x="9467" y="148"/>
                    <a:pt x="10218" y="-56"/>
                    <a:pt x="10970" y="12"/>
                  </a:cubicBezTo>
                  <a:cubicBezTo>
                    <a:pt x="11721" y="80"/>
                    <a:pt x="12472" y="421"/>
                    <a:pt x="13975" y="1511"/>
                  </a:cubicBezTo>
                  <a:cubicBezTo>
                    <a:pt x="15478" y="2601"/>
                    <a:pt x="17731" y="4441"/>
                    <a:pt x="19234" y="6417"/>
                  </a:cubicBezTo>
                  <a:cubicBezTo>
                    <a:pt x="20737" y="8393"/>
                    <a:pt x="21488" y="10506"/>
                    <a:pt x="20173" y="12618"/>
                  </a:cubicBezTo>
                  <a:cubicBezTo>
                    <a:pt x="18858" y="14730"/>
                    <a:pt x="15478" y="16842"/>
                    <a:pt x="12472" y="18307"/>
                  </a:cubicBezTo>
                  <a:cubicBezTo>
                    <a:pt x="9467" y="19772"/>
                    <a:pt x="6838" y="20590"/>
                    <a:pt x="4959" y="21033"/>
                  </a:cubicBezTo>
                  <a:cubicBezTo>
                    <a:pt x="3081" y="21476"/>
                    <a:pt x="1954" y="21544"/>
                    <a:pt x="1391" y="21374"/>
                  </a:cubicBezTo>
                  <a:cubicBezTo>
                    <a:pt x="827" y="21203"/>
                    <a:pt x="827" y="20794"/>
                    <a:pt x="1391" y="20249"/>
                  </a:cubicBezTo>
                  <a:cubicBezTo>
                    <a:pt x="1954" y="19704"/>
                    <a:pt x="3081" y="19023"/>
                    <a:pt x="4208" y="18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74932" y="6667288"/>
              <a:ext cx="134437" cy="21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128" fill="norm" stroke="1" extrusionOk="0">
                  <a:moveTo>
                    <a:pt x="21106" y="999"/>
                  </a:moveTo>
                  <a:cubicBezTo>
                    <a:pt x="17783" y="387"/>
                    <a:pt x="14460" y="-224"/>
                    <a:pt x="10971" y="82"/>
                  </a:cubicBezTo>
                  <a:cubicBezTo>
                    <a:pt x="7481" y="387"/>
                    <a:pt x="3826" y="1610"/>
                    <a:pt x="1832" y="3342"/>
                  </a:cubicBezTo>
                  <a:cubicBezTo>
                    <a:pt x="-162" y="5074"/>
                    <a:pt x="-494" y="7316"/>
                    <a:pt x="669" y="9048"/>
                  </a:cubicBezTo>
                  <a:cubicBezTo>
                    <a:pt x="1832" y="10780"/>
                    <a:pt x="4491" y="12002"/>
                    <a:pt x="6983" y="13225"/>
                  </a:cubicBezTo>
                  <a:cubicBezTo>
                    <a:pt x="9475" y="14448"/>
                    <a:pt x="11801" y="15670"/>
                    <a:pt x="12964" y="16893"/>
                  </a:cubicBezTo>
                  <a:cubicBezTo>
                    <a:pt x="14128" y="18116"/>
                    <a:pt x="14128" y="19338"/>
                    <a:pt x="12466" y="20153"/>
                  </a:cubicBezTo>
                  <a:cubicBezTo>
                    <a:pt x="10804" y="20968"/>
                    <a:pt x="7481" y="21376"/>
                    <a:pt x="5155" y="20968"/>
                  </a:cubicBezTo>
                  <a:cubicBezTo>
                    <a:pt x="2829" y="20561"/>
                    <a:pt x="1500" y="19338"/>
                    <a:pt x="171" y="1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10839" y="6703057"/>
              <a:ext cx="119180" cy="16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06" fill="norm" stroke="1" extrusionOk="0">
                  <a:moveTo>
                    <a:pt x="20969" y="0"/>
                  </a:moveTo>
                  <a:cubicBezTo>
                    <a:pt x="16872" y="1080"/>
                    <a:pt x="12776" y="2160"/>
                    <a:pt x="9052" y="5130"/>
                  </a:cubicBezTo>
                  <a:cubicBezTo>
                    <a:pt x="5328" y="8100"/>
                    <a:pt x="1976" y="12960"/>
                    <a:pt x="672" y="16065"/>
                  </a:cubicBezTo>
                  <a:cubicBezTo>
                    <a:pt x="-631" y="19170"/>
                    <a:pt x="114" y="20520"/>
                    <a:pt x="1603" y="21060"/>
                  </a:cubicBezTo>
                  <a:cubicBezTo>
                    <a:pt x="3093" y="21600"/>
                    <a:pt x="5328" y="21330"/>
                    <a:pt x="8679" y="19440"/>
                  </a:cubicBezTo>
                  <a:cubicBezTo>
                    <a:pt x="12031" y="17550"/>
                    <a:pt x="16500" y="14040"/>
                    <a:pt x="18735" y="11340"/>
                  </a:cubicBezTo>
                  <a:cubicBezTo>
                    <a:pt x="20969" y="8640"/>
                    <a:pt x="20969" y="6750"/>
                    <a:pt x="20038" y="5670"/>
                  </a:cubicBezTo>
                  <a:cubicBezTo>
                    <a:pt x="19107" y="4590"/>
                    <a:pt x="17245" y="4320"/>
                    <a:pt x="15383" y="4725"/>
                  </a:cubicBezTo>
                  <a:cubicBezTo>
                    <a:pt x="13521" y="5130"/>
                    <a:pt x="11659" y="6210"/>
                    <a:pt x="9797" y="7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23668" y="6639557"/>
              <a:ext cx="177801" cy="19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0565"/>
                  </a:moveTo>
                  <a:cubicBezTo>
                    <a:pt x="1286" y="10096"/>
                    <a:pt x="2571" y="9626"/>
                    <a:pt x="3857" y="9861"/>
                  </a:cubicBezTo>
                  <a:cubicBezTo>
                    <a:pt x="5143" y="10096"/>
                    <a:pt x="6429" y="11035"/>
                    <a:pt x="7200" y="12796"/>
                  </a:cubicBezTo>
                  <a:cubicBezTo>
                    <a:pt x="7971" y="14557"/>
                    <a:pt x="8229" y="17139"/>
                    <a:pt x="7971" y="18900"/>
                  </a:cubicBezTo>
                  <a:cubicBezTo>
                    <a:pt x="7714" y="20661"/>
                    <a:pt x="6943" y="21600"/>
                    <a:pt x="6429" y="21248"/>
                  </a:cubicBezTo>
                  <a:cubicBezTo>
                    <a:pt x="5914" y="20896"/>
                    <a:pt x="5657" y="19252"/>
                    <a:pt x="6686" y="16317"/>
                  </a:cubicBezTo>
                  <a:cubicBezTo>
                    <a:pt x="7714" y="13383"/>
                    <a:pt x="10029" y="9157"/>
                    <a:pt x="12729" y="6222"/>
                  </a:cubicBezTo>
                  <a:cubicBezTo>
                    <a:pt x="15429" y="3287"/>
                    <a:pt x="18514" y="16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77668" y="6440287"/>
              <a:ext cx="95251" cy="39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518"/>
                  </a:moveTo>
                  <a:cubicBezTo>
                    <a:pt x="0" y="825"/>
                    <a:pt x="0" y="132"/>
                    <a:pt x="720" y="17"/>
                  </a:cubicBezTo>
                  <a:cubicBezTo>
                    <a:pt x="1440" y="-99"/>
                    <a:pt x="2880" y="363"/>
                    <a:pt x="3120" y="2269"/>
                  </a:cubicBezTo>
                  <a:cubicBezTo>
                    <a:pt x="3360" y="4175"/>
                    <a:pt x="2400" y="7525"/>
                    <a:pt x="1920" y="10759"/>
                  </a:cubicBezTo>
                  <a:cubicBezTo>
                    <a:pt x="1440" y="13993"/>
                    <a:pt x="1440" y="17112"/>
                    <a:pt x="2160" y="18902"/>
                  </a:cubicBezTo>
                  <a:cubicBezTo>
                    <a:pt x="2880" y="20692"/>
                    <a:pt x="4320" y="21154"/>
                    <a:pt x="6480" y="21328"/>
                  </a:cubicBezTo>
                  <a:cubicBezTo>
                    <a:pt x="8640" y="21501"/>
                    <a:pt x="11520" y="21385"/>
                    <a:pt x="14160" y="21039"/>
                  </a:cubicBezTo>
                  <a:cubicBezTo>
                    <a:pt x="16800" y="20692"/>
                    <a:pt x="19200" y="20115"/>
                    <a:pt x="21600" y="19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68896" y="6633207"/>
              <a:ext cx="18022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301" y="21600"/>
                  </a:moveTo>
                  <a:cubicBezTo>
                    <a:pt x="1794" y="21600"/>
                    <a:pt x="287" y="21600"/>
                    <a:pt x="36" y="20291"/>
                  </a:cubicBezTo>
                  <a:cubicBezTo>
                    <a:pt x="-215" y="18982"/>
                    <a:pt x="790" y="16364"/>
                    <a:pt x="4557" y="12764"/>
                  </a:cubicBezTo>
                  <a:cubicBezTo>
                    <a:pt x="8325" y="9164"/>
                    <a:pt x="14855" y="4582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196768" y="6516463"/>
              <a:ext cx="101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350" y="12582"/>
                    <a:pt x="2700" y="4867"/>
                    <a:pt x="6300" y="1782"/>
                  </a:cubicBezTo>
                  <a:cubicBezTo>
                    <a:pt x="9900" y="-1304"/>
                    <a:pt x="1575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171368" y="6607807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300"/>
                    <a:pt x="11613" y="9000"/>
                    <a:pt x="15213" y="5400"/>
                  </a:cubicBezTo>
                  <a:cubicBezTo>
                    <a:pt x="18813" y="1800"/>
                    <a:pt x="2020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553943" y="6188275"/>
              <a:ext cx="271476" cy="55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54" fill="norm" stroke="1" extrusionOk="0">
                  <a:moveTo>
                    <a:pt x="15949" y="4645"/>
                  </a:moveTo>
                  <a:cubicBezTo>
                    <a:pt x="16787" y="3508"/>
                    <a:pt x="17624" y="2371"/>
                    <a:pt x="18042" y="1600"/>
                  </a:cubicBezTo>
                  <a:cubicBezTo>
                    <a:pt x="18461" y="828"/>
                    <a:pt x="18461" y="422"/>
                    <a:pt x="17959" y="179"/>
                  </a:cubicBezTo>
                  <a:cubicBezTo>
                    <a:pt x="17456" y="-65"/>
                    <a:pt x="16452" y="-146"/>
                    <a:pt x="13605" y="504"/>
                  </a:cubicBezTo>
                  <a:cubicBezTo>
                    <a:pt x="10759" y="1153"/>
                    <a:pt x="6070" y="2534"/>
                    <a:pt x="3475" y="3427"/>
                  </a:cubicBezTo>
                  <a:cubicBezTo>
                    <a:pt x="880" y="4320"/>
                    <a:pt x="377" y="4726"/>
                    <a:pt x="126" y="5132"/>
                  </a:cubicBezTo>
                  <a:cubicBezTo>
                    <a:pt x="-125" y="5538"/>
                    <a:pt x="-125" y="5944"/>
                    <a:pt x="1298" y="6553"/>
                  </a:cubicBezTo>
                  <a:cubicBezTo>
                    <a:pt x="2722" y="7162"/>
                    <a:pt x="5568" y="7974"/>
                    <a:pt x="8247" y="8989"/>
                  </a:cubicBezTo>
                  <a:cubicBezTo>
                    <a:pt x="10926" y="10004"/>
                    <a:pt x="13438" y="11222"/>
                    <a:pt x="14442" y="12400"/>
                  </a:cubicBezTo>
                  <a:cubicBezTo>
                    <a:pt x="15447" y="13577"/>
                    <a:pt x="14945" y="14714"/>
                    <a:pt x="13270" y="15810"/>
                  </a:cubicBezTo>
                  <a:cubicBezTo>
                    <a:pt x="11596" y="16907"/>
                    <a:pt x="8749" y="17962"/>
                    <a:pt x="6908" y="18612"/>
                  </a:cubicBezTo>
                  <a:cubicBezTo>
                    <a:pt x="5066" y="19262"/>
                    <a:pt x="4228" y="19505"/>
                    <a:pt x="3559" y="19789"/>
                  </a:cubicBezTo>
                  <a:cubicBezTo>
                    <a:pt x="2889" y="20074"/>
                    <a:pt x="2387" y="20398"/>
                    <a:pt x="2638" y="20642"/>
                  </a:cubicBezTo>
                  <a:cubicBezTo>
                    <a:pt x="2889" y="20886"/>
                    <a:pt x="3894" y="21048"/>
                    <a:pt x="7159" y="21170"/>
                  </a:cubicBezTo>
                  <a:cubicBezTo>
                    <a:pt x="10424" y="21292"/>
                    <a:pt x="15949" y="21373"/>
                    <a:pt x="21475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984168" y="6701062"/>
              <a:ext cx="2540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240" y="13094"/>
                    <a:pt x="6480" y="5581"/>
                    <a:pt x="10080" y="2294"/>
                  </a:cubicBezTo>
                  <a:cubicBezTo>
                    <a:pt x="13680" y="-993"/>
                    <a:pt x="17640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473118" y="671575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063668" y="676020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787568" y="6760207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397168" y="6732130"/>
              <a:ext cx="2095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73" y="12302"/>
                    <a:pt x="6545" y="4448"/>
                    <a:pt x="10145" y="1502"/>
                  </a:cubicBezTo>
                  <a:cubicBezTo>
                    <a:pt x="13745" y="-1443"/>
                    <a:pt x="1767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5229018" y="673480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584618" y="6174810"/>
              <a:ext cx="224482" cy="82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20" fill="norm" stroke="1" extrusionOk="0">
                  <a:moveTo>
                    <a:pt x="4200" y="697"/>
                  </a:moveTo>
                  <a:cubicBezTo>
                    <a:pt x="4800" y="475"/>
                    <a:pt x="5400" y="253"/>
                    <a:pt x="7100" y="114"/>
                  </a:cubicBezTo>
                  <a:cubicBezTo>
                    <a:pt x="8800" y="-24"/>
                    <a:pt x="11600" y="-80"/>
                    <a:pt x="14200" y="198"/>
                  </a:cubicBezTo>
                  <a:cubicBezTo>
                    <a:pt x="16800" y="475"/>
                    <a:pt x="19200" y="1086"/>
                    <a:pt x="20400" y="2030"/>
                  </a:cubicBezTo>
                  <a:cubicBezTo>
                    <a:pt x="21600" y="2974"/>
                    <a:pt x="21600" y="4251"/>
                    <a:pt x="19500" y="5528"/>
                  </a:cubicBezTo>
                  <a:cubicBezTo>
                    <a:pt x="17400" y="6805"/>
                    <a:pt x="13200" y="8082"/>
                    <a:pt x="10400" y="9137"/>
                  </a:cubicBezTo>
                  <a:cubicBezTo>
                    <a:pt x="7600" y="10192"/>
                    <a:pt x="6200" y="11025"/>
                    <a:pt x="5500" y="11608"/>
                  </a:cubicBezTo>
                  <a:cubicBezTo>
                    <a:pt x="4800" y="12191"/>
                    <a:pt x="4800" y="12525"/>
                    <a:pt x="5700" y="13024"/>
                  </a:cubicBezTo>
                  <a:cubicBezTo>
                    <a:pt x="6600" y="13524"/>
                    <a:pt x="8400" y="14190"/>
                    <a:pt x="9900" y="15023"/>
                  </a:cubicBezTo>
                  <a:cubicBezTo>
                    <a:pt x="11400" y="15856"/>
                    <a:pt x="12600" y="16856"/>
                    <a:pt x="12300" y="17800"/>
                  </a:cubicBezTo>
                  <a:cubicBezTo>
                    <a:pt x="12000" y="18744"/>
                    <a:pt x="10200" y="19632"/>
                    <a:pt x="7900" y="20243"/>
                  </a:cubicBezTo>
                  <a:cubicBezTo>
                    <a:pt x="5600" y="20854"/>
                    <a:pt x="2800" y="21187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606468" y="5757271"/>
              <a:ext cx="126496" cy="137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61" fill="norm" stroke="1" extrusionOk="0">
                  <a:moveTo>
                    <a:pt x="16200" y="94"/>
                  </a:moveTo>
                  <a:cubicBezTo>
                    <a:pt x="18000" y="27"/>
                    <a:pt x="19800" y="-39"/>
                    <a:pt x="20700" y="27"/>
                  </a:cubicBezTo>
                  <a:cubicBezTo>
                    <a:pt x="21600" y="94"/>
                    <a:pt x="21600" y="292"/>
                    <a:pt x="21420" y="971"/>
                  </a:cubicBezTo>
                  <a:cubicBezTo>
                    <a:pt x="21240" y="1651"/>
                    <a:pt x="20880" y="2810"/>
                    <a:pt x="20160" y="3953"/>
                  </a:cubicBezTo>
                  <a:cubicBezTo>
                    <a:pt x="19440" y="5096"/>
                    <a:pt x="18360" y="6222"/>
                    <a:pt x="17460" y="7332"/>
                  </a:cubicBezTo>
                  <a:cubicBezTo>
                    <a:pt x="16560" y="8442"/>
                    <a:pt x="15840" y="9535"/>
                    <a:pt x="14760" y="10662"/>
                  </a:cubicBezTo>
                  <a:cubicBezTo>
                    <a:pt x="13680" y="11788"/>
                    <a:pt x="12240" y="12948"/>
                    <a:pt x="10260" y="14173"/>
                  </a:cubicBezTo>
                  <a:cubicBezTo>
                    <a:pt x="8280" y="15399"/>
                    <a:pt x="5760" y="16691"/>
                    <a:pt x="4140" y="17851"/>
                  </a:cubicBezTo>
                  <a:cubicBezTo>
                    <a:pt x="2520" y="19010"/>
                    <a:pt x="1800" y="20037"/>
                    <a:pt x="1260" y="20633"/>
                  </a:cubicBezTo>
                  <a:cubicBezTo>
                    <a:pt x="720" y="21230"/>
                    <a:pt x="360" y="21395"/>
                    <a:pt x="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134451" y="5431838"/>
              <a:ext cx="204524" cy="33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68" fill="norm" stroke="1" extrusionOk="0">
                  <a:moveTo>
                    <a:pt x="15588" y="2913"/>
                  </a:moveTo>
                  <a:cubicBezTo>
                    <a:pt x="14920" y="2238"/>
                    <a:pt x="14252" y="1563"/>
                    <a:pt x="13361" y="1226"/>
                  </a:cubicBezTo>
                  <a:cubicBezTo>
                    <a:pt x="12470" y="888"/>
                    <a:pt x="11357" y="888"/>
                    <a:pt x="9464" y="1833"/>
                  </a:cubicBezTo>
                  <a:cubicBezTo>
                    <a:pt x="7571" y="2778"/>
                    <a:pt x="4899" y="4668"/>
                    <a:pt x="3006" y="7233"/>
                  </a:cubicBezTo>
                  <a:cubicBezTo>
                    <a:pt x="1113" y="9798"/>
                    <a:pt x="0" y="13038"/>
                    <a:pt x="0" y="15536"/>
                  </a:cubicBezTo>
                  <a:cubicBezTo>
                    <a:pt x="0" y="18033"/>
                    <a:pt x="1113" y="19788"/>
                    <a:pt x="3118" y="20666"/>
                  </a:cubicBezTo>
                  <a:cubicBezTo>
                    <a:pt x="5122" y="21543"/>
                    <a:pt x="8016" y="21543"/>
                    <a:pt x="11023" y="20125"/>
                  </a:cubicBezTo>
                  <a:cubicBezTo>
                    <a:pt x="14029" y="18708"/>
                    <a:pt x="17146" y="15873"/>
                    <a:pt x="18928" y="12836"/>
                  </a:cubicBezTo>
                  <a:cubicBezTo>
                    <a:pt x="20709" y="9798"/>
                    <a:pt x="21155" y="6558"/>
                    <a:pt x="21377" y="4533"/>
                  </a:cubicBezTo>
                  <a:cubicBezTo>
                    <a:pt x="21600" y="2508"/>
                    <a:pt x="21600" y="1698"/>
                    <a:pt x="21043" y="1091"/>
                  </a:cubicBezTo>
                  <a:cubicBezTo>
                    <a:pt x="20487" y="483"/>
                    <a:pt x="19373" y="78"/>
                    <a:pt x="17146" y="11"/>
                  </a:cubicBezTo>
                  <a:cubicBezTo>
                    <a:pt x="14920" y="-57"/>
                    <a:pt x="11579" y="213"/>
                    <a:pt x="9575" y="686"/>
                  </a:cubicBezTo>
                  <a:cubicBezTo>
                    <a:pt x="7571" y="1158"/>
                    <a:pt x="6903" y="1833"/>
                    <a:pt x="7014" y="3048"/>
                  </a:cubicBezTo>
                  <a:cubicBezTo>
                    <a:pt x="7126" y="4263"/>
                    <a:pt x="8016" y="6018"/>
                    <a:pt x="10355" y="8786"/>
                  </a:cubicBezTo>
                  <a:cubicBezTo>
                    <a:pt x="12693" y="11553"/>
                    <a:pt x="16478" y="15333"/>
                    <a:pt x="20264" y="19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463775" y="5668007"/>
              <a:ext cx="1569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67"/>
                    <a:pt x="-1582" y="11733"/>
                    <a:pt x="1118" y="15333"/>
                  </a:cubicBezTo>
                  <a:cubicBezTo>
                    <a:pt x="3818" y="18933"/>
                    <a:pt x="11918" y="2026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641518" y="598550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470068" y="5860433"/>
              <a:ext cx="202838" cy="111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22" fill="norm" stroke="1" extrusionOk="0">
                  <a:moveTo>
                    <a:pt x="20250" y="1555"/>
                  </a:moveTo>
                  <a:cubicBezTo>
                    <a:pt x="20700" y="1351"/>
                    <a:pt x="21150" y="1147"/>
                    <a:pt x="21375" y="841"/>
                  </a:cubicBezTo>
                  <a:cubicBezTo>
                    <a:pt x="21600" y="534"/>
                    <a:pt x="21600" y="126"/>
                    <a:pt x="21488" y="24"/>
                  </a:cubicBezTo>
                  <a:cubicBezTo>
                    <a:pt x="21375" y="-78"/>
                    <a:pt x="21150" y="126"/>
                    <a:pt x="20250" y="984"/>
                  </a:cubicBezTo>
                  <a:cubicBezTo>
                    <a:pt x="19350" y="1841"/>
                    <a:pt x="17775" y="3352"/>
                    <a:pt x="16312" y="4822"/>
                  </a:cubicBezTo>
                  <a:cubicBezTo>
                    <a:pt x="14850" y="6292"/>
                    <a:pt x="13500" y="7721"/>
                    <a:pt x="12150" y="9313"/>
                  </a:cubicBezTo>
                  <a:cubicBezTo>
                    <a:pt x="10800" y="10906"/>
                    <a:pt x="9450" y="12662"/>
                    <a:pt x="7987" y="14234"/>
                  </a:cubicBezTo>
                  <a:cubicBezTo>
                    <a:pt x="6525" y="15806"/>
                    <a:pt x="4950" y="17194"/>
                    <a:pt x="3600" y="18378"/>
                  </a:cubicBezTo>
                  <a:cubicBezTo>
                    <a:pt x="2250" y="19562"/>
                    <a:pt x="1125" y="20542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481445" y="5372581"/>
              <a:ext cx="210874" cy="37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9" fill="norm" stroke="1" extrusionOk="0">
                  <a:moveTo>
                    <a:pt x="13607" y="6669"/>
                  </a:moveTo>
                  <a:cubicBezTo>
                    <a:pt x="11896" y="6429"/>
                    <a:pt x="10185" y="6189"/>
                    <a:pt x="8902" y="6369"/>
                  </a:cubicBezTo>
                  <a:cubicBezTo>
                    <a:pt x="7619" y="6549"/>
                    <a:pt x="6763" y="7149"/>
                    <a:pt x="5266" y="8829"/>
                  </a:cubicBezTo>
                  <a:cubicBezTo>
                    <a:pt x="3769" y="10509"/>
                    <a:pt x="1631" y="13269"/>
                    <a:pt x="668" y="15369"/>
                  </a:cubicBezTo>
                  <a:cubicBezTo>
                    <a:pt x="-294" y="17469"/>
                    <a:pt x="-80" y="18909"/>
                    <a:pt x="455" y="19809"/>
                  </a:cubicBezTo>
                  <a:cubicBezTo>
                    <a:pt x="989" y="20709"/>
                    <a:pt x="1845" y="21069"/>
                    <a:pt x="3556" y="21069"/>
                  </a:cubicBezTo>
                  <a:cubicBezTo>
                    <a:pt x="5266" y="21069"/>
                    <a:pt x="7833" y="20709"/>
                    <a:pt x="10720" y="19329"/>
                  </a:cubicBezTo>
                  <a:cubicBezTo>
                    <a:pt x="13607" y="17949"/>
                    <a:pt x="16815" y="15549"/>
                    <a:pt x="18740" y="12489"/>
                  </a:cubicBezTo>
                  <a:cubicBezTo>
                    <a:pt x="20664" y="9429"/>
                    <a:pt x="21306" y="5709"/>
                    <a:pt x="20771" y="3429"/>
                  </a:cubicBezTo>
                  <a:cubicBezTo>
                    <a:pt x="20237" y="1149"/>
                    <a:pt x="18526" y="309"/>
                    <a:pt x="16387" y="69"/>
                  </a:cubicBezTo>
                  <a:cubicBezTo>
                    <a:pt x="14249" y="-171"/>
                    <a:pt x="11682" y="189"/>
                    <a:pt x="9437" y="1629"/>
                  </a:cubicBezTo>
                  <a:cubicBezTo>
                    <a:pt x="7191" y="3069"/>
                    <a:pt x="5266" y="5589"/>
                    <a:pt x="5159" y="7989"/>
                  </a:cubicBezTo>
                  <a:cubicBezTo>
                    <a:pt x="5053" y="10389"/>
                    <a:pt x="6763" y="12669"/>
                    <a:pt x="9757" y="14889"/>
                  </a:cubicBezTo>
                  <a:cubicBezTo>
                    <a:pt x="12752" y="17109"/>
                    <a:pt x="17029" y="19269"/>
                    <a:pt x="21306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812968" y="5624565"/>
              <a:ext cx="260351" cy="1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273"/>
                  </a:moveTo>
                  <a:cubicBezTo>
                    <a:pt x="702" y="1473"/>
                    <a:pt x="1405" y="673"/>
                    <a:pt x="2195" y="273"/>
                  </a:cubicBezTo>
                  <a:cubicBezTo>
                    <a:pt x="2985" y="-127"/>
                    <a:pt x="3863" y="-127"/>
                    <a:pt x="4478" y="540"/>
                  </a:cubicBezTo>
                  <a:cubicBezTo>
                    <a:pt x="5093" y="1206"/>
                    <a:pt x="5444" y="2540"/>
                    <a:pt x="5268" y="4806"/>
                  </a:cubicBezTo>
                  <a:cubicBezTo>
                    <a:pt x="5093" y="7073"/>
                    <a:pt x="4390" y="10273"/>
                    <a:pt x="3688" y="12273"/>
                  </a:cubicBezTo>
                  <a:cubicBezTo>
                    <a:pt x="2985" y="14273"/>
                    <a:pt x="2283" y="15073"/>
                    <a:pt x="2283" y="16140"/>
                  </a:cubicBezTo>
                  <a:cubicBezTo>
                    <a:pt x="2283" y="17206"/>
                    <a:pt x="2985" y="18540"/>
                    <a:pt x="5795" y="19340"/>
                  </a:cubicBezTo>
                  <a:cubicBezTo>
                    <a:pt x="8605" y="20140"/>
                    <a:pt x="13522" y="20406"/>
                    <a:pt x="16507" y="20673"/>
                  </a:cubicBezTo>
                  <a:cubicBezTo>
                    <a:pt x="19493" y="20940"/>
                    <a:pt x="20546" y="21206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752768" y="5953486"/>
              <a:ext cx="65300" cy="88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555" fill="norm" stroke="1" extrusionOk="0">
                  <a:moveTo>
                    <a:pt x="4050" y="1545"/>
                  </a:moveTo>
                  <a:cubicBezTo>
                    <a:pt x="5400" y="1186"/>
                    <a:pt x="6750" y="827"/>
                    <a:pt x="9788" y="519"/>
                  </a:cubicBezTo>
                  <a:cubicBezTo>
                    <a:pt x="12825" y="212"/>
                    <a:pt x="17550" y="-45"/>
                    <a:pt x="19575" y="6"/>
                  </a:cubicBezTo>
                  <a:cubicBezTo>
                    <a:pt x="21600" y="58"/>
                    <a:pt x="20925" y="417"/>
                    <a:pt x="19237" y="1469"/>
                  </a:cubicBezTo>
                  <a:cubicBezTo>
                    <a:pt x="17550" y="2520"/>
                    <a:pt x="14850" y="4265"/>
                    <a:pt x="12487" y="6112"/>
                  </a:cubicBezTo>
                  <a:cubicBezTo>
                    <a:pt x="10125" y="7959"/>
                    <a:pt x="8100" y="9908"/>
                    <a:pt x="6412" y="11781"/>
                  </a:cubicBezTo>
                  <a:cubicBezTo>
                    <a:pt x="4725" y="13654"/>
                    <a:pt x="3375" y="15450"/>
                    <a:pt x="2362" y="17066"/>
                  </a:cubicBezTo>
                  <a:cubicBezTo>
                    <a:pt x="1350" y="18682"/>
                    <a:pt x="675" y="20118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895554" y="5561098"/>
              <a:ext cx="231865" cy="40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5" fill="norm" stroke="1" extrusionOk="0">
                  <a:moveTo>
                    <a:pt x="9728" y="5007"/>
                  </a:moveTo>
                  <a:cubicBezTo>
                    <a:pt x="9728" y="4332"/>
                    <a:pt x="9728" y="3657"/>
                    <a:pt x="9728" y="3039"/>
                  </a:cubicBezTo>
                  <a:cubicBezTo>
                    <a:pt x="9728" y="2420"/>
                    <a:pt x="9728" y="1857"/>
                    <a:pt x="9237" y="1689"/>
                  </a:cubicBezTo>
                  <a:cubicBezTo>
                    <a:pt x="8746" y="1520"/>
                    <a:pt x="7765" y="1745"/>
                    <a:pt x="6390" y="2870"/>
                  </a:cubicBezTo>
                  <a:cubicBezTo>
                    <a:pt x="5015" y="3995"/>
                    <a:pt x="3248" y="6020"/>
                    <a:pt x="1972" y="8720"/>
                  </a:cubicBezTo>
                  <a:cubicBezTo>
                    <a:pt x="695" y="11420"/>
                    <a:pt x="-90" y="14795"/>
                    <a:pt x="8" y="16989"/>
                  </a:cubicBezTo>
                  <a:cubicBezTo>
                    <a:pt x="106" y="19183"/>
                    <a:pt x="1088" y="20195"/>
                    <a:pt x="2757" y="20645"/>
                  </a:cubicBezTo>
                  <a:cubicBezTo>
                    <a:pt x="4426" y="21095"/>
                    <a:pt x="6783" y="20982"/>
                    <a:pt x="9139" y="19801"/>
                  </a:cubicBezTo>
                  <a:cubicBezTo>
                    <a:pt x="11495" y="18620"/>
                    <a:pt x="13852" y="16370"/>
                    <a:pt x="15619" y="13557"/>
                  </a:cubicBezTo>
                  <a:cubicBezTo>
                    <a:pt x="17386" y="10745"/>
                    <a:pt x="18565" y="7370"/>
                    <a:pt x="19055" y="5120"/>
                  </a:cubicBezTo>
                  <a:cubicBezTo>
                    <a:pt x="19546" y="2870"/>
                    <a:pt x="19350" y="1745"/>
                    <a:pt x="18663" y="1070"/>
                  </a:cubicBezTo>
                  <a:cubicBezTo>
                    <a:pt x="17975" y="395"/>
                    <a:pt x="16797" y="170"/>
                    <a:pt x="15423" y="57"/>
                  </a:cubicBezTo>
                  <a:cubicBezTo>
                    <a:pt x="14048" y="-55"/>
                    <a:pt x="12477" y="-55"/>
                    <a:pt x="11005" y="564"/>
                  </a:cubicBezTo>
                  <a:cubicBezTo>
                    <a:pt x="9532" y="1182"/>
                    <a:pt x="8157" y="2420"/>
                    <a:pt x="7863" y="4220"/>
                  </a:cubicBezTo>
                  <a:cubicBezTo>
                    <a:pt x="7568" y="6020"/>
                    <a:pt x="8354" y="8383"/>
                    <a:pt x="9925" y="10857"/>
                  </a:cubicBezTo>
                  <a:cubicBezTo>
                    <a:pt x="11495" y="13332"/>
                    <a:pt x="13852" y="15920"/>
                    <a:pt x="15914" y="17720"/>
                  </a:cubicBezTo>
                  <a:cubicBezTo>
                    <a:pt x="17975" y="19520"/>
                    <a:pt x="19743" y="20533"/>
                    <a:pt x="2151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121068" y="5834019"/>
              <a:ext cx="184530" cy="27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30" fill="norm" stroke="1" extrusionOk="0">
                  <a:moveTo>
                    <a:pt x="12378" y="1894"/>
                  </a:moveTo>
                  <a:cubicBezTo>
                    <a:pt x="13106" y="1239"/>
                    <a:pt x="13834" y="585"/>
                    <a:pt x="14804" y="257"/>
                  </a:cubicBezTo>
                  <a:cubicBezTo>
                    <a:pt x="15775" y="-70"/>
                    <a:pt x="16989" y="-70"/>
                    <a:pt x="18081" y="175"/>
                  </a:cubicBezTo>
                  <a:cubicBezTo>
                    <a:pt x="19173" y="421"/>
                    <a:pt x="20144" y="912"/>
                    <a:pt x="20144" y="1975"/>
                  </a:cubicBezTo>
                  <a:cubicBezTo>
                    <a:pt x="20144" y="3039"/>
                    <a:pt x="19173" y="4675"/>
                    <a:pt x="18324" y="5821"/>
                  </a:cubicBezTo>
                  <a:cubicBezTo>
                    <a:pt x="17474" y="6966"/>
                    <a:pt x="16746" y="7621"/>
                    <a:pt x="16746" y="8275"/>
                  </a:cubicBezTo>
                  <a:cubicBezTo>
                    <a:pt x="16746" y="8930"/>
                    <a:pt x="17474" y="9585"/>
                    <a:pt x="18324" y="10321"/>
                  </a:cubicBezTo>
                  <a:cubicBezTo>
                    <a:pt x="19173" y="11057"/>
                    <a:pt x="20144" y="11875"/>
                    <a:pt x="20751" y="12857"/>
                  </a:cubicBezTo>
                  <a:cubicBezTo>
                    <a:pt x="21357" y="13839"/>
                    <a:pt x="21600" y="14985"/>
                    <a:pt x="19173" y="16375"/>
                  </a:cubicBezTo>
                  <a:cubicBezTo>
                    <a:pt x="16746" y="17766"/>
                    <a:pt x="11649" y="19403"/>
                    <a:pt x="8009" y="20303"/>
                  </a:cubicBezTo>
                  <a:cubicBezTo>
                    <a:pt x="4369" y="21203"/>
                    <a:pt x="2184" y="21366"/>
                    <a:pt x="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1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15918" y="6468107"/>
              <a:ext cx="514351" cy="88901"/>
            </a:xfrm>
            <a:prstGeom prst="rect">
              <a:avLst/>
            </a:prstGeom>
            <a:effectLst/>
          </p:spPr>
        </p:pic>
        <p:pic>
          <p:nvPicPr>
            <p:cNvPr id="82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984168" y="6461757"/>
              <a:ext cx="514351" cy="88901"/>
            </a:xfrm>
            <a:prstGeom prst="rect">
              <a:avLst/>
            </a:prstGeom>
            <a:effectLst/>
          </p:spPr>
        </p:pic>
        <p:pic>
          <p:nvPicPr>
            <p:cNvPr id="82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777918" y="6268289"/>
              <a:ext cx="635001" cy="91869"/>
            </a:xfrm>
            <a:prstGeom prst="rect">
              <a:avLst/>
            </a:prstGeom>
            <a:effectLst/>
          </p:spPr>
        </p:pic>
        <p:pic>
          <p:nvPicPr>
            <p:cNvPr id="82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911268" y="6322057"/>
              <a:ext cx="539751" cy="88901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749468" y="6513063"/>
              <a:ext cx="787401" cy="107445"/>
            </a:xfrm>
            <a:prstGeom prst="rect">
              <a:avLst/>
            </a:prstGeom>
            <a:effectLst/>
          </p:spPr>
        </p:pic>
        <p:pic>
          <p:nvPicPr>
            <p:cNvPr id="82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027763" y="6563622"/>
              <a:ext cx="693256" cy="107686"/>
            </a:xfrm>
            <a:prstGeom prst="rect">
              <a:avLst/>
            </a:prstGeom>
            <a:effectLst/>
          </p:spPr>
        </p:pic>
        <p:pic>
          <p:nvPicPr>
            <p:cNvPr id="83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953851" y="6423657"/>
              <a:ext cx="491068" cy="101601"/>
            </a:xfrm>
            <a:prstGeom prst="rect">
              <a:avLst/>
            </a:prstGeom>
            <a:effectLst/>
          </p:spPr>
        </p:pic>
        <p:pic>
          <p:nvPicPr>
            <p:cNvPr id="83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987718" y="6449057"/>
              <a:ext cx="558801" cy="107951"/>
            </a:xfrm>
            <a:prstGeom prst="rect">
              <a:avLst/>
            </a:prstGeom>
            <a:effectLst/>
          </p:spPr>
        </p:pic>
        <p:sp>
          <p:nvSpPr>
            <p:cNvPr id="835" name="Line"/>
            <p:cNvSpPr/>
            <p:nvPr/>
          </p:nvSpPr>
          <p:spPr>
            <a:xfrm>
              <a:off x="2931479" y="2540368"/>
              <a:ext cx="716390" cy="6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47" fill="norm" stroke="1" extrusionOk="0">
                  <a:moveTo>
                    <a:pt x="537" y="21347"/>
                  </a:moveTo>
                  <a:cubicBezTo>
                    <a:pt x="220" y="19997"/>
                    <a:pt x="-98" y="18647"/>
                    <a:pt x="29" y="16959"/>
                  </a:cubicBezTo>
                  <a:cubicBezTo>
                    <a:pt x="156" y="15272"/>
                    <a:pt x="728" y="13247"/>
                    <a:pt x="2030" y="10884"/>
                  </a:cubicBezTo>
                  <a:cubicBezTo>
                    <a:pt x="3333" y="8522"/>
                    <a:pt x="5366" y="5822"/>
                    <a:pt x="7462" y="3797"/>
                  </a:cubicBezTo>
                  <a:cubicBezTo>
                    <a:pt x="9558" y="1772"/>
                    <a:pt x="11718" y="422"/>
                    <a:pt x="13624" y="84"/>
                  </a:cubicBezTo>
                  <a:cubicBezTo>
                    <a:pt x="15530" y="-253"/>
                    <a:pt x="17182" y="422"/>
                    <a:pt x="18453" y="2109"/>
                  </a:cubicBezTo>
                  <a:cubicBezTo>
                    <a:pt x="19723" y="3797"/>
                    <a:pt x="20613" y="6497"/>
                    <a:pt x="21502" y="9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006518" y="2598327"/>
              <a:ext cx="622301" cy="10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1984" y="17044"/>
                    <a:pt x="3967" y="13232"/>
                    <a:pt x="6355" y="9421"/>
                  </a:cubicBezTo>
                  <a:cubicBezTo>
                    <a:pt x="8743" y="5609"/>
                    <a:pt x="11535" y="1797"/>
                    <a:pt x="14143" y="527"/>
                  </a:cubicBezTo>
                  <a:cubicBezTo>
                    <a:pt x="16751" y="-744"/>
                    <a:pt x="19176" y="527"/>
                    <a:pt x="21600" y="1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0" name="Drawing"/>
          <p:cNvGrpSpPr/>
          <p:nvPr/>
        </p:nvGrpSpPr>
        <p:grpSpPr>
          <a:xfrm>
            <a:off x="668866" y="1504950"/>
            <a:ext cx="12024784" cy="8083551"/>
            <a:chOff x="-12699" y="0"/>
            <a:chExt cx="12024783" cy="8083549"/>
          </a:xfrm>
        </p:grpSpPr>
        <p:sp>
          <p:nvSpPr>
            <p:cNvPr id="839" name="Line"/>
            <p:cNvSpPr/>
            <p:nvPr/>
          </p:nvSpPr>
          <p:spPr>
            <a:xfrm>
              <a:off x="1122830" y="240233"/>
              <a:ext cx="274298" cy="42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49" fill="norm" stroke="1" extrusionOk="0">
                  <a:moveTo>
                    <a:pt x="13178" y="1979"/>
                  </a:moveTo>
                  <a:cubicBezTo>
                    <a:pt x="12032" y="1230"/>
                    <a:pt x="10887" y="482"/>
                    <a:pt x="9905" y="161"/>
                  </a:cubicBezTo>
                  <a:cubicBezTo>
                    <a:pt x="8923" y="-160"/>
                    <a:pt x="8105" y="-53"/>
                    <a:pt x="6796" y="963"/>
                  </a:cubicBezTo>
                  <a:cubicBezTo>
                    <a:pt x="5487" y="1979"/>
                    <a:pt x="3687" y="3903"/>
                    <a:pt x="2296" y="6256"/>
                  </a:cubicBezTo>
                  <a:cubicBezTo>
                    <a:pt x="905" y="8608"/>
                    <a:pt x="-77" y="11389"/>
                    <a:pt x="5" y="13848"/>
                  </a:cubicBezTo>
                  <a:cubicBezTo>
                    <a:pt x="87" y="16307"/>
                    <a:pt x="1232" y="18446"/>
                    <a:pt x="3032" y="19729"/>
                  </a:cubicBezTo>
                  <a:cubicBezTo>
                    <a:pt x="4832" y="21012"/>
                    <a:pt x="7287" y="21440"/>
                    <a:pt x="9741" y="21333"/>
                  </a:cubicBezTo>
                  <a:cubicBezTo>
                    <a:pt x="12196" y="21226"/>
                    <a:pt x="14650" y="20585"/>
                    <a:pt x="16696" y="18981"/>
                  </a:cubicBezTo>
                  <a:cubicBezTo>
                    <a:pt x="18741" y="17377"/>
                    <a:pt x="20378" y="14810"/>
                    <a:pt x="20950" y="12137"/>
                  </a:cubicBezTo>
                  <a:cubicBezTo>
                    <a:pt x="21523" y="9464"/>
                    <a:pt x="21032" y="6684"/>
                    <a:pt x="20459" y="4973"/>
                  </a:cubicBezTo>
                  <a:cubicBezTo>
                    <a:pt x="19887" y="3262"/>
                    <a:pt x="19232" y="2620"/>
                    <a:pt x="18005" y="2246"/>
                  </a:cubicBezTo>
                  <a:cubicBezTo>
                    <a:pt x="16778" y="1872"/>
                    <a:pt x="14978" y="1765"/>
                    <a:pt x="13505" y="2032"/>
                  </a:cubicBezTo>
                  <a:cubicBezTo>
                    <a:pt x="12032" y="2299"/>
                    <a:pt x="10887" y="2941"/>
                    <a:pt x="10723" y="3850"/>
                  </a:cubicBezTo>
                  <a:cubicBezTo>
                    <a:pt x="10559" y="4759"/>
                    <a:pt x="11378" y="5935"/>
                    <a:pt x="12196" y="7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493536" y="501650"/>
              <a:ext cx="244248" cy="15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21" fill="norm" stroke="1" extrusionOk="0">
                  <a:moveTo>
                    <a:pt x="1377" y="0"/>
                  </a:moveTo>
                  <a:cubicBezTo>
                    <a:pt x="818" y="1459"/>
                    <a:pt x="259" y="2919"/>
                    <a:pt x="73" y="5838"/>
                  </a:cubicBezTo>
                  <a:cubicBezTo>
                    <a:pt x="-113" y="8757"/>
                    <a:pt x="73" y="13135"/>
                    <a:pt x="446" y="16346"/>
                  </a:cubicBezTo>
                  <a:cubicBezTo>
                    <a:pt x="818" y="19557"/>
                    <a:pt x="1377" y="21600"/>
                    <a:pt x="2866" y="21162"/>
                  </a:cubicBezTo>
                  <a:cubicBezTo>
                    <a:pt x="4356" y="20724"/>
                    <a:pt x="6777" y="17805"/>
                    <a:pt x="8359" y="14741"/>
                  </a:cubicBezTo>
                  <a:cubicBezTo>
                    <a:pt x="9942" y="11676"/>
                    <a:pt x="10687" y="8465"/>
                    <a:pt x="11153" y="5692"/>
                  </a:cubicBezTo>
                  <a:cubicBezTo>
                    <a:pt x="11618" y="2919"/>
                    <a:pt x="11804" y="584"/>
                    <a:pt x="11804" y="292"/>
                  </a:cubicBezTo>
                  <a:cubicBezTo>
                    <a:pt x="11804" y="0"/>
                    <a:pt x="11618" y="1751"/>
                    <a:pt x="11618" y="4670"/>
                  </a:cubicBezTo>
                  <a:cubicBezTo>
                    <a:pt x="11618" y="7589"/>
                    <a:pt x="11804" y="11676"/>
                    <a:pt x="12270" y="14595"/>
                  </a:cubicBezTo>
                  <a:cubicBezTo>
                    <a:pt x="12735" y="17514"/>
                    <a:pt x="13480" y="19265"/>
                    <a:pt x="14784" y="19995"/>
                  </a:cubicBezTo>
                  <a:cubicBezTo>
                    <a:pt x="16087" y="20724"/>
                    <a:pt x="17949" y="20432"/>
                    <a:pt x="19159" y="19703"/>
                  </a:cubicBezTo>
                  <a:cubicBezTo>
                    <a:pt x="20370" y="18973"/>
                    <a:pt x="20928" y="17805"/>
                    <a:pt x="21487" y="16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808058" y="171450"/>
              <a:ext cx="101176" cy="45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8" fill="norm" stroke="1" extrusionOk="0">
                  <a:moveTo>
                    <a:pt x="8010" y="0"/>
                  </a:moveTo>
                  <a:cubicBezTo>
                    <a:pt x="5760" y="1100"/>
                    <a:pt x="3510" y="2200"/>
                    <a:pt x="2160" y="4250"/>
                  </a:cubicBezTo>
                  <a:cubicBezTo>
                    <a:pt x="810" y="6300"/>
                    <a:pt x="360" y="9300"/>
                    <a:pt x="135" y="12100"/>
                  </a:cubicBezTo>
                  <a:cubicBezTo>
                    <a:pt x="-90" y="14900"/>
                    <a:pt x="-90" y="17500"/>
                    <a:pt x="585" y="19100"/>
                  </a:cubicBezTo>
                  <a:cubicBezTo>
                    <a:pt x="1260" y="20700"/>
                    <a:pt x="2610" y="21300"/>
                    <a:pt x="4185" y="21450"/>
                  </a:cubicBezTo>
                  <a:cubicBezTo>
                    <a:pt x="5760" y="21600"/>
                    <a:pt x="7560" y="21300"/>
                    <a:pt x="10485" y="20550"/>
                  </a:cubicBezTo>
                  <a:cubicBezTo>
                    <a:pt x="13410" y="19800"/>
                    <a:pt x="17460" y="18600"/>
                    <a:pt x="21510" y="17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754716" y="342900"/>
              <a:ext cx="192618" cy="9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5934" y="20681"/>
                  </a:moveTo>
                  <a:cubicBezTo>
                    <a:pt x="4747" y="20681"/>
                    <a:pt x="3560" y="20681"/>
                    <a:pt x="2374" y="20911"/>
                  </a:cubicBezTo>
                  <a:cubicBezTo>
                    <a:pt x="1187" y="21140"/>
                    <a:pt x="0" y="21600"/>
                    <a:pt x="0" y="21140"/>
                  </a:cubicBezTo>
                  <a:cubicBezTo>
                    <a:pt x="0" y="20681"/>
                    <a:pt x="1187" y="19302"/>
                    <a:pt x="4985" y="15626"/>
                  </a:cubicBezTo>
                  <a:cubicBezTo>
                    <a:pt x="8782" y="11949"/>
                    <a:pt x="15191" y="59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998774" y="215900"/>
              <a:ext cx="1841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2743"/>
                    <a:pt x="4073" y="5486"/>
                    <a:pt x="1673" y="8800"/>
                  </a:cubicBezTo>
                  <a:cubicBezTo>
                    <a:pt x="-727" y="12114"/>
                    <a:pt x="-727" y="16000"/>
                    <a:pt x="2873" y="18229"/>
                  </a:cubicBezTo>
                  <a:cubicBezTo>
                    <a:pt x="6473" y="20457"/>
                    <a:pt x="13673" y="21029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087033" y="463550"/>
              <a:ext cx="19051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31"/>
                    <a:pt x="0" y="11461"/>
                    <a:pt x="1200" y="15429"/>
                  </a:cubicBezTo>
                  <a:cubicBezTo>
                    <a:pt x="2400" y="19396"/>
                    <a:pt x="4800" y="21600"/>
                    <a:pt x="8400" y="21600"/>
                  </a:cubicBezTo>
                  <a:cubicBezTo>
                    <a:pt x="12000" y="21600"/>
                    <a:pt x="16800" y="19396"/>
                    <a:pt x="21600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112433" y="3429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207683" y="363380"/>
              <a:ext cx="165101" cy="16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2" fill="norm" stroke="1" extrusionOk="0">
                  <a:moveTo>
                    <a:pt x="0" y="6298"/>
                  </a:moveTo>
                  <a:cubicBezTo>
                    <a:pt x="831" y="7378"/>
                    <a:pt x="1662" y="8458"/>
                    <a:pt x="2769" y="8863"/>
                  </a:cubicBezTo>
                  <a:cubicBezTo>
                    <a:pt x="3877" y="9268"/>
                    <a:pt x="5262" y="8998"/>
                    <a:pt x="6785" y="8323"/>
                  </a:cubicBezTo>
                  <a:cubicBezTo>
                    <a:pt x="8308" y="7648"/>
                    <a:pt x="9969" y="6568"/>
                    <a:pt x="11492" y="4948"/>
                  </a:cubicBezTo>
                  <a:cubicBezTo>
                    <a:pt x="13015" y="3328"/>
                    <a:pt x="14400" y="1168"/>
                    <a:pt x="14262" y="358"/>
                  </a:cubicBezTo>
                  <a:cubicBezTo>
                    <a:pt x="14123" y="-452"/>
                    <a:pt x="12462" y="88"/>
                    <a:pt x="10108" y="2248"/>
                  </a:cubicBezTo>
                  <a:cubicBezTo>
                    <a:pt x="7754" y="4408"/>
                    <a:pt x="4708" y="8188"/>
                    <a:pt x="3877" y="11968"/>
                  </a:cubicBezTo>
                  <a:cubicBezTo>
                    <a:pt x="3046" y="15748"/>
                    <a:pt x="4431" y="19528"/>
                    <a:pt x="7754" y="20338"/>
                  </a:cubicBezTo>
                  <a:cubicBezTo>
                    <a:pt x="11077" y="21148"/>
                    <a:pt x="16338" y="18988"/>
                    <a:pt x="21600" y="16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436283" y="330200"/>
              <a:ext cx="209551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869"/>
                  </a:moveTo>
                  <a:cubicBezTo>
                    <a:pt x="2618" y="6438"/>
                    <a:pt x="5236" y="11008"/>
                    <a:pt x="6545" y="13915"/>
                  </a:cubicBezTo>
                  <a:cubicBezTo>
                    <a:pt x="7855" y="16823"/>
                    <a:pt x="7855" y="18069"/>
                    <a:pt x="7745" y="19212"/>
                  </a:cubicBezTo>
                  <a:cubicBezTo>
                    <a:pt x="7636" y="20354"/>
                    <a:pt x="7418" y="21392"/>
                    <a:pt x="6764" y="21496"/>
                  </a:cubicBezTo>
                  <a:cubicBezTo>
                    <a:pt x="6109" y="21600"/>
                    <a:pt x="5018" y="20769"/>
                    <a:pt x="4473" y="19108"/>
                  </a:cubicBezTo>
                  <a:cubicBezTo>
                    <a:pt x="3927" y="17446"/>
                    <a:pt x="3927" y="14954"/>
                    <a:pt x="6327" y="11735"/>
                  </a:cubicBezTo>
                  <a:cubicBezTo>
                    <a:pt x="8727" y="8515"/>
                    <a:pt x="13527" y="4569"/>
                    <a:pt x="16473" y="2492"/>
                  </a:cubicBezTo>
                  <a:cubicBezTo>
                    <a:pt x="19418" y="415"/>
                    <a:pt x="20509" y="2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113780" y="3089"/>
              <a:ext cx="224204" cy="56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3" fill="norm" stroke="1" extrusionOk="0">
                  <a:moveTo>
                    <a:pt x="16538" y="15483"/>
                  </a:moveTo>
                  <a:cubicBezTo>
                    <a:pt x="16538" y="15083"/>
                    <a:pt x="16538" y="14683"/>
                    <a:pt x="16538" y="14243"/>
                  </a:cubicBezTo>
                  <a:cubicBezTo>
                    <a:pt x="16538" y="13803"/>
                    <a:pt x="16538" y="13323"/>
                    <a:pt x="15024" y="13083"/>
                  </a:cubicBezTo>
                  <a:cubicBezTo>
                    <a:pt x="13510" y="12843"/>
                    <a:pt x="10482" y="12843"/>
                    <a:pt x="7757" y="13763"/>
                  </a:cubicBezTo>
                  <a:cubicBezTo>
                    <a:pt x="5032" y="14683"/>
                    <a:pt x="2609" y="16523"/>
                    <a:pt x="1297" y="17923"/>
                  </a:cubicBezTo>
                  <a:cubicBezTo>
                    <a:pt x="-15" y="19323"/>
                    <a:pt x="-217" y="20283"/>
                    <a:pt x="187" y="20843"/>
                  </a:cubicBezTo>
                  <a:cubicBezTo>
                    <a:pt x="590" y="21403"/>
                    <a:pt x="1600" y="21563"/>
                    <a:pt x="3114" y="21483"/>
                  </a:cubicBezTo>
                  <a:cubicBezTo>
                    <a:pt x="4628" y="21403"/>
                    <a:pt x="6647" y="21083"/>
                    <a:pt x="8968" y="19723"/>
                  </a:cubicBezTo>
                  <a:cubicBezTo>
                    <a:pt x="11290" y="18363"/>
                    <a:pt x="13914" y="15963"/>
                    <a:pt x="15529" y="13363"/>
                  </a:cubicBezTo>
                  <a:cubicBezTo>
                    <a:pt x="17144" y="10763"/>
                    <a:pt x="17749" y="7963"/>
                    <a:pt x="18052" y="5843"/>
                  </a:cubicBezTo>
                  <a:cubicBezTo>
                    <a:pt x="18355" y="3723"/>
                    <a:pt x="18355" y="2283"/>
                    <a:pt x="18153" y="1363"/>
                  </a:cubicBezTo>
                  <a:cubicBezTo>
                    <a:pt x="17951" y="443"/>
                    <a:pt x="17547" y="43"/>
                    <a:pt x="17043" y="3"/>
                  </a:cubicBezTo>
                  <a:cubicBezTo>
                    <a:pt x="16538" y="-37"/>
                    <a:pt x="15933" y="283"/>
                    <a:pt x="15226" y="1563"/>
                  </a:cubicBezTo>
                  <a:cubicBezTo>
                    <a:pt x="14519" y="2843"/>
                    <a:pt x="13712" y="5083"/>
                    <a:pt x="13813" y="7483"/>
                  </a:cubicBezTo>
                  <a:cubicBezTo>
                    <a:pt x="13914" y="9883"/>
                    <a:pt x="14923" y="12443"/>
                    <a:pt x="16336" y="14243"/>
                  </a:cubicBezTo>
                  <a:cubicBezTo>
                    <a:pt x="17749" y="16043"/>
                    <a:pt x="19566" y="17083"/>
                    <a:pt x="21383" y="18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399742" y="299392"/>
              <a:ext cx="204942" cy="20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23" fill="norm" stroke="1" extrusionOk="0">
                  <a:moveTo>
                    <a:pt x="1503" y="5913"/>
                  </a:moveTo>
                  <a:cubicBezTo>
                    <a:pt x="622" y="6804"/>
                    <a:pt x="-260" y="7695"/>
                    <a:pt x="71" y="8252"/>
                  </a:cubicBezTo>
                  <a:cubicBezTo>
                    <a:pt x="401" y="8808"/>
                    <a:pt x="1944" y="9031"/>
                    <a:pt x="3707" y="8363"/>
                  </a:cubicBezTo>
                  <a:cubicBezTo>
                    <a:pt x="5471" y="7695"/>
                    <a:pt x="7454" y="6136"/>
                    <a:pt x="8667" y="4800"/>
                  </a:cubicBezTo>
                  <a:cubicBezTo>
                    <a:pt x="9879" y="3464"/>
                    <a:pt x="10320" y="2350"/>
                    <a:pt x="10099" y="1460"/>
                  </a:cubicBezTo>
                  <a:cubicBezTo>
                    <a:pt x="9879" y="569"/>
                    <a:pt x="8997" y="-99"/>
                    <a:pt x="8005" y="12"/>
                  </a:cubicBezTo>
                  <a:cubicBezTo>
                    <a:pt x="7013" y="124"/>
                    <a:pt x="5911" y="1014"/>
                    <a:pt x="4920" y="4355"/>
                  </a:cubicBezTo>
                  <a:cubicBezTo>
                    <a:pt x="3928" y="7695"/>
                    <a:pt x="3046" y="13485"/>
                    <a:pt x="2936" y="16936"/>
                  </a:cubicBezTo>
                  <a:cubicBezTo>
                    <a:pt x="2826" y="20388"/>
                    <a:pt x="3487" y="21501"/>
                    <a:pt x="6132" y="21167"/>
                  </a:cubicBezTo>
                  <a:cubicBezTo>
                    <a:pt x="8777" y="20833"/>
                    <a:pt x="13405" y="19052"/>
                    <a:pt x="16271" y="17381"/>
                  </a:cubicBezTo>
                  <a:cubicBezTo>
                    <a:pt x="19136" y="15711"/>
                    <a:pt x="20238" y="14153"/>
                    <a:pt x="21340" y="12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675327" y="38100"/>
              <a:ext cx="88107" cy="48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3" fill="norm" stroke="1" extrusionOk="0">
                  <a:moveTo>
                    <a:pt x="10607" y="0"/>
                  </a:moveTo>
                  <a:cubicBezTo>
                    <a:pt x="8036" y="2735"/>
                    <a:pt x="5464" y="5471"/>
                    <a:pt x="3664" y="8489"/>
                  </a:cubicBezTo>
                  <a:cubicBezTo>
                    <a:pt x="1864" y="11507"/>
                    <a:pt x="836" y="14809"/>
                    <a:pt x="321" y="16978"/>
                  </a:cubicBezTo>
                  <a:cubicBezTo>
                    <a:pt x="-193" y="19148"/>
                    <a:pt x="-193" y="20185"/>
                    <a:pt x="1093" y="20798"/>
                  </a:cubicBezTo>
                  <a:cubicBezTo>
                    <a:pt x="2378" y="21411"/>
                    <a:pt x="4950" y="21600"/>
                    <a:pt x="8550" y="21128"/>
                  </a:cubicBezTo>
                  <a:cubicBezTo>
                    <a:pt x="12150" y="20657"/>
                    <a:pt x="16778" y="19525"/>
                    <a:pt x="21407" y="18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649133" y="24130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0160"/>
                    <a:pt x="7200" y="18720"/>
                    <a:pt x="10800" y="15120"/>
                  </a:cubicBezTo>
                  <a:cubicBezTo>
                    <a:pt x="14400" y="11520"/>
                    <a:pt x="1800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871527" y="249537"/>
              <a:ext cx="145907" cy="21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11" fill="norm" stroke="1" extrusionOk="0">
                  <a:moveTo>
                    <a:pt x="2756" y="10074"/>
                  </a:moveTo>
                  <a:cubicBezTo>
                    <a:pt x="4299" y="10288"/>
                    <a:pt x="5841" y="10502"/>
                    <a:pt x="8773" y="9326"/>
                  </a:cubicBezTo>
                  <a:cubicBezTo>
                    <a:pt x="11704" y="8150"/>
                    <a:pt x="16024" y="5583"/>
                    <a:pt x="18339" y="3765"/>
                  </a:cubicBezTo>
                  <a:cubicBezTo>
                    <a:pt x="20653" y="1948"/>
                    <a:pt x="20961" y="878"/>
                    <a:pt x="20344" y="344"/>
                  </a:cubicBezTo>
                  <a:cubicBezTo>
                    <a:pt x="19727" y="-191"/>
                    <a:pt x="18184" y="-191"/>
                    <a:pt x="15253" y="985"/>
                  </a:cubicBezTo>
                  <a:cubicBezTo>
                    <a:pt x="12321" y="2161"/>
                    <a:pt x="8001" y="4514"/>
                    <a:pt x="5070" y="7722"/>
                  </a:cubicBezTo>
                  <a:cubicBezTo>
                    <a:pt x="2139" y="10930"/>
                    <a:pt x="596" y="14993"/>
                    <a:pt x="133" y="17559"/>
                  </a:cubicBezTo>
                  <a:cubicBezTo>
                    <a:pt x="-330" y="20126"/>
                    <a:pt x="287" y="21195"/>
                    <a:pt x="3990" y="21302"/>
                  </a:cubicBezTo>
                  <a:cubicBezTo>
                    <a:pt x="7693" y="21409"/>
                    <a:pt x="14481" y="20554"/>
                    <a:pt x="21270" y="19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114436" y="285166"/>
              <a:ext cx="207798" cy="17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52" fill="norm" stroke="1" extrusionOk="0">
                  <a:moveTo>
                    <a:pt x="16837" y="1558"/>
                  </a:moveTo>
                  <a:cubicBezTo>
                    <a:pt x="15964" y="565"/>
                    <a:pt x="15092" y="-428"/>
                    <a:pt x="12692" y="193"/>
                  </a:cubicBezTo>
                  <a:cubicBezTo>
                    <a:pt x="10292" y="813"/>
                    <a:pt x="6364" y="3048"/>
                    <a:pt x="3855" y="5655"/>
                  </a:cubicBezTo>
                  <a:cubicBezTo>
                    <a:pt x="1346" y="8262"/>
                    <a:pt x="255" y="11241"/>
                    <a:pt x="37" y="13972"/>
                  </a:cubicBezTo>
                  <a:cubicBezTo>
                    <a:pt x="-181" y="16703"/>
                    <a:pt x="474" y="19186"/>
                    <a:pt x="4183" y="20179"/>
                  </a:cubicBezTo>
                  <a:cubicBezTo>
                    <a:pt x="7892" y="21172"/>
                    <a:pt x="14655" y="20675"/>
                    <a:pt x="21419" y="20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419599" y="0"/>
              <a:ext cx="99485" cy="45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7464" y="0"/>
                  </a:moveTo>
                  <a:cubicBezTo>
                    <a:pt x="14247" y="3270"/>
                    <a:pt x="11030" y="6539"/>
                    <a:pt x="8272" y="9611"/>
                  </a:cubicBezTo>
                  <a:cubicBezTo>
                    <a:pt x="5515" y="12683"/>
                    <a:pt x="3217" y="15556"/>
                    <a:pt x="1838" y="17290"/>
                  </a:cubicBezTo>
                  <a:cubicBezTo>
                    <a:pt x="460" y="19024"/>
                    <a:pt x="0" y="19618"/>
                    <a:pt x="0" y="20163"/>
                  </a:cubicBezTo>
                  <a:cubicBezTo>
                    <a:pt x="0" y="20708"/>
                    <a:pt x="460" y="21204"/>
                    <a:pt x="1838" y="21402"/>
                  </a:cubicBezTo>
                  <a:cubicBezTo>
                    <a:pt x="3217" y="21600"/>
                    <a:pt x="5515" y="21501"/>
                    <a:pt x="8962" y="20857"/>
                  </a:cubicBezTo>
                  <a:cubicBezTo>
                    <a:pt x="12409" y="20213"/>
                    <a:pt x="17004" y="19024"/>
                    <a:pt x="19302" y="18083"/>
                  </a:cubicBezTo>
                  <a:cubicBezTo>
                    <a:pt x="21600" y="17141"/>
                    <a:pt x="21600" y="16448"/>
                    <a:pt x="21600" y="15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388444" y="228600"/>
              <a:ext cx="232240" cy="2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19990" fill="norm" stroke="1" extrusionOk="0">
                  <a:moveTo>
                    <a:pt x="3837" y="9969"/>
                  </a:moveTo>
                  <a:cubicBezTo>
                    <a:pt x="2086" y="11631"/>
                    <a:pt x="335" y="13292"/>
                    <a:pt x="43" y="15785"/>
                  </a:cubicBezTo>
                  <a:cubicBezTo>
                    <a:pt x="-249" y="18277"/>
                    <a:pt x="919" y="21600"/>
                    <a:pt x="4713" y="19108"/>
                  </a:cubicBezTo>
                  <a:cubicBezTo>
                    <a:pt x="8508" y="16615"/>
                    <a:pt x="14929" y="8308"/>
                    <a:pt x="213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640645" y="234950"/>
              <a:ext cx="2448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2400"/>
                    <a:pt x="6425" y="4800"/>
                    <a:pt x="2825" y="7867"/>
                  </a:cubicBezTo>
                  <a:cubicBezTo>
                    <a:pt x="-775" y="10933"/>
                    <a:pt x="-775" y="14667"/>
                    <a:pt x="1925" y="17067"/>
                  </a:cubicBezTo>
                  <a:cubicBezTo>
                    <a:pt x="4625" y="19467"/>
                    <a:pt x="10025" y="20533"/>
                    <a:pt x="15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678828" y="146050"/>
              <a:ext cx="4345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4400"/>
                    <a:pt x="-1443" y="7200"/>
                    <a:pt x="1502" y="3600"/>
                  </a:cubicBezTo>
                  <a:cubicBezTo>
                    <a:pt x="4448" y="0"/>
                    <a:pt x="12302" y="0"/>
                    <a:pt x="201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Shape"/>
            <p:cNvSpPr/>
            <p:nvPr/>
          </p:nvSpPr>
          <p:spPr>
            <a:xfrm>
              <a:off x="4727852" y="209550"/>
              <a:ext cx="132856" cy="16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800" fill="norm" stroke="1" extrusionOk="0">
                  <a:moveTo>
                    <a:pt x="18067" y="0"/>
                  </a:moveTo>
                  <a:cubicBezTo>
                    <a:pt x="14744" y="0"/>
                    <a:pt x="11421" y="0"/>
                    <a:pt x="8264" y="2565"/>
                  </a:cubicBezTo>
                  <a:cubicBezTo>
                    <a:pt x="5107" y="5130"/>
                    <a:pt x="2116" y="10260"/>
                    <a:pt x="787" y="13500"/>
                  </a:cubicBezTo>
                  <a:cubicBezTo>
                    <a:pt x="-542" y="16740"/>
                    <a:pt x="-210" y="18090"/>
                    <a:pt x="1950" y="19305"/>
                  </a:cubicBezTo>
                  <a:cubicBezTo>
                    <a:pt x="4110" y="20520"/>
                    <a:pt x="8098" y="21600"/>
                    <a:pt x="11587" y="19980"/>
                  </a:cubicBezTo>
                  <a:cubicBezTo>
                    <a:pt x="15076" y="18360"/>
                    <a:pt x="18067" y="14040"/>
                    <a:pt x="19563" y="11070"/>
                  </a:cubicBezTo>
                  <a:cubicBezTo>
                    <a:pt x="21058" y="8100"/>
                    <a:pt x="21058" y="6480"/>
                    <a:pt x="20560" y="4995"/>
                  </a:cubicBezTo>
                  <a:cubicBezTo>
                    <a:pt x="20061" y="3510"/>
                    <a:pt x="19064" y="2160"/>
                    <a:pt x="18566" y="1350"/>
                  </a:cubicBezTo>
                  <a:cubicBezTo>
                    <a:pt x="18067" y="540"/>
                    <a:pt x="18067" y="270"/>
                    <a:pt x="180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893733" y="185862"/>
              <a:ext cx="177801" cy="22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068"/>
                  </a:moveTo>
                  <a:cubicBezTo>
                    <a:pt x="1029" y="1685"/>
                    <a:pt x="2057" y="2303"/>
                    <a:pt x="2829" y="4771"/>
                  </a:cubicBezTo>
                  <a:cubicBezTo>
                    <a:pt x="3600" y="7240"/>
                    <a:pt x="4114" y="11560"/>
                    <a:pt x="4371" y="14234"/>
                  </a:cubicBezTo>
                  <a:cubicBezTo>
                    <a:pt x="4629" y="16908"/>
                    <a:pt x="4629" y="17937"/>
                    <a:pt x="4629" y="17937"/>
                  </a:cubicBezTo>
                  <a:cubicBezTo>
                    <a:pt x="4629" y="17937"/>
                    <a:pt x="4629" y="16908"/>
                    <a:pt x="5657" y="14337"/>
                  </a:cubicBezTo>
                  <a:cubicBezTo>
                    <a:pt x="6686" y="11765"/>
                    <a:pt x="8743" y="7651"/>
                    <a:pt x="10543" y="4977"/>
                  </a:cubicBezTo>
                  <a:cubicBezTo>
                    <a:pt x="12343" y="2303"/>
                    <a:pt x="13886" y="1068"/>
                    <a:pt x="15300" y="451"/>
                  </a:cubicBezTo>
                  <a:cubicBezTo>
                    <a:pt x="16714" y="-166"/>
                    <a:pt x="18000" y="-166"/>
                    <a:pt x="19029" y="554"/>
                  </a:cubicBezTo>
                  <a:cubicBezTo>
                    <a:pt x="20057" y="1274"/>
                    <a:pt x="20829" y="2714"/>
                    <a:pt x="21214" y="6314"/>
                  </a:cubicBezTo>
                  <a:cubicBezTo>
                    <a:pt x="21600" y="9914"/>
                    <a:pt x="21600" y="15674"/>
                    <a:pt x="216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836083" y="679714"/>
              <a:ext cx="4330701" cy="17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21567"/>
                  </a:moveTo>
                  <a:cubicBezTo>
                    <a:pt x="412" y="21300"/>
                    <a:pt x="823" y="21034"/>
                    <a:pt x="1230" y="20900"/>
                  </a:cubicBezTo>
                  <a:cubicBezTo>
                    <a:pt x="1636" y="20767"/>
                    <a:pt x="2038" y="20767"/>
                    <a:pt x="2423" y="20500"/>
                  </a:cubicBezTo>
                  <a:cubicBezTo>
                    <a:pt x="2808" y="20234"/>
                    <a:pt x="3178" y="19700"/>
                    <a:pt x="3574" y="19034"/>
                  </a:cubicBezTo>
                  <a:cubicBezTo>
                    <a:pt x="3970" y="18367"/>
                    <a:pt x="4392" y="17567"/>
                    <a:pt x="4819" y="16767"/>
                  </a:cubicBezTo>
                  <a:cubicBezTo>
                    <a:pt x="5247" y="15967"/>
                    <a:pt x="5680" y="15167"/>
                    <a:pt x="6049" y="14500"/>
                  </a:cubicBezTo>
                  <a:cubicBezTo>
                    <a:pt x="6419" y="13834"/>
                    <a:pt x="6725" y="13300"/>
                    <a:pt x="7042" y="12767"/>
                  </a:cubicBezTo>
                  <a:cubicBezTo>
                    <a:pt x="7358" y="12234"/>
                    <a:pt x="7686" y="11700"/>
                    <a:pt x="8023" y="11167"/>
                  </a:cubicBezTo>
                  <a:cubicBezTo>
                    <a:pt x="8361" y="10634"/>
                    <a:pt x="8710" y="10100"/>
                    <a:pt x="9048" y="9567"/>
                  </a:cubicBezTo>
                  <a:cubicBezTo>
                    <a:pt x="9385" y="9034"/>
                    <a:pt x="9713" y="8500"/>
                    <a:pt x="10056" y="8100"/>
                  </a:cubicBezTo>
                  <a:cubicBezTo>
                    <a:pt x="10399" y="7700"/>
                    <a:pt x="10758" y="7434"/>
                    <a:pt x="11133" y="7034"/>
                  </a:cubicBezTo>
                  <a:cubicBezTo>
                    <a:pt x="11507" y="6634"/>
                    <a:pt x="11898" y="6100"/>
                    <a:pt x="12267" y="5567"/>
                  </a:cubicBezTo>
                  <a:cubicBezTo>
                    <a:pt x="12637" y="5034"/>
                    <a:pt x="12985" y="4500"/>
                    <a:pt x="13360" y="4100"/>
                  </a:cubicBezTo>
                  <a:cubicBezTo>
                    <a:pt x="13735" y="3700"/>
                    <a:pt x="14136" y="3434"/>
                    <a:pt x="14516" y="3034"/>
                  </a:cubicBezTo>
                  <a:cubicBezTo>
                    <a:pt x="14896" y="2634"/>
                    <a:pt x="15255" y="2100"/>
                    <a:pt x="15604" y="1700"/>
                  </a:cubicBezTo>
                  <a:cubicBezTo>
                    <a:pt x="15952" y="1300"/>
                    <a:pt x="16290" y="1034"/>
                    <a:pt x="16617" y="900"/>
                  </a:cubicBezTo>
                  <a:cubicBezTo>
                    <a:pt x="16944" y="767"/>
                    <a:pt x="17261" y="767"/>
                    <a:pt x="17630" y="634"/>
                  </a:cubicBezTo>
                  <a:cubicBezTo>
                    <a:pt x="18000" y="500"/>
                    <a:pt x="18422" y="234"/>
                    <a:pt x="18850" y="100"/>
                  </a:cubicBezTo>
                  <a:cubicBezTo>
                    <a:pt x="19277" y="-33"/>
                    <a:pt x="19710" y="-33"/>
                    <a:pt x="20138" y="100"/>
                  </a:cubicBezTo>
                  <a:cubicBezTo>
                    <a:pt x="20565" y="234"/>
                    <a:pt x="20988" y="500"/>
                    <a:pt x="21230" y="1034"/>
                  </a:cubicBezTo>
                  <a:cubicBezTo>
                    <a:pt x="21473" y="1567"/>
                    <a:pt x="21537" y="2367"/>
                    <a:pt x="21600" y="3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34196" y="863600"/>
              <a:ext cx="451358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389" y="21600"/>
                  </a:moveTo>
                  <a:cubicBezTo>
                    <a:pt x="328" y="21600"/>
                    <a:pt x="267" y="21600"/>
                    <a:pt x="191" y="21273"/>
                  </a:cubicBezTo>
                  <a:cubicBezTo>
                    <a:pt x="116" y="20945"/>
                    <a:pt x="24" y="20291"/>
                    <a:pt x="4" y="19964"/>
                  </a:cubicBezTo>
                  <a:cubicBezTo>
                    <a:pt x="-16" y="19636"/>
                    <a:pt x="35" y="19636"/>
                    <a:pt x="257" y="19200"/>
                  </a:cubicBezTo>
                  <a:cubicBezTo>
                    <a:pt x="480" y="18764"/>
                    <a:pt x="875" y="17891"/>
                    <a:pt x="1244" y="17127"/>
                  </a:cubicBezTo>
                  <a:cubicBezTo>
                    <a:pt x="1614" y="16364"/>
                    <a:pt x="1958" y="15709"/>
                    <a:pt x="2332" y="15055"/>
                  </a:cubicBezTo>
                  <a:cubicBezTo>
                    <a:pt x="2707" y="14400"/>
                    <a:pt x="3112" y="13745"/>
                    <a:pt x="3501" y="13091"/>
                  </a:cubicBezTo>
                  <a:cubicBezTo>
                    <a:pt x="3891" y="12436"/>
                    <a:pt x="4266" y="11782"/>
                    <a:pt x="4670" y="11018"/>
                  </a:cubicBezTo>
                  <a:cubicBezTo>
                    <a:pt x="5075" y="10255"/>
                    <a:pt x="5511" y="9382"/>
                    <a:pt x="5895" y="8727"/>
                  </a:cubicBezTo>
                  <a:cubicBezTo>
                    <a:pt x="6280" y="8073"/>
                    <a:pt x="6614" y="7636"/>
                    <a:pt x="6938" y="7091"/>
                  </a:cubicBezTo>
                  <a:cubicBezTo>
                    <a:pt x="7262" y="6545"/>
                    <a:pt x="7575" y="5891"/>
                    <a:pt x="7899" y="5345"/>
                  </a:cubicBezTo>
                  <a:cubicBezTo>
                    <a:pt x="8223" y="4800"/>
                    <a:pt x="8557" y="4364"/>
                    <a:pt x="8906" y="3927"/>
                  </a:cubicBezTo>
                  <a:cubicBezTo>
                    <a:pt x="9256" y="3491"/>
                    <a:pt x="9620" y="3055"/>
                    <a:pt x="9964" y="2727"/>
                  </a:cubicBezTo>
                  <a:cubicBezTo>
                    <a:pt x="10308" y="2400"/>
                    <a:pt x="10632" y="2182"/>
                    <a:pt x="10981" y="1964"/>
                  </a:cubicBezTo>
                  <a:cubicBezTo>
                    <a:pt x="11331" y="1745"/>
                    <a:pt x="11705" y="1527"/>
                    <a:pt x="12059" y="1418"/>
                  </a:cubicBezTo>
                  <a:cubicBezTo>
                    <a:pt x="12414" y="1309"/>
                    <a:pt x="12748" y="1309"/>
                    <a:pt x="13072" y="1309"/>
                  </a:cubicBezTo>
                  <a:cubicBezTo>
                    <a:pt x="13395" y="1309"/>
                    <a:pt x="13709" y="1309"/>
                    <a:pt x="14023" y="1309"/>
                  </a:cubicBezTo>
                  <a:cubicBezTo>
                    <a:pt x="14337" y="1309"/>
                    <a:pt x="14651" y="1309"/>
                    <a:pt x="14964" y="1309"/>
                  </a:cubicBezTo>
                  <a:cubicBezTo>
                    <a:pt x="15278" y="1309"/>
                    <a:pt x="15592" y="1309"/>
                    <a:pt x="15961" y="1309"/>
                  </a:cubicBezTo>
                  <a:cubicBezTo>
                    <a:pt x="16331" y="1309"/>
                    <a:pt x="16756" y="1309"/>
                    <a:pt x="17161" y="1418"/>
                  </a:cubicBezTo>
                  <a:cubicBezTo>
                    <a:pt x="17566" y="1527"/>
                    <a:pt x="17950" y="1745"/>
                    <a:pt x="18350" y="1855"/>
                  </a:cubicBezTo>
                  <a:cubicBezTo>
                    <a:pt x="18750" y="1964"/>
                    <a:pt x="19165" y="1964"/>
                    <a:pt x="19570" y="1855"/>
                  </a:cubicBezTo>
                  <a:cubicBezTo>
                    <a:pt x="19975" y="1745"/>
                    <a:pt x="20369" y="1527"/>
                    <a:pt x="20703" y="1200"/>
                  </a:cubicBezTo>
                  <a:cubicBezTo>
                    <a:pt x="21037" y="873"/>
                    <a:pt x="21311" y="436"/>
                    <a:pt x="215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471583" y="2159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484283" y="4762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953288" y="1446668"/>
              <a:ext cx="22496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44" fill="norm" stroke="1" extrusionOk="0">
                  <a:moveTo>
                    <a:pt x="20868" y="1137"/>
                  </a:moveTo>
                  <a:cubicBezTo>
                    <a:pt x="14977" y="541"/>
                    <a:pt x="9086" y="-56"/>
                    <a:pt x="5159" y="4"/>
                  </a:cubicBezTo>
                  <a:cubicBezTo>
                    <a:pt x="1232" y="63"/>
                    <a:pt x="-732" y="779"/>
                    <a:pt x="250" y="2450"/>
                  </a:cubicBezTo>
                  <a:cubicBezTo>
                    <a:pt x="1232" y="4121"/>
                    <a:pt x="5159" y="6746"/>
                    <a:pt x="8104" y="9789"/>
                  </a:cubicBezTo>
                  <a:cubicBezTo>
                    <a:pt x="11050" y="12832"/>
                    <a:pt x="13013" y="16293"/>
                    <a:pt x="14977" y="18322"/>
                  </a:cubicBezTo>
                  <a:cubicBezTo>
                    <a:pt x="16941" y="20351"/>
                    <a:pt x="18904" y="20947"/>
                    <a:pt x="20868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85283" y="1440227"/>
              <a:ext cx="349251" cy="1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21425"/>
                  </a:moveTo>
                  <a:cubicBezTo>
                    <a:pt x="3665" y="15194"/>
                    <a:pt x="7331" y="8963"/>
                    <a:pt x="10604" y="5225"/>
                  </a:cubicBezTo>
                  <a:cubicBezTo>
                    <a:pt x="13876" y="1487"/>
                    <a:pt x="16756" y="240"/>
                    <a:pt x="18524" y="33"/>
                  </a:cubicBezTo>
                  <a:cubicBezTo>
                    <a:pt x="20291" y="-175"/>
                    <a:pt x="20945" y="656"/>
                    <a:pt x="21600" y="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02668" y="1758950"/>
              <a:ext cx="308066" cy="4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85" fill="norm" stroke="1" extrusionOk="0">
                  <a:moveTo>
                    <a:pt x="1116" y="5400"/>
                  </a:moveTo>
                  <a:cubicBezTo>
                    <a:pt x="524" y="10800"/>
                    <a:pt x="-68" y="16200"/>
                    <a:pt x="6" y="18900"/>
                  </a:cubicBezTo>
                  <a:cubicBezTo>
                    <a:pt x="80" y="21600"/>
                    <a:pt x="820" y="21600"/>
                    <a:pt x="3335" y="19350"/>
                  </a:cubicBezTo>
                  <a:cubicBezTo>
                    <a:pt x="5850" y="17100"/>
                    <a:pt x="10140" y="12600"/>
                    <a:pt x="13469" y="9000"/>
                  </a:cubicBezTo>
                  <a:cubicBezTo>
                    <a:pt x="16798" y="5400"/>
                    <a:pt x="19165" y="2700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262530" y="1420197"/>
              <a:ext cx="259354" cy="37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9" fill="norm" stroke="1" extrusionOk="0">
                  <a:moveTo>
                    <a:pt x="13088" y="3005"/>
                  </a:moveTo>
                  <a:cubicBezTo>
                    <a:pt x="12385" y="2285"/>
                    <a:pt x="11683" y="1565"/>
                    <a:pt x="10805" y="1205"/>
                  </a:cubicBezTo>
                  <a:cubicBezTo>
                    <a:pt x="9927" y="845"/>
                    <a:pt x="8873" y="845"/>
                    <a:pt x="7380" y="1805"/>
                  </a:cubicBezTo>
                  <a:cubicBezTo>
                    <a:pt x="5888" y="2765"/>
                    <a:pt x="3956" y="4685"/>
                    <a:pt x="2463" y="7625"/>
                  </a:cubicBezTo>
                  <a:cubicBezTo>
                    <a:pt x="971" y="10565"/>
                    <a:pt x="-83" y="14525"/>
                    <a:pt x="5" y="17045"/>
                  </a:cubicBezTo>
                  <a:cubicBezTo>
                    <a:pt x="93" y="19565"/>
                    <a:pt x="1322" y="20645"/>
                    <a:pt x="3078" y="21065"/>
                  </a:cubicBezTo>
                  <a:cubicBezTo>
                    <a:pt x="4834" y="21485"/>
                    <a:pt x="7117" y="21245"/>
                    <a:pt x="9576" y="19745"/>
                  </a:cubicBezTo>
                  <a:cubicBezTo>
                    <a:pt x="12034" y="18245"/>
                    <a:pt x="14668" y="15485"/>
                    <a:pt x="15985" y="12305"/>
                  </a:cubicBezTo>
                  <a:cubicBezTo>
                    <a:pt x="17302" y="9125"/>
                    <a:pt x="17302" y="5525"/>
                    <a:pt x="17039" y="3425"/>
                  </a:cubicBezTo>
                  <a:cubicBezTo>
                    <a:pt x="16776" y="1325"/>
                    <a:pt x="16249" y="725"/>
                    <a:pt x="15546" y="365"/>
                  </a:cubicBezTo>
                  <a:cubicBezTo>
                    <a:pt x="14844" y="5"/>
                    <a:pt x="13966" y="-115"/>
                    <a:pt x="12737" y="125"/>
                  </a:cubicBezTo>
                  <a:cubicBezTo>
                    <a:pt x="11507" y="365"/>
                    <a:pt x="9927" y="965"/>
                    <a:pt x="8785" y="2285"/>
                  </a:cubicBezTo>
                  <a:cubicBezTo>
                    <a:pt x="7644" y="3605"/>
                    <a:pt x="6941" y="5645"/>
                    <a:pt x="7293" y="7805"/>
                  </a:cubicBezTo>
                  <a:cubicBezTo>
                    <a:pt x="7644" y="9965"/>
                    <a:pt x="9049" y="12245"/>
                    <a:pt x="11068" y="14105"/>
                  </a:cubicBezTo>
                  <a:cubicBezTo>
                    <a:pt x="13088" y="15965"/>
                    <a:pt x="15722" y="17405"/>
                    <a:pt x="17566" y="18185"/>
                  </a:cubicBezTo>
                  <a:cubicBezTo>
                    <a:pt x="19410" y="18965"/>
                    <a:pt x="20463" y="19085"/>
                    <a:pt x="21517" y="19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645426" y="1353583"/>
              <a:ext cx="225708" cy="46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99" fill="norm" stroke="1" extrusionOk="0">
                  <a:moveTo>
                    <a:pt x="330" y="7869"/>
                  </a:moveTo>
                  <a:cubicBezTo>
                    <a:pt x="128" y="8847"/>
                    <a:pt x="-74" y="9824"/>
                    <a:pt x="27" y="11730"/>
                  </a:cubicBezTo>
                  <a:cubicBezTo>
                    <a:pt x="128" y="13636"/>
                    <a:pt x="532" y="16470"/>
                    <a:pt x="733" y="18327"/>
                  </a:cubicBezTo>
                  <a:cubicBezTo>
                    <a:pt x="935" y="20184"/>
                    <a:pt x="935" y="21064"/>
                    <a:pt x="1137" y="21260"/>
                  </a:cubicBezTo>
                  <a:cubicBezTo>
                    <a:pt x="1339" y="21455"/>
                    <a:pt x="1743" y="20966"/>
                    <a:pt x="2046" y="19060"/>
                  </a:cubicBezTo>
                  <a:cubicBezTo>
                    <a:pt x="2348" y="17155"/>
                    <a:pt x="2550" y="13831"/>
                    <a:pt x="2954" y="10704"/>
                  </a:cubicBezTo>
                  <a:cubicBezTo>
                    <a:pt x="3358" y="7576"/>
                    <a:pt x="3963" y="4644"/>
                    <a:pt x="4973" y="2836"/>
                  </a:cubicBezTo>
                  <a:cubicBezTo>
                    <a:pt x="5982" y="1028"/>
                    <a:pt x="7395" y="344"/>
                    <a:pt x="9313" y="99"/>
                  </a:cubicBezTo>
                  <a:cubicBezTo>
                    <a:pt x="11231" y="-145"/>
                    <a:pt x="13653" y="50"/>
                    <a:pt x="15268" y="832"/>
                  </a:cubicBezTo>
                  <a:cubicBezTo>
                    <a:pt x="16883" y="1614"/>
                    <a:pt x="17690" y="2983"/>
                    <a:pt x="17085" y="4351"/>
                  </a:cubicBezTo>
                  <a:cubicBezTo>
                    <a:pt x="16479" y="5719"/>
                    <a:pt x="14461" y="7088"/>
                    <a:pt x="12543" y="8065"/>
                  </a:cubicBezTo>
                  <a:cubicBezTo>
                    <a:pt x="10625" y="9042"/>
                    <a:pt x="8808" y="9629"/>
                    <a:pt x="7496" y="10069"/>
                  </a:cubicBezTo>
                  <a:cubicBezTo>
                    <a:pt x="6184" y="10508"/>
                    <a:pt x="5376" y="10802"/>
                    <a:pt x="5175" y="11193"/>
                  </a:cubicBezTo>
                  <a:cubicBezTo>
                    <a:pt x="4973" y="11584"/>
                    <a:pt x="5376" y="12072"/>
                    <a:pt x="7395" y="12805"/>
                  </a:cubicBezTo>
                  <a:cubicBezTo>
                    <a:pt x="9414" y="13538"/>
                    <a:pt x="13047" y="14516"/>
                    <a:pt x="15672" y="15200"/>
                  </a:cubicBezTo>
                  <a:cubicBezTo>
                    <a:pt x="18296" y="15884"/>
                    <a:pt x="19911" y="16275"/>
                    <a:pt x="21526" y="16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991783" y="14478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010833" y="16764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671233" y="1295400"/>
              <a:ext cx="571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525"/>
                    <a:pt x="4800" y="5049"/>
                    <a:pt x="7600" y="7855"/>
                  </a:cubicBezTo>
                  <a:cubicBezTo>
                    <a:pt x="10400" y="10660"/>
                    <a:pt x="13600" y="13745"/>
                    <a:pt x="16000" y="16083"/>
                  </a:cubicBezTo>
                  <a:cubicBezTo>
                    <a:pt x="18400" y="18421"/>
                    <a:pt x="20000" y="200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806700" y="1497582"/>
              <a:ext cx="124884" cy="19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732" y="5452"/>
                  </a:moveTo>
                  <a:cubicBezTo>
                    <a:pt x="366" y="9015"/>
                    <a:pt x="0" y="12577"/>
                    <a:pt x="0" y="15472"/>
                  </a:cubicBezTo>
                  <a:cubicBezTo>
                    <a:pt x="0" y="18367"/>
                    <a:pt x="366" y="20594"/>
                    <a:pt x="549" y="20928"/>
                  </a:cubicBezTo>
                  <a:cubicBezTo>
                    <a:pt x="732" y="21262"/>
                    <a:pt x="732" y="19703"/>
                    <a:pt x="1098" y="16140"/>
                  </a:cubicBezTo>
                  <a:cubicBezTo>
                    <a:pt x="1464" y="12577"/>
                    <a:pt x="2197" y="7010"/>
                    <a:pt x="3295" y="3782"/>
                  </a:cubicBezTo>
                  <a:cubicBezTo>
                    <a:pt x="4393" y="553"/>
                    <a:pt x="5858" y="-338"/>
                    <a:pt x="8786" y="107"/>
                  </a:cubicBezTo>
                  <a:cubicBezTo>
                    <a:pt x="11715" y="553"/>
                    <a:pt x="16108" y="2334"/>
                    <a:pt x="18488" y="5897"/>
                  </a:cubicBezTo>
                  <a:cubicBezTo>
                    <a:pt x="20868" y="9460"/>
                    <a:pt x="21234" y="14804"/>
                    <a:pt x="21600" y="20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020483" y="1250950"/>
              <a:ext cx="101601" cy="4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1350" y="1851"/>
                    <a:pt x="2700" y="3703"/>
                    <a:pt x="3375" y="6789"/>
                  </a:cubicBezTo>
                  <a:cubicBezTo>
                    <a:pt x="4050" y="9874"/>
                    <a:pt x="4050" y="14194"/>
                    <a:pt x="4050" y="16611"/>
                  </a:cubicBezTo>
                  <a:cubicBezTo>
                    <a:pt x="4050" y="19029"/>
                    <a:pt x="4050" y="19543"/>
                    <a:pt x="4275" y="20109"/>
                  </a:cubicBezTo>
                  <a:cubicBezTo>
                    <a:pt x="4500" y="20674"/>
                    <a:pt x="4950" y="21291"/>
                    <a:pt x="6525" y="21446"/>
                  </a:cubicBezTo>
                  <a:cubicBezTo>
                    <a:pt x="8100" y="21600"/>
                    <a:pt x="10800" y="21291"/>
                    <a:pt x="13500" y="20623"/>
                  </a:cubicBezTo>
                  <a:cubicBezTo>
                    <a:pt x="16200" y="19954"/>
                    <a:pt x="18900" y="18926"/>
                    <a:pt x="21600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035499" y="1473200"/>
              <a:ext cx="150085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339" y="21600"/>
                  </a:moveTo>
                  <a:cubicBezTo>
                    <a:pt x="859" y="21600"/>
                    <a:pt x="-620" y="21600"/>
                    <a:pt x="268" y="19800"/>
                  </a:cubicBezTo>
                  <a:cubicBezTo>
                    <a:pt x="1155" y="18000"/>
                    <a:pt x="4410" y="14400"/>
                    <a:pt x="8257" y="10800"/>
                  </a:cubicBezTo>
                  <a:cubicBezTo>
                    <a:pt x="12103" y="7200"/>
                    <a:pt x="16542" y="3600"/>
                    <a:pt x="209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207333" y="1452249"/>
              <a:ext cx="187801" cy="20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52" fill="norm" stroke="1" extrusionOk="0">
                  <a:moveTo>
                    <a:pt x="1834" y="11002"/>
                  </a:moveTo>
                  <a:cubicBezTo>
                    <a:pt x="3970" y="9427"/>
                    <a:pt x="6106" y="7852"/>
                    <a:pt x="7649" y="6502"/>
                  </a:cubicBezTo>
                  <a:cubicBezTo>
                    <a:pt x="9192" y="5152"/>
                    <a:pt x="10141" y="4027"/>
                    <a:pt x="10616" y="2902"/>
                  </a:cubicBezTo>
                  <a:cubicBezTo>
                    <a:pt x="11091" y="1777"/>
                    <a:pt x="11091" y="652"/>
                    <a:pt x="10497" y="202"/>
                  </a:cubicBezTo>
                  <a:cubicBezTo>
                    <a:pt x="9904" y="-248"/>
                    <a:pt x="8717" y="-23"/>
                    <a:pt x="6937" y="1665"/>
                  </a:cubicBezTo>
                  <a:cubicBezTo>
                    <a:pt x="5157" y="3352"/>
                    <a:pt x="2783" y="6502"/>
                    <a:pt x="1359" y="9652"/>
                  </a:cubicBezTo>
                  <a:cubicBezTo>
                    <a:pt x="-65" y="12802"/>
                    <a:pt x="-540" y="15952"/>
                    <a:pt x="765" y="18090"/>
                  </a:cubicBezTo>
                  <a:cubicBezTo>
                    <a:pt x="2071" y="20227"/>
                    <a:pt x="5157" y="21352"/>
                    <a:pt x="8836" y="21352"/>
                  </a:cubicBezTo>
                  <a:cubicBezTo>
                    <a:pt x="12515" y="21352"/>
                    <a:pt x="16787" y="20227"/>
                    <a:pt x="21060" y="19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414183" y="1422400"/>
              <a:ext cx="228601" cy="22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4891"/>
                  </a:moveTo>
                  <a:cubicBezTo>
                    <a:pt x="2200" y="6928"/>
                    <a:pt x="4400" y="8966"/>
                    <a:pt x="5900" y="11208"/>
                  </a:cubicBezTo>
                  <a:cubicBezTo>
                    <a:pt x="7400" y="13449"/>
                    <a:pt x="8200" y="15894"/>
                    <a:pt x="8600" y="17728"/>
                  </a:cubicBezTo>
                  <a:cubicBezTo>
                    <a:pt x="9000" y="19562"/>
                    <a:pt x="9000" y="20785"/>
                    <a:pt x="8500" y="21192"/>
                  </a:cubicBezTo>
                  <a:cubicBezTo>
                    <a:pt x="8000" y="21600"/>
                    <a:pt x="7000" y="21192"/>
                    <a:pt x="6400" y="19358"/>
                  </a:cubicBezTo>
                  <a:cubicBezTo>
                    <a:pt x="5800" y="17525"/>
                    <a:pt x="5600" y="14264"/>
                    <a:pt x="6800" y="11004"/>
                  </a:cubicBezTo>
                  <a:cubicBezTo>
                    <a:pt x="8000" y="7743"/>
                    <a:pt x="10600" y="4483"/>
                    <a:pt x="13300" y="2649"/>
                  </a:cubicBezTo>
                  <a:cubicBezTo>
                    <a:pt x="16000" y="815"/>
                    <a:pt x="18800" y="4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693583" y="1524000"/>
              <a:ext cx="254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600"/>
                    <a:pt x="8640" y="9600"/>
                    <a:pt x="12240" y="6000"/>
                  </a:cubicBezTo>
                  <a:cubicBezTo>
                    <a:pt x="15840" y="2400"/>
                    <a:pt x="187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098772" y="1425096"/>
              <a:ext cx="750512" cy="53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51" fill="norm" stroke="1" extrusionOk="0">
                  <a:moveTo>
                    <a:pt x="5876" y="1428"/>
                  </a:moveTo>
                  <a:cubicBezTo>
                    <a:pt x="5207" y="916"/>
                    <a:pt x="4537" y="403"/>
                    <a:pt x="4020" y="147"/>
                  </a:cubicBezTo>
                  <a:cubicBezTo>
                    <a:pt x="3503" y="-109"/>
                    <a:pt x="3138" y="-109"/>
                    <a:pt x="2529" y="787"/>
                  </a:cubicBezTo>
                  <a:cubicBezTo>
                    <a:pt x="1921" y="1684"/>
                    <a:pt x="1069" y="3477"/>
                    <a:pt x="582" y="5142"/>
                  </a:cubicBezTo>
                  <a:cubicBezTo>
                    <a:pt x="96" y="6806"/>
                    <a:pt x="-26" y="8343"/>
                    <a:pt x="4" y="9282"/>
                  </a:cubicBezTo>
                  <a:cubicBezTo>
                    <a:pt x="35" y="10221"/>
                    <a:pt x="217" y="10563"/>
                    <a:pt x="461" y="10648"/>
                  </a:cubicBezTo>
                  <a:cubicBezTo>
                    <a:pt x="704" y="10734"/>
                    <a:pt x="1008" y="10563"/>
                    <a:pt x="1586" y="9496"/>
                  </a:cubicBezTo>
                  <a:cubicBezTo>
                    <a:pt x="2164" y="8429"/>
                    <a:pt x="3016" y="6465"/>
                    <a:pt x="3503" y="5270"/>
                  </a:cubicBezTo>
                  <a:cubicBezTo>
                    <a:pt x="3990" y="4074"/>
                    <a:pt x="4111" y="3648"/>
                    <a:pt x="4324" y="3050"/>
                  </a:cubicBezTo>
                  <a:cubicBezTo>
                    <a:pt x="4537" y="2452"/>
                    <a:pt x="4842" y="1684"/>
                    <a:pt x="4963" y="1727"/>
                  </a:cubicBezTo>
                  <a:cubicBezTo>
                    <a:pt x="5085" y="1769"/>
                    <a:pt x="5024" y="2623"/>
                    <a:pt x="4872" y="4160"/>
                  </a:cubicBezTo>
                  <a:cubicBezTo>
                    <a:pt x="4720" y="5697"/>
                    <a:pt x="4477" y="7916"/>
                    <a:pt x="4294" y="10349"/>
                  </a:cubicBezTo>
                  <a:cubicBezTo>
                    <a:pt x="4111" y="12783"/>
                    <a:pt x="3990" y="15429"/>
                    <a:pt x="3868" y="17180"/>
                  </a:cubicBezTo>
                  <a:cubicBezTo>
                    <a:pt x="3746" y="18930"/>
                    <a:pt x="3625" y="19783"/>
                    <a:pt x="3564" y="20424"/>
                  </a:cubicBezTo>
                  <a:cubicBezTo>
                    <a:pt x="3503" y="21064"/>
                    <a:pt x="3503" y="21491"/>
                    <a:pt x="3564" y="21448"/>
                  </a:cubicBezTo>
                  <a:cubicBezTo>
                    <a:pt x="3625" y="21406"/>
                    <a:pt x="3746" y="20893"/>
                    <a:pt x="4264" y="19527"/>
                  </a:cubicBezTo>
                  <a:cubicBezTo>
                    <a:pt x="4781" y="18161"/>
                    <a:pt x="5693" y="15942"/>
                    <a:pt x="6545" y="13636"/>
                  </a:cubicBezTo>
                  <a:cubicBezTo>
                    <a:pt x="7397" y="11331"/>
                    <a:pt x="8188" y="8941"/>
                    <a:pt x="8675" y="7191"/>
                  </a:cubicBezTo>
                  <a:cubicBezTo>
                    <a:pt x="9162" y="5440"/>
                    <a:pt x="9344" y="4331"/>
                    <a:pt x="9435" y="3562"/>
                  </a:cubicBezTo>
                  <a:cubicBezTo>
                    <a:pt x="9527" y="2794"/>
                    <a:pt x="9527" y="2367"/>
                    <a:pt x="9496" y="3093"/>
                  </a:cubicBezTo>
                  <a:cubicBezTo>
                    <a:pt x="9466" y="3818"/>
                    <a:pt x="9405" y="5697"/>
                    <a:pt x="9435" y="6977"/>
                  </a:cubicBezTo>
                  <a:cubicBezTo>
                    <a:pt x="9466" y="8258"/>
                    <a:pt x="9588" y="8941"/>
                    <a:pt x="9831" y="9325"/>
                  </a:cubicBezTo>
                  <a:cubicBezTo>
                    <a:pt x="10074" y="9709"/>
                    <a:pt x="10439" y="9795"/>
                    <a:pt x="10987" y="9197"/>
                  </a:cubicBezTo>
                  <a:cubicBezTo>
                    <a:pt x="11535" y="8599"/>
                    <a:pt x="12265" y="7319"/>
                    <a:pt x="12721" y="6422"/>
                  </a:cubicBezTo>
                  <a:cubicBezTo>
                    <a:pt x="13177" y="5526"/>
                    <a:pt x="13360" y="5014"/>
                    <a:pt x="13482" y="4544"/>
                  </a:cubicBezTo>
                  <a:cubicBezTo>
                    <a:pt x="13603" y="4074"/>
                    <a:pt x="13664" y="3648"/>
                    <a:pt x="13664" y="3690"/>
                  </a:cubicBezTo>
                  <a:cubicBezTo>
                    <a:pt x="13664" y="3733"/>
                    <a:pt x="13603" y="4245"/>
                    <a:pt x="13634" y="5142"/>
                  </a:cubicBezTo>
                  <a:cubicBezTo>
                    <a:pt x="13664" y="6038"/>
                    <a:pt x="13786" y="7319"/>
                    <a:pt x="13968" y="8087"/>
                  </a:cubicBezTo>
                  <a:cubicBezTo>
                    <a:pt x="14151" y="8855"/>
                    <a:pt x="14394" y="9112"/>
                    <a:pt x="14942" y="9026"/>
                  </a:cubicBezTo>
                  <a:cubicBezTo>
                    <a:pt x="15489" y="8941"/>
                    <a:pt x="16341" y="8514"/>
                    <a:pt x="17041" y="7660"/>
                  </a:cubicBezTo>
                  <a:cubicBezTo>
                    <a:pt x="17741" y="6806"/>
                    <a:pt x="18288" y="5526"/>
                    <a:pt x="18562" y="4544"/>
                  </a:cubicBezTo>
                  <a:cubicBezTo>
                    <a:pt x="18836" y="3562"/>
                    <a:pt x="18836" y="2879"/>
                    <a:pt x="18623" y="2538"/>
                  </a:cubicBezTo>
                  <a:cubicBezTo>
                    <a:pt x="18410" y="2196"/>
                    <a:pt x="17984" y="2196"/>
                    <a:pt x="17619" y="2708"/>
                  </a:cubicBezTo>
                  <a:cubicBezTo>
                    <a:pt x="17254" y="3221"/>
                    <a:pt x="16950" y="4245"/>
                    <a:pt x="16767" y="5014"/>
                  </a:cubicBezTo>
                  <a:cubicBezTo>
                    <a:pt x="16585" y="5782"/>
                    <a:pt x="16524" y="6294"/>
                    <a:pt x="16493" y="6806"/>
                  </a:cubicBezTo>
                  <a:cubicBezTo>
                    <a:pt x="16463" y="7319"/>
                    <a:pt x="16463" y="7831"/>
                    <a:pt x="16554" y="8258"/>
                  </a:cubicBezTo>
                  <a:cubicBezTo>
                    <a:pt x="16646" y="8685"/>
                    <a:pt x="16828" y="9026"/>
                    <a:pt x="17071" y="9026"/>
                  </a:cubicBezTo>
                  <a:cubicBezTo>
                    <a:pt x="17315" y="9026"/>
                    <a:pt x="17619" y="8685"/>
                    <a:pt x="17893" y="8300"/>
                  </a:cubicBezTo>
                  <a:cubicBezTo>
                    <a:pt x="18167" y="7916"/>
                    <a:pt x="18410" y="7489"/>
                    <a:pt x="18623" y="7020"/>
                  </a:cubicBezTo>
                  <a:cubicBezTo>
                    <a:pt x="18836" y="6550"/>
                    <a:pt x="19019" y="6038"/>
                    <a:pt x="19231" y="5910"/>
                  </a:cubicBezTo>
                  <a:cubicBezTo>
                    <a:pt x="19444" y="5782"/>
                    <a:pt x="19688" y="6038"/>
                    <a:pt x="20083" y="6422"/>
                  </a:cubicBezTo>
                  <a:cubicBezTo>
                    <a:pt x="20479" y="6806"/>
                    <a:pt x="21026" y="7319"/>
                    <a:pt x="21574" y="7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887383" y="1422400"/>
              <a:ext cx="171451" cy="22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800"/>
                  </a:moveTo>
                  <a:cubicBezTo>
                    <a:pt x="2400" y="6000"/>
                    <a:pt x="4800" y="7200"/>
                    <a:pt x="6533" y="9600"/>
                  </a:cubicBezTo>
                  <a:cubicBezTo>
                    <a:pt x="8267" y="12000"/>
                    <a:pt x="9333" y="15600"/>
                    <a:pt x="9867" y="17900"/>
                  </a:cubicBezTo>
                  <a:cubicBezTo>
                    <a:pt x="10400" y="20200"/>
                    <a:pt x="10400" y="21200"/>
                    <a:pt x="9867" y="21400"/>
                  </a:cubicBezTo>
                  <a:cubicBezTo>
                    <a:pt x="9333" y="21600"/>
                    <a:pt x="8267" y="21000"/>
                    <a:pt x="7733" y="19500"/>
                  </a:cubicBezTo>
                  <a:cubicBezTo>
                    <a:pt x="7200" y="18000"/>
                    <a:pt x="7200" y="15600"/>
                    <a:pt x="9600" y="12200"/>
                  </a:cubicBezTo>
                  <a:cubicBezTo>
                    <a:pt x="12000" y="8800"/>
                    <a:pt x="16800" y="4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173666" y="1212850"/>
              <a:ext cx="101068" cy="39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3" fill="norm" stroke="1" extrusionOk="0">
                  <a:moveTo>
                    <a:pt x="6637" y="1379"/>
                  </a:moveTo>
                  <a:cubicBezTo>
                    <a:pt x="6637" y="689"/>
                    <a:pt x="6637" y="0"/>
                    <a:pt x="6637" y="0"/>
                  </a:cubicBezTo>
                  <a:cubicBezTo>
                    <a:pt x="6637" y="0"/>
                    <a:pt x="6637" y="689"/>
                    <a:pt x="5737" y="2643"/>
                  </a:cubicBezTo>
                  <a:cubicBezTo>
                    <a:pt x="4837" y="4596"/>
                    <a:pt x="3037" y="7813"/>
                    <a:pt x="1912" y="10915"/>
                  </a:cubicBezTo>
                  <a:cubicBezTo>
                    <a:pt x="787" y="14017"/>
                    <a:pt x="337" y="17004"/>
                    <a:pt x="112" y="18785"/>
                  </a:cubicBezTo>
                  <a:cubicBezTo>
                    <a:pt x="-113" y="20566"/>
                    <a:pt x="-113" y="21140"/>
                    <a:pt x="1237" y="21370"/>
                  </a:cubicBezTo>
                  <a:cubicBezTo>
                    <a:pt x="2587" y="21600"/>
                    <a:pt x="5287" y="21485"/>
                    <a:pt x="8887" y="20623"/>
                  </a:cubicBezTo>
                  <a:cubicBezTo>
                    <a:pt x="12487" y="19762"/>
                    <a:pt x="16987" y="18153"/>
                    <a:pt x="19237" y="17062"/>
                  </a:cubicBezTo>
                  <a:cubicBezTo>
                    <a:pt x="21487" y="15970"/>
                    <a:pt x="21487" y="15396"/>
                    <a:pt x="21487" y="14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173133" y="14160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21600"/>
                  </a:moveTo>
                  <a:cubicBezTo>
                    <a:pt x="1800" y="20400"/>
                    <a:pt x="0" y="19200"/>
                    <a:pt x="0" y="17400"/>
                  </a:cubicBezTo>
                  <a:cubicBezTo>
                    <a:pt x="0" y="15600"/>
                    <a:pt x="1800" y="13200"/>
                    <a:pt x="5700" y="10200"/>
                  </a:cubicBezTo>
                  <a:cubicBezTo>
                    <a:pt x="9600" y="7200"/>
                    <a:pt x="156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357283" y="14097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420783" y="1202266"/>
              <a:ext cx="5080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487"/>
                    <a:pt x="3600" y="9374"/>
                    <a:pt x="5850" y="5502"/>
                  </a:cubicBezTo>
                  <a:cubicBezTo>
                    <a:pt x="8100" y="1630"/>
                    <a:pt x="10800" y="0"/>
                    <a:pt x="13500" y="0"/>
                  </a:cubicBezTo>
                  <a:cubicBezTo>
                    <a:pt x="16200" y="0"/>
                    <a:pt x="18900" y="1630"/>
                    <a:pt x="21600" y="3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471583" y="1206500"/>
              <a:ext cx="381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58"/>
                    <a:pt x="12000" y="8116"/>
                    <a:pt x="8400" y="11716"/>
                  </a:cubicBezTo>
                  <a:cubicBezTo>
                    <a:pt x="4800" y="15316"/>
                    <a:pt x="2400" y="184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554133" y="1357169"/>
              <a:ext cx="266701" cy="17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11010"/>
                  </a:moveTo>
                  <a:cubicBezTo>
                    <a:pt x="857" y="11782"/>
                    <a:pt x="1714" y="12553"/>
                    <a:pt x="3000" y="12167"/>
                  </a:cubicBezTo>
                  <a:cubicBezTo>
                    <a:pt x="4286" y="11782"/>
                    <a:pt x="6000" y="10239"/>
                    <a:pt x="7286" y="8696"/>
                  </a:cubicBezTo>
                  <a:cubicBezTo>
                    <a:pt x="8571" y="7153"/>
                    <a:pt x="9429" y="5610"/>
                    <a:pt x="9943" y="4067"/>
                  </a:cubicBezTo>
                  <a:cubicBezTo>
                    <a:pt x="10457" y="2525"/>
                    <a:pt x="10629" y="982"/>
                    <a:pt x="10200" y="339"/>
                  </a:cubicBezTo>
                  <a:cubicBezTo>
                    <a:pt x="9771" y="-304"/>
                    <a:pt x="8743" y="-47"/>
                    <a:pt x="7371" y="1239"/>
                  </a:cubicBezTo>
                  <a:cubicBezTo>
                    <a:pt x="6000" y="2525"/>
                    <a:pt x="4286" y="4839"/>
                    <a:pt x="3171" y="7153"/>
                  </a:cubicBezTo>
                  <a:cubicBezTo>
                    <a:pt x="2057" y="9467"/>
                    <a:pt x="1543" y="11782"/>
                    <a:pt x="1286" y="13967"/>
                  </a:cubicBezTo>
                  <a:cubicBezTo>
                    <a:pt x="1029" y="16153"/>
                    <a:pt x="1029" y="18210"/>
                    <a:pt x="1457" y="19496"/>
                  </a:cubicBezTo>
                  <a:cubicBezTo>
                    <a:pt x="1886" y="20782"/>
                    <a:pt x="2743" y="21296"/>
                    <a:pt x="6171" y="20525"/>
                  </a:cubicBezTo>
                  <a:cubicBezTo>
                    <a:pt x="9600" y="19753"/>
                    <a:pt x="15600" y="17696"/>
                    <a:pt x="21600" y="15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138333" y="1361192"/>
              <a:ext cx="209551" cy="23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6794"/>
                  </a:moveTo>
                  <a:cubicBezTo>
                    <a:pt x="1091" y="6405"/>
                    <a:pt x="2182" y="6016"/>
                    <a:pt x="3818" y="6600"/>
                  </a:cubicBezTo>
                  <a:cubicBezTo>
                    <a:pt x="5455" y="7184"/>
                    <a:pt x="7636" y="8740"/>
                    <a:pt x="8727" y="11173"/>
                  </a:cubicBezTo>
                  <a:cubicBezTo>
                    <a:pt x="9818" y="13605"/>
                    <a:pt x="9818" y="16913"/>
                    <a:pt x="9164" y="18859"/>
                  </a:cubicBezTo>
                  <a:cubicBezTo>
                    <a:pt x="8509" y="20805"/>
                    <a:pt x="7200" y="21389"/>
                    <a:pt x="6436" y="21194"/>
                  </a:cubicBezTo>
                  <a:cubicBezTo>
                    <a:pt x="5673" y="21000"/>
                    <a:pt x="5455" y="20027"/>
                    <a:pt x="5782" y="17400"/>
                  </a:cubicBezTo>
                  <a:cubicBezTo>
                    <a:pt x="6109" y="14773"/>
                    <a:pt x="6982" y="10492"/>
                    <a:pt x="8618" y="7281"/>
                  </a:cubicBezTo>
                  <a:cubicBezTo>
                    <a:pt x="10255" y="4070"/>
                    <a:pt x="12655" y="1930"/>
                    <a:pt x="14400" y="859"/>
                  </a:cubicBezTo>
                  <a:cubicBezTo>
                    <a:pt x="16145" y="-211"/>
                    <a:pt x="17236" y="-211"/>
                    <a:pt x="18327" y="470"/>
                  </a:cubicBezTo>
                  <a:cubicBezTo>
                    <a:pt x="19418" y="1151"/>
                    <a:pt x="20509" y="2513"/>
                    <a:pt x="21600" y="3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355757" y="1381870"/>
              <a:ext cx="239777" cy="19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65" fill="norm" stroke="1" extrusionOk="0">
                  <a:moveTo>
                    <a:pt x="9527" y="10130"/>
                  </a:moveTo>
                  <a:cubicBezTo>
                    <a:pt x="9527" y="7783"/>
                    <a:pt x="9527" y="5435"/>
                    <a:pt x="9527" y="3557"/>
                  </a:cubicBezTo>
                  <a:cubicBezTo>
                    <a:pt x="9527" y="1678"/>
                    <a:pt x="9527" y="270"/>
                    <a:pt x="8769" y="35"/>
                  </a:cubicBezTo>
                  <a:cubicBezTo>
                    <a:pt x="8011" y="-200"/>
                    <a:pt x="6496" y="739"/>
                    <a:pt x="4885" y="3439"/>
                  </a:cubicBezTo>
                  <a:cubicBezTo>
                    <a:pt x="3275" y="6139"/>
                    <a:pt x="1569" y="10600"/>
                    <a:pt x="717" y="13535"/>
                  </a:cubicBezTo>
                  <a:cubicBezTo>
                    <a:pt x="-136" y="16470"/>
                    <a:pt x="-136" y="17878"/>
                    <a:pt x="243" y="19052"/>
                  </a:cubicBezTo>
                  <a:cubicBezTo>
                    <a:pt x="622" y="20226"/>
                    <a:pt x="1380" y="21165"/>
                    <a:pt x="3085" y="20461"/>
                  </a:cubicBezTo>
                  <a:cubicBezTo>
                    <a:pt x="4790" y="19757"/>
                    <a:pt x="7443" y="17409"/>
                    <a:pt x="9148" y="15765"/>
                  </a:cubicBezTo>
                  <a:cubicBezTo>
                    <a:pt x="10853" y="14122"/>
                    <a:pt x="11611" y="13183"/>
                    <a:pt x="11990" y="13300"/>
                  </a:cubicBezTo>
                  <a:cubicBezTo>
                    <a:pt x="12369" y="13417"/>
                    <a:pt x="12369" y="14591"/>
                    <a:pt x="12559" y="16117"/>
                  </a:cubicBezTo>
                  <a:cubicBezTo>
                    <a:pt x="12748" y="17643"/>
                    <a:pt x="13127" y="19522"/>
                    <a:pt x="13885" y="20461"/>
                  </a:cubicBezTo>
                  <a:cubicBezTo>
                    <a:pt x="14643" y="21400"/>
                    <a:pt x="15780" y="21400"/>
                    <a:pt x="17106" y="20461"/>
                  </a:cubicBezTo>
                  <a:cubicBezTo>
                    <a:pt x="18432" y="19522"/>
                    <a:pt x="19948" y="17643"/>
                    <a:pt x="21464" y="15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614583" y="1430358"/>
              <a:ext cx="117294" cy="17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53" fill="norm" stroke="1" extrusionOk="0">
                  <a:moveTo>
                    <a:pt x="0" y="5906"/>
                  </a:moveTo>
                  <a:cubicBezTo>
                    <a:pt x="386" y="4635"/>
                    <a:pt x="771" y="3365"/>
                    <a:pt x="964" y="3365"/>
                  </a:cubicBezTo>
                  <a:cubicBezTo>
                    <a:pt x="1157" y="3365"/>
                    <a:pt x="1157" y="4635"/>
                    <a:pt x="1350" y="6541"/>
                  </a:cubicBezTo>
                  <a:cubicBezTo>
                    <a:pt x="1543" y="8447"/>
                    <a:pt x="1929" y="10988"/>
                    <a:pt x="2121" y="13402"/>
                  </a:cubicBezTo>
                  <a:cubicBezTo>
                    <a:pt x="2314" y="15817"/>
                    <a:pt x="2314" y="18104"/>
                    <a:pt x="2507" y="18485"/>
                  </a:cubicBezTo>
                  <a:cubicBezTo>
                    <a:pt x="2700" y="18866"/>
                    <a:pt x="3086" y="17341"/>
                    <a:pt x="4243" y="14546"/>
                  </a:cubicBezTo>
                  <a:cubicBezTo>
                    <a:pt x="5400" y="11751"/>
                    <a:pt x="7329" y="7685"/>
                    <a:pt x="8871" y="5144"/>
                  </a:cubicBezTo>
                  <a:cubicBezTo>
                    <a:pt x="10414" y="2602"/>
                    <a:pt x="11571" y="1586"/>
                    <a:pt x="13114" y="824"/>
                  </a:cubicBezTo>
                  <a:cubicBezTo>
                    <a:pt x="14657" y="61"/>
                    <a:pt x="16586" y="-447"/>
                    <a:pt x="18129" y="569"/>
                  </a:cubicBezTo>
                  <a:cubicBezTo>
                    <a:pt x="19671" y="1586"/>
                    <a:pt x="20829" y="4127"/>
                    <a:pt x="21214" y="7812"/>
                  </a:cubicBezTo>
                  <a:cubicBezTo>
                    <a:pt x="21600" y="11497"/>
                    <a:pt x="21214" y="16325"/>
                    <a:pt x="20829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830568" y="1405304"/>
              <a:ext cx="123010" cy="44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07" fill="norm" stroke="1" extrusionOk="0">
                  <a:moveTo>
                    <a:pt x="20506" y="1434"/>
                  </a:moveTo>
                  <a:cubicBezTo>
                    <a:pt x="20866" y="925"/>
                    <a:pt x="21226" y="415"/>
                    <a:pt x="20506" y="161"/>
                  </a:cubicBezTo>
                  <a:cubicBezTo>
                    <a:pt x="19786" y="-94"/>
                    <a:pt x="17986" y="-94"/>
                    <a:pt x="14566" y="517"/>
                  </a:cubicBezTo>
                  <a:cubicBezTo>
                    <a:pt x="11146" y="1129"/>
                    <a:pt x="6106" y="2351"/>
                    <a:pt x="3226" y="3217"/>
                  </a:cubicBezTo>
                  <a:cubicBezTo>
                    <a:pt x="346" y="4083"/>
                    <a:pt x="-374" y="4593"/>
                    <a:pt x="166" y="4848"/>
                  </a:cubicBezTo>
                  <a:cubicBezTo>
                    <a:pt x="706" y="5102"/>
                    <a:pt x="2506" y="5102"/>
                    <a:pt x="4666" y="4593"/>
                  </a:cubicBezTo>
                  <a:cubicBezTo>
                    <a:pt x="6826" y="4083"/>
                    <a:pt x="9346" y="3064"/>
                    <a:pt x="11506" y="2402"/>
                  </a:cubicBezTo>
                  <a:cubicBezTo>
                    <a:pt x="13666" y="1740"/>
                    <a:pt x="15466" y="1434"/>
                    <a:pt x="16546" y="1587"/>
                  </a:cubicBezTo>
                  <a:cubicBezTo>
                    <a:pt x="17626" y="1740"/>
                    <a:pt x="17986" y="2351"/>
                    <a:pt x="18706" y="4389"/>
                  </a:cubicBezTo>
                  <a:cubicBezTo>
                    <a:pt x="19426" y="6427"/>
                    <a:pt x="20506" y="9891"/>
                    <a:pt x="20506" y="12795"/>
                  </a:cubicBezTo>
                  <a:cubicBezTo>
                    <a:pt x="20506" y="15698"/>
                    <a:pt x="19426" y="18042"/>
                    <a:pt x="18166" y="19417"/>
                  </a:cubicBezTo>
                  <a:cubicBezTo>
                    <a:pt x="16906" y="20793"/>
                    <a:pt x="15466" y="21200"/>
                    <a:pt x="13846" y="21353"/>
                  </a:cubicBezTo>
                  <a:cubicBezTo>
                    <a:pt x="12226" y="21506"/>
                    <a:pt x="10426" y="21404"/>
                    <a:pt x="9166" y="20131"/>
                  </a:cubicBezTo>
                  <a:cubicBezTo>
                    <a:pt x="7906" y="18857"/>
                    <a:pt x="7186" y="16412"/>
                    <a:pt x="6466" y="13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043141" y="1388838"/>
              <a:ext cx="231843" cy="19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900" fill="norm" stroke="1" extrusionOk="0">
                  <a:moveTo>
                    <a:pt x="4384" y="12883"/>
                  </a:moveTo>
                  <a:cubicBezTo>
                    <a:pt x="6525" y="10656"/>
                    <a:pt x="8665" y="8430"/>
                    <a:pt x="9833" y="6759"/>
                  </a:cubicBezTo>
                  <a:cubicBezTo>
                    <a:pt x="11000" y="5089"/>
                    <a:pt x="11195" y="3976"/>
                    <a:pt x="11292" y="2863"/>
                  </a:cubicBezTo>
                  <a:cubicBezTo>
                    <a:pt x="11390" y="1749"/>
                    <a:pt x="11390" y="636"/>
                    <a:pt x="10806" y="190"/>
                  </a:cubicBezTo>
                  <a:cubicBezTo>
                    <a:pt x="10222" y="-255"/>
                    <a:pt x="9055" y="-32"/>
                    <a:pt x="7109" y="2083"/>
                  </a:cubicBezTo>
                  <a:cubicBezTo>
                    <a:pt x="5163" y="4199"/>
                    <a:pt x="2438" y="8207"/>
                    <a:pt x="1076" y="11436"/>
                  </a:cubicBezTo>
                  <a:cubicBezTo>
                    <a:pt x="-286" y="14665"/>
                    <a:pt x="-286" y="17114"/>
                    <a:pt x="687" y="18784"/>
                  </a:cubicBezTo>
                  <a:cubicBezTo>
                    <a:pt x="1660" y="20454"/>
                    <a:pt x="3606" y="21345"/>
                    <a:pt x="7206" y="20677"/>
                  </a:cubicBezTo>
                  <a:cubicBezTo>
                    <a:pt x="10806" y="20009"/>
                    <a:pt x="16060" y="17782"/>
                    <a:pt x="21314" y="15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735304" y="1441450"/>
              <a:ext cx="20008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3075" y="0"/>
                  </a:moveTo>
                  <a:cubicBezTo>
                    <a:pt x="1484" y="1800"/>
                    <a:pt x="-108" y="3600"/>
                    <a:pt x="6" y="4500"/>
                  </a:cubicBezTo>
                  <a:cubicBezTo>
                    <a:pt x="119" y="5400"/>
                    <a:pt x="1938" y="5400"/>
                    <a:pt x="5804" y="8100"/>
                  </a:cubicBezTo>
                  <a:cubicBezTo>
                    <a:pt x="9669" y="10800"/>
                    <a:pt x="15580" y="16200"/>
                    <a:pt x="21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782983" y="1603093"/>
              <a:ext cx="215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41" y="11375"/>
                    <a:pt x="12282" y="2735"/>
                    <a:pt x="15882" y="575"/>
                  </a:cubicBezTo>
                  <a:cubicBezTo>
                    <a:pt x="19482" y="-1585"/>
                    <a:pt x="2054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8461501" y="1301139"/>
              <a:ext cx="274429" cy="40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18" fill="norm" stroke="1" extrusionOk="0">
                  <a:moveTo>
                    <a:pt x="16637" y="4040"/>
                  </a:moveTo>
                  <a:cubicBezTo>
                    <a:pt x="16637" y="3261"/>
                    <a:pt x="16637" y="2481"/>
                    <a:pt x="16475" y="1813"/>
                  </a:cubicBezTo>
                  <a:cubicBezTo>
                    <a:pt x="16312" y="1145"/>
                    <a:pt x="15988" y="588"/>
                    <a:pt x="15338" y="254"/>
                  </a:cubicBezTo>
                  <a:cubicBezTo>
                    <a:pt x="14688" y="-80"/>
                    <a:pt x="13714" y="-191"/>
                    <a:pt x="11927" y="588"/>
                  </a:cubicBezTo>
                  <a:cubicBezTo>
                    <a:pt x="10141" y="1368"/>
                    <a:pt x="7542" y="3038"/>
                    <a:pt x="5350" y="5487"/>
                  </a:cubicBezTo>
                  <a:cubicBezTo>
                    <a:pt x="3158" y="7937"/>
                    <a:pt x="1371" y="11166"/>
                    <a:pt x="559" y="13727"/>
                  </a:cubicBezTo>
                  <a:cubicBezTo>
                    <a:pt x="-253" y="16287"/>
                    <a:pt x="-91" y="18180"/>
                    <a:pt x="478" y="19405"/>
                  </a:cubicBezTo>
                  <a:cubicBezTo>
                    <a:pt x="1046" y="20630"/>
                    <a:pt x="2021" y="21186"/>
                    <a:pt x="3726" y="21298"/>
                  </a:cubicBezTo>
                  <a:cubicBezTo>
                    <a:pt x="5431" y="21409"/>
                    <a:pt x="7867" y="21075"/>
                    <a:pt x="10709" y="19795"/>
                  </a:cubicBezTo>
                  <a:cubicBezTo>
                    <a:pt x="13552" y="18514"/>
                    <a:pt x="16800" y="16287"/>
                    <a:pt x="18749" y="13894"/>
                  </a:cubicBezTo>
                  <a:cubicBezTo>
                    <a:pt x="20697" y="11500"/>
                    <a:pt x="21347" y="8939"/>
                    <a:pt x="20941" y="6712"/>
                  </a:cubicBezTo>
                  <a:cubicBezTo>
                    <a:pt x="20535" y="4485"/>
                    <a:pt x="19073" y="2593"/>
                    <a:pt x="17449" y="1646"/>
                  </a:cubicBezTo>
                  <a:cubicBezTo>
                    <a:pt x="15825" y="700"/>
                    <a:pt x="14039" y="700"/>
                    <a:pt x="12658" y="1646"/>
                  </a:cubicBezTo>
                  <a:cubicBezTo>
                    <a:pt x="11278" y="2593"/>
                    <a:pt x="10303" y="4485"/>
                    <a:pt x="9329" y="6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8621183" y="1517650"/>
              <a:ext cx="1079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4800"/>
                    <a:pt x="11012" y="9600"/>
                    <a:pt x="14612" y="13200"/>
                  </a:cubicBezTo>
                  <a:cubicBezTo>
                    <a:pt x="18212" y="16800"/>
                    <a:pt x="19906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773583" y="1652008"/>
              <a:ext cx="123184" cy="20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076" fill="norm" stroke="1" extrusionOk="0">
                  <a:moveTo>
                    <a:pt x="5400" y="6441"/>
                  </a:moveTo>
                  <a:cubicBezTo>
                    <a:pt x="5040" y="5351"/>
                    <a:pt x="4680" y="4260"/>
                    <a:pt x="4680" y="3169"/>
                  </a:cubicBezTo>
                  <a:cubicBezTo>
                    <a:pt x="4680" y="2078"/>
                    <a:pt x="5040" y="987"/>
                    <a:pt x="6300" y="441"/>
                  </a:cubicBezTo>
                  <a:cubicBezTo>
                    <a:pt x="7560" y="-104"/>
                    <a:pt x="9720" y="-104"/>
                    <a:pt x="11520" y="223"/>
                  </a:cubicBezTo>
                  <a:cubicBezTo>
                    <a:pt x="13320" y="551"/>
                    <a:pt x="14760" y="1205"/>
                    <a:pt x="15480" y="2296"/>
                  </a:cubicBezTo>
                  <a:cubicBezTo>
                    <a:pt x="16200" y="3387"/>
                    <a:pt x="16200" y="4914"/>
                    <a:pt x="15480" y="6114"/>
                  </a:cubicBezTo>
                  <a:cubicBezTo>
                    <a:pt x="14760" y="7314"/>
                    <a:pt x="13320" y="8187"/>
                    <a:pt x="13860" y="9278"/>
                  </a:cubicBezTo>
                  <a:cubicBezTo>
                    <a:pt x="14400" y="10369"/>
                    <a:pt x="16920" y="11678"/>
                    <a:pt x="18720" y="12769"/>
                  </a:cubicBezTo>
                  <a:cubicBezTo>
                    <a:pt x="20520" y="13860"/>
                    <a:pt x="21600" y="14732"/>
                    <a:pt x="20520" y="16260"/>
                  </a:cubicBezTo>
                  <a:cubicBezTo>
                    <a:pt x="19440" y="17787"/>
                    <a:pt x="16200" y="19969"/>
                    <a:pt x="12420" y="20732"/>
                  </a:cubicBezTo>
                  <a:cubicBezTo>
                    <a:pt x="8640" y="21496"/>
                    <a:pt x="4320" y="20841"/>
                    <a:pt x="0" y="20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9205383" y="1551516"/>
              <a:ext cx="2667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9593773" y="1390952"/>
              <a:ext cx="265661" cy="36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27" fill="norm" stroke="1" extrusionOk="0">
                  <a:moveTo>
                    <a:pt x="14316" y="5443"/>
                  </a:moveTo>
                  <a:cubicBezTo>
                    <a:pt x="14659" y="4837"/>
                    <a:pt x="15002" y="4230"/>
                    <a:pt x="15259" y="3502"/>
                  </a:cubicBezTo>
                  <a:cubicBezTo>
                    <a:pt x="15516" y="2774"/>
                    <a:pt x="15687" y="1924"/>
                    <a:pt x="15345" y="1560"/>
                  </a:cubicBezTo>
                  <a:cubicBezTo>
                    <a:pt x="15002" y="1196"/>
                    <a:pt x="14145" y="1318"/>
                    <a:pt x="12430" y="2288"/>
                  </a:cubicBezTo>
                  <a:cubicBezTo>
                    <a:pt x="10716" y="3259"/>
                    <a:pt x="8145" y="5079"/>
                    <a:pt x="5916" y="7749"/>
                  </a:cubicBezTo>
                  <a:cubicBezTo>
                    <a:pt x="3687" y="10419"/>
                    <a:pt x="1802" y="13938"/>
                    <a:pt x="859" y="16001"/>
                  </a:cubicBezTo>
                  <a:cubicBezTo>
                    <a:pt x="-84" y="18064"/>
                    <a:pt x="-84" y="18670"/>
                    <a:pt x="87" y="19277"/>
                  </a:cubicBezTo>
                  <a:cubicBezTo>
                    <a:pt x="259" y="19884"/>
                    <a:pt x="602" y="20491"/>
                    <a:pt x="1287" y="20855"/>
                  </a:cubicBezTo>
                  <a:cubicBezTo>
                    <a:pt x="1973" y="21219"/>
                    <a:pt x="3002" y="21340"/>
                    <a:pt x="5745" y="20430"/>
                  </a:cubicBezTo>
                  <a:cubicBezTo>
                    <a:pt x="8487" y="19520"/>
                    <a:pt x="12945" y="17578"/>
                    <a:pt x="16030" y="14909"/>
                  </a:cubicBezTo>
                  <a:cubicBezTo>
                    <a:pt x="19116" y="12239"/>
                    <a:pt x="20830" y="8841"/>
                    <a:pt x="21173" y="6232"/>
                  </a:cubicBezTo>
                  <a:cubicBezTo>
                    <a:pt x="21516" y="3623"/>
                    <a:pt x="20487" y="1803"/>
                    <a:pt x="19116" y="832"/>
                  </a:cubicBezTo>
                  <a:cubicBezTo>
                    <a:pt x="17745" y="-139"/>
                    <a:pt x="16030" y="-260"/>
                    <a:pt x="14230" y="468"/>
                  </a:cubicBezTo>
                  <a:cubicBezTo>
                    <a:pt x="12430" y="1196"/>
                    <a:pt x="10545" y="2774"/>
                    <a:pt x="9345" y="4837"/>
                  </a:cubicBezTo>
                  <a:cubicBezTo>
                    <a:pt x="8145" y="6900"/>
                    <a:pt x="7630" y="9448"/>
                    <a:pt x="8230" y="11450"/>
                  </a:cubicBezTo>
                  <a:cubicBezTo>
                    <a:pt x="8830" y="13452"/>
                    <a:pt x="10545" y="14909"/>
                    <a:pt x="12945" y="15879"/>
                  </a:cubicBezTo>
                  <a:cubicBezTo>
                    <a:pt x="15345" y="16850"/>
                    <a:pt x="18430" y="17336"/>
                    <a:pt x="21516" y="17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9973733" y="1682750"/>
              <a:ext cx="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757583" y="2347055"/>
              <a:ext cx="1460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3757" y="239"/>
                    <a:pt x="7513" y="-1304"/>
                    <a:pt x="11113" y="1782"/>
                  </a:cubicBezTo>
                  <a:cubicBezTo>
                    <a:pt x="14713" y="4867"/>
                    <a:pt x="18157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789333" y="24701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240183" y="2250271"/>
              <a:ext cx="150681" cy="30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35" fill="norm" stroke="1" extrusionOk="0">
                  <a:moveTo>
                    <a:pt x="0" y="2039"/>
                  </a:moveTo>
                  <a:cubicBezTo>
                    <a:pt x="3300" y="1157"/>
                    <a:pt x="6600" y="276"/>
                    <a:pt x="9900" y="55"/>
                  </a:cubicBezTo>
                  <a:cubicBezTo>
                    <a:pt x="13200" y="-165"/>
                    <a:pt x="16500" y="276"/>
                    <a:pt x="18600" y="1231"/>
                  </a:cubicBezTo>
                  <a:cubicBezTo>
                    <a:pt x="20700" y="2186"/>
                    <a:pt x="21600" y="3655"/>
                    <a:pt x="21300" y="7108"/>
                  </a:cubicBezTo>
                  <a:cubicBezTo>
                    <a:pt x="21000" y="10562"/>
                    <a:pt x="19500" y="15998"/>
                    <a:pt x="180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310033" y="24130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538633" y="2285455"/>
              <a:ext cx="59595" cy="30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23" fill="norm" stroke="1" extrusionOk="0">
                  <a:moveTo>
                    <a:pt x="20110" y="2719"/>
                  </a:moveTo>
                  <a:cubicBezTo>
                    <a:pt x="20855" y="1975"/>
                    <a:pt x="21600" y="1230"/>
                    <a:pt x="20110" y="708"/>
                  </a:cubicBezTo>
                  <a:cubicBezTo>
                    <a:pt x="18621" y="187"/>
                    <a:pt x="14897" y="-111"/>
                    <a:pt x="11545" y="38"/>
                  </a:cubicBezTo>
                  <a:cubicBezTo>
                    <a:pt x="8193" y="187"/>
                    <a:pt x="5214" y="783"/>
                    <a:pt x="3352" y="2198"/>
                  </a:cubicBezTo>
                  <a:cubicBezTo>
                    <a:pt x="1490" y="3613"/>
                    <a:pt x="745" y="5848"/>
                    <a:pt x="2979" y="8455"/>
                  </a:cubicBezTo>
                  <a:cubicBezTo>
                    <a:pt x="5214" y="11061"/>
                    <a:pt x="10428" y="14041"/>
                    <a:pt x="13034" y="16052"/>
                  </a:cubicBezTo>
                  <a:cubicBezTo>
                    <a:pt x="15641" y="18063"/>
                    <a:pt x="15641" y="19106"/>
                    <a:pt x="14524" y="19925"/>
                  </a:cubicBezTo>
                  <a:cubicBezTo>
                    <a:pt x="13407" y="20744"/>
                    <a:pt x="11172" y="21340"/>
                    <a:pt x="8566" y="21415"/>
                  </a:cubicBezTo>
                  <a:cubicBezTo>
                    <a:pt x="5959" y="21489"/>
                    <a:pt x="2979" y="21042"/>
                    <a:pt x="0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538633" y="22860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843433" y="2305050"/>
              <a:ext cx="698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075"/>
                    <a:pt x="12436" y="8151"/>
                    <a:pt x="8836" y="11751"/>
                  </a:cubicBezTo>
                  <a:cubicBezTo>
                    <a:pt x="5236" y="15351"/>
                    <a:pt x="2618" y="18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843433" y="24447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944398" y="2527300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9091083" y="24638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9122833" y="23431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9216859" y="2260600"/>
              <a:ext cx="1392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7213" y="4133"/>
                    <a:pt x="14128" y="8267"/>
                    <a:pt x="9499" y="11267"/>
                  </a:cubicBezTo>
                  <a:cubicBezTo>
                    <a:pt x="4870" y="14267"/>
                    <a:pt x="-1301" y="16133"/>
                    <a:pt x="242" y="17667"/>
                  </a:cubicBezTo>
                  <a:cubicBezTo>
                    <a:pt x="1785" y="19200"/>
                    <a:pt x="11042" y="20400"/>
                    <a:pt x="202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9282434" y="2440215"/>
              <a:ext cx="240450" cy="14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05" fill="norm" stroke="1" extrusionOk="0">
                  <a:moveTo>
                    <a:pt x="1629" y="11769"/>
                  </a:moveTo>
                  <a:cubicBezTo>
                    <a:pt x="4092" y="9301"/>
                    <a:pt x="6556" y="6832"/>
                    <a:pt x="7882" y="4826"/>
                  </a:cubicBezTo>
                  <a:cubicBezTo>
                    <a:pt x="9208" y="2821"/>
                    <a:pt x="9398" y="1278"/>
                    <a:pt x="9019" y="506"/>
                  </a:cubicBezTo>
                  <a:cubicBezTo>
                    <a:pt x="8640" y="-265"/>
                    <a:pt x="7692" y="-265"/>
                    <a:pt x="6271" y="1278"/>
                  </a:cubicBezTo>
                  <a:cubicBezTo>
                    <a:pt x="4850" y="2821"/>
                    <a:pt x="2956" y="5906"/>
                    <a:pt x="1819" y="8221"/>
                  </a:cubicBezTo>
                  <a:cubicBezTo>
                    <a:pt x="682" y="10535"/>
                    <a:pt x="303" y="12078"/>
                    <a:pt x="113" y="13929"/>
                  </a:cubicBezTo>
                  <a:cubicBezTo>
                    <a:pt x="-76" y="15781"/>
                    <a:pt x="-76" y="17941"/>
                    <a:pt x="492" y="19329"/>
                  </a:cubicBezTo>
                  <a:cubicBezTo>
                    <a:pt x="1061" y="20718"/>
                    <a:pt x="2198" y="21335"/>
                    <a:pt x="5798" y="21026"/>
                  </a:cubicBezTo>
                  <a:cubicBezTo>
                    <a:pt x="9398" y="20718"/>
                    <a:pt x="15461" y="19484"/>
                    <a:pt x="21524" y="18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9980083" y="252095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0333953" y="2325044"/>
              <a:ext cx="179531" cy="31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18" fill="norm" stroke="1" extrusionOk="0">
                  <a:moveTo>
                    <a:pt x="205" y="4688"/>
                  </a:moveTo>
                  <a:cubicBezTo>
                    <a:pt x="1210" y="3392"/>
                    <a:pt x="2215" y="2096"/>
                    <a:pt x="3219" y="1232"/>
                  </a:cubicBezTo>
                  <a:cubicBezTo>
                    <a:pt x="4224" y="368"/>
                    <a:pt x="5229" y="-64"/>
                    <a:pt x="6987" y="8"/>
                  </a:cubicBezTo>
                  <a:cubicBezTo>
                    <a:pt x="8745" y="80"/>
                    <a:pt x="11256" y="656"/>
                    <a:pt x="11382" y="2816"/>
                  </a:cubicBezTo>
                  <a:cubicBezTo>
                    <a:pt x="11508" y="4976"/>
                    <a:pt x="9247" y="8720"/>
                    <a:pt x="6987" y="11744"/>
                  </a:cubicBezTo>
                  <a:cubicBezTo>
                    <a:pt x="4726" y="14768"/>
                    <a:pt x="2466" y="17072"/>
                    <a:pt x="1210" y="18584"/>
                  </a:cubicBezTo>
                  <a:cubicBezTo>
                    <a:pt x="-46" y="20096"/>
                    <a:pt x="-297" y="20816"/>
                    <a:pt x="331" y="21176"/>
                  </a:cubicBezTo>
                  <a:cubicBezTo>
                    <a:pt x="959" y="21536"/>
                    <a:pt x="2466" y="21536"/>
                    <a:pt x="6108" y="20888"/>
                  </a:cubicBezTo>
                  <a:cubicBezTo>
                    <a:pt x="9750" y="20240"/>
                    <a:pt x="15526" y="18944"/>
                    <a:pt x="21303" y="17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0618523" y="2376079"/>
              <a:ext cx="98161" cy="27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0" fill="norm" stroke="1" extrusionOk="0">
                  <a:moveTo>
                    <a:pt x="21313" y="1887"/>
                  </a:moveTo>
                  <a:cubicBezTo>
                    <a:pt x="16717" y="1227"/>
                    <a:pt x="12122" y="568"/>
                    <a:pt x="8675" y="238"/>
                  </a:cubicBezTo>
                  <a:cubicBezTo>
                    <a:pt x="5228" y="-92"/>
                    <a:pt x="2930" y="-92"/>
                    <a:pt x="1551" y="320"/>
                  </a:cubicBezTo>
                  <a:cubicBezTo>
                    <a:pt x="173" y="732"/>
                    <a:pt x="-287" y="1557"/>
                    <a:pt x="173" y="2876"/>
                  </a:cubicBezTo>
                  <a:cubicBezTo>
                    <a:pt x="632" y="4195"/>
                    <a:pt x="2011" y="6009"/>
                    <a:pt x="4998" y="8729"/>
                  </a:cubicBezTo>
                  <a:cubicBezTo>
                    <a:pt x="7985" y="11450"/>
                    <a:pt x="12581" y="15077"/>
                    <a:pt x="14649" y="17303"/>
                  </a:cubicBezTo>
                  <a:cubicBezTo>
                    <a:pt x="16717" y="19529"/>
                    <a:pt x="16258" y="20354"/>
                    <a:pt x="14879" y="20848"/>
                  </a:cubicBezTo>
                  <a:cubicBezTo>
                    <a:pt x="13500" y="21343"/>
                    <a:pt x="11202" y="21508"/>
                    <a:pt x="9364" y="21178"/>
                  </a:cubicBezTo>
                  <a:cubicBezTo>
                    <a:pt x="7526" y="20848"/>
                    <a:pt x="6147" y="20024"/>
                    <a:pt x="4768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0672233" y="2330450"/>
              <a:ext cx="196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0983383" y="2374900"/>
              <a:ext cx="1206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4408"/>
                    <a:pt x="14779" y="8816"/>
                    <a:pt x="11179" y="12416"/>
                  </a:cubicBezTo>
                  <a:cubicBezTo>
                    <a:pt x="7579" y="16016"/>
                    <a:pt x="3789" y="188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0959684" y="2487482"/>
              <a:ext cx="61800" cy="3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316" fill="norm" stroke="1" extrusionOk="0">
                  <a:moveTo>
                    <a:pt x="3741" y="20316"/>
                  </a:moveTo>
                  <a:cubicBezTo>
                    <a:pt x="1581" y="12756"/>
                    <a:pt x="-579" y="5196"/>
                    <a:pt x="141" y="1956"/>
                  </a:cubicBezTo>
                  <a:cubicBezTo>
                    <a:pt x="861" y="-1284"/>
                    <a:pt x="4461" y="-204"/>
                    <a:pt x="8421" y="3036"/>
                  </a:cubicBezTo>
                  <a:cubicBezTo>
                    <a:pt x="12381" y="6276"/>
                    <a:pt x="16701" y="11676"/>
                    <a:pt x="21021" y="17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1072283" y="25590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1231033" y="25209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1262783" y="2362200"/>
              <a:ext cx="38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6000" y="7714"/>
                  </a:cubicBezTo>
                  <a:cubicBezTo>
                    <a:pt x="9600" y="4114"/>
                    <a:pt x="156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1297453" y="2292350"/>
              <a:ext cx="333631" cy="43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0" fill="norm" stroke="1" extrusionOk="0">
                  <a:moveTo>
                    <a:pt x="5143" y="0"/>
                  </a:moveTo>
                  <a:cubicBezTo>
                    <a:pt x="4733" y="2950"/>
                    <a:pt x="4323" y="5900"/>
                    <a:pt x="3571" y="8798"/>
                  </a:cubicBezTo>
                  <a:cubicBezTo>
                    <a:pt x="2819" y="11696"/>
                    <a:pt x="1725" y="14540"/>
                    <a:pt x="1042" y="16437"/>
                  </a:cubicBezTo>
                  <a:cubicBezTo>
                    <a:pt x="358" y="18334"/>
                    <a:pt x="85" y="19282"/>
                    <a:pt x="16" y="20020"/>
                  </a:cubicBezTo>
                  <a:cubicBezTo>
                    <a:pt x="-52" y="20757"/>
                    <a:pt x="85" y="21284"/>
                    <a:pt x="563" y="21442"/>
                  </a:cubicBezTo>
                  <a:cubicBezTo>
                    <a:pt x="1042" y="21600"/>
                    <a:pt x="1862" y="21389"/>
                    <a:pt x="3161" y="20546"/>
                  </a:cubicBezTo>
                  <a:cubicBezTo>
                    <a:pt x="4459" y="19703"/>
                    <a:pt x="6237" y="18228"/>
                    <a:pt x="7262" y="17017"/>
                  </a:cubicBezTo>
                  <a:cubicBezTo>
                    <a:pt x="8287" y="15805"/>
                    <a:pt x="8561" y="14857"/>
                    <a:pt x="8287" y="14488"/>
                  </a:cubicBezTo>
                  <a:cubicBezTo>
                    <a:pt x="8014" y="14119"/>
                    <a:pt x="7194" y="14330"/>
                    <a:pt x="6237" y="14857"/>
                  </a:cubicBezTo>
                  <a:cubicBezTo>
                    <a:pt x="5280" y="15383"/>
                    <a:pt x="4186" y="16226"/>
                    <a:pt x="3502" y="16964"/>
                  </a:cubicBezTo>
                  <a:cubicBezTo>
                    <a:pt x="2819" y="17701"/>
                    <a:pt x="2545" y="18334"/>
                    <a:pt x="2477" y="18913"/>
                  </a:cubicBezTo>
                  <a:cubicBezTo>
                    <a:pt x="2409" y="19493"/>
                    <a:pt x="2545" y="20020"/>
                    <a:pt x="3024" y="20388"/>
                  </a:cubicBezTo>
                  <a:cubicBezTo>
                    <a:pt x="3502" y="20757"/>
                    <a:pt x="4323" y="20968"/>
                    <a:pt x="7467" y="20862"/>
                  </a:cubicBezTo>
                  <a:cubicBezTo>
                    <a:pt x="10611" y="20757"/>
                    <a:pt x="16080" y="20336"/>
                    <a:pt x="21548" y="19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02733" y="3403600"/>
              <a:ext cx="5715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323"/>
                    <a:pt x="9600" y="6646"/>
                    <a:pt x="13200" y="9831"/>
                  </a:cubicBezTo>
                  <a:cubicBezTo>
                    <a:pt x="16800" y="13015"/>
                    <a:pt x="19200" y="16062"/>
                    <a:pt x="20400" y="18000"/>
                  </a:cubicBezTo>
                  <a:cubicBezTo>
                    <a:pt x="21600" y="19938"/>
                    <a:pt x="21600" y="207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73004" y="3422650"/>
              <a:ext cx="47738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197" y="21600"/>
                  </a:moveTo>
                  <a:cubicBezTo>
                    <a:pt x="624" y="21333"/>
                    <a:pt x="51" y="21067"/>
                    <a:pt x="3" y="20267"/>
                  </a:cubicBezTo>
                  <a:cubicBezTo>
                    <a:pt x="-45" y="19467"/>
                    <a:pt x="433" y="18133"/>
                    <a:pt x="2344" y="15200"/>
                  </a:cubicBezTo>
                  <a:cubicBezTo>
                    <a:pt x="4256" y="12267"/>
                    <a:pt x="7601" y="7733"/>
                    <a:pt x="11042" y="4933"/>
                  </a:cubicBezTo>
                  <a:cubicBezTo>
                    <a:pt x="14482" y="2133"/>
                    <a:pt x="18019" y="1067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19274" y="3727450"/>
              <a:ext cx="202560" cy="18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12" fill="norm" stroke="1" extrusionOk="0">
                  <a:moveTo>
                    <a:pt x="1282" y="0"/>
                  </a:moveTo>
                  <a:cubicBezTo>
                    <a:pt x="832" y="5155"/>
                    <a:pt x="382" y="10309"/>
                    <a:pt x="157" y="13500"/>
                  </a:cubicBezTo>
                  <a:cubicBezTo>
                    <a:pt x="-68" y="16691"/>
                    <a:pt x="-68" y="17918"/>
                    <a:pt x="270" y="19023"/>
                  </a:cubicBezTo>
                  <a:cubicBezTo>
                    <a:pt x="607" y="20127"/>
                    <a:pt x="1282" y="21109"/>
                    <a:pt x="2182" y="21355"/>
                  </a:cubicBezTo>
                  <a:cubicBezTo>
                    <a:pt x="3082" y="21600"/>
                    <a:pt x="4207" y="21109"/>
                    <a:pt x="6232" y="18777"/>
                  </a:cubicBezTo>
                  <a:cubicBezTo>
                    <a:pt x="8257" y="16445"/>
                    <a:pt x="11182" y="12273"/>
                    <a:pt x="12757" y="9573"/>
                  </a:cubicBezTo>
                  <a:cubicBezTo>
                    <a:pt x="14332" y="6873"/>
                    <a:pt x="14557" y="5645"/>
                    <a:pt x="14444" y="5645"/>
                  </a:cubicBezTo>
                  <a:cubicBezTo>
                    <a:pt x="14332" y="5645"/>
                    <a:pt x="13882" y="6873"/>
                    <a:pt x="13882" y="8836"/>
                  </a:cubicBezTo>
                  <a:cubicBezTo>
                    <a:pt x="13882" y="10800"/>
                    <a:pt x="14332" y="13500"/>
                    <a:pt x="15682" y="15218"/>
                  </a:cubicBezTo>
                  <a:cubicBezTo>
                    <a:pt x="17032" y="16936"/>
                    <a:pt x="19282" y="17673"/>
                    <a:pt x="21532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223433" y="3435350"/>
              <a:ext cx="444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505"/>
                    <a:pt x="6171" y="7011"/>
                    <a:pt x="8743" y="10326"/>
                  </a:cubicBezTo>
                  <a:cubicBezTo>
                    <a:pt x="11314" y="13642"/>
                    <a:pt x="13371" y="16768"/>
                    <a:pt x="15429" y="18616"/>
                  </a:cubicBezTo>
                  <a:cubicBezTo>
                    <a:pt x="17486" y="20463"/>
                    <a:pt x="19543" y="210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272116" y="3556000"/>
              <a:ext cx="10371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10" y="0"/>
                  </a:moveTo>
                  <a:cubicBezTo>
                    <a:pt x="11461" y="4418"/>
                    <a:pt x="6612" y="8836"/>
                    <a:pt x="3747" y="11700"/>
                  </a:cubicBezTo>
                  <a:cubicBezTo>
                    <a:pt x="882" y="14564"/>
                    <a:pt x="0" y="15873"/>
                    <a:pt x="0" y="16936"/>
                  </a:cubicBezTo>
                  <a:cubicBezTo>
                    <a:pt x="0" y="18000"/>
                    <a:pt x="882" y="18818"/>
                    <a:pt x="4629" y="19555"/>
                  </a:cubicBezTo>
                  <a:cubicBezTo>
                    <a:pt x="8376" y="20291"/>
                    <a:pt x="14988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450950" y="3644635"/>
              <a:ext cx="89984" cy="22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991" fill="norm" stroke="1" extrusionOk="0">
                  <a:moveTo>
                    <a:pt x="4669" y="8425"/>
                  </a:moveTo>
                  <a:cubicBezTo>
                    <a:pt x="6142" y="9225"/>
                    <a:pt x="7614" y="10025"/>
                    <a:pt x="9333" y="9925"/>
                  </a:cubicBezTo>
                  <a:cubicBezTo>
                    <a:pt x="11051" y="9825"/>
                    <a:pt x="13014" y="8825"/>
                    <a:pt x="14242" y="7825"/>
                  </a:cubicBezTo>
                  <a:cubicBezTo>
                    <a:pt x="15469" y="6825"/>
                    <a:pt x="15960" y="5825"/>
                    <a:pt x="16205" y="4525"/>
                  </a:cubicBezTo>
                  <a:cubicBezTo>
                    <a:pt x="16451" y="3225"/>
                    <a:pt x="16451" y="1625"/>
                    <a:pt x="15224" y="725"/>
                  </a:cubicBezTo>
                  <a:cubicBezTo>
                    <a:pt x="13996" y="-175"/>
                    <a:pt x="11542" y="-375"/>
                    <a:pt x="8842" y="925"/>
                  </a:cubicBezTo>
                  <a:cubicBezTo>
                    <a:pt x="6142" y="2225"/>
                    <a:pt x="3196" y="5025"/>
                    <a:pt x="1478" y="8125"/>
                  </a:cubicBezTo>
                  <a:cubicBezTo>
                    <a:pt x="-240" y="11225"/>
                    <a:pt x="-731" y="14625"/>
                    <a:pt x="1478" y="16925"/>
                  </a:cubicBezTo>
                  <a:cubicBezTo>
                    <a:pt x="3687" y="19225"/>
                    <a:pt x="8596" y="20425"/>
                    <a:pt x="12278" y="20825"/>
                  </a:cubicBezTo>
                  <a:cubicBezTo>
                    <a:pt x="15960" y="21225"/>
                    <a:pt x="18414" y="20825"/>
                    <a:pt x="20869" y="20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636653" y="3644900"/>
              <a:ext cx="126118" cy="51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33" fill="norm" stroke="1" extrusionOk="0">
                  <a:moveTo>
                    <a:pt x="4170" y="0"/>
                  </a:moveTo>
                  <a:cubicBezTo>
                    <a:pt x="2754" y="978"/>
                    <a:pt x="1337" y="1956"/>
                    <a:pt x="629" y="2667"/>
                  </a:cubicBezTo>
                  <a:cubicBezTo>
                    <a:pt x="-79" y="3378"/>
                    <a:pt x="-79" y="3822"/>
                    <a:pt x="98" y="4267"/>
                  </a:cubicBezTo>
                  <a:cubicBezTo>
                    <a:pt x="275" y="4711"/>
                    <a:pt x="629" y="5156"/>
                    <a:pt x="2577" y="5244"/>
                  </a:cubicBezTo>
                  <a:cubicBezTo>
                    <a:pt x="4524" y="5333"/>
                    <a:pt x="8065" y="5067"/>
                    <a:pt x="11252" y="4400"/>
                  </a:cubicBezTo>
                  <a:cubicBezTo>
                    <a:pt x="14439" y="3733"/>
                    <a:pt x="17272" y="2667"/>
                    <a:pt x="18688" y="1911"/>
                  </a:cubicBezTo>
                  <a:cubicBezTo>
                    <a:pt x="20105" y="1156"/>
                    <a:pt x="20105" y="711"/>
                    <a:pt x="19396" y="800"/>
                  </a:cubicBezTo>
                  <a:cubicBezTo>
                    <a:pt x="18688" y="889"/>
                    <a:pt x="17272" y="1511"/>
                    <a:pt x="16564" y="3022"/>
                  </a:cubicBezTo>
                  <a:cubicBezTo>
                    <a:pt x="15855" y="4533"/>
                    <a:pt x="15855" y="6933"/>
                    <a:pt x="16918" y="9378"/>
                  </a:cubicBezTo>
                  <a:cubicBezTo>
                    <a:pt x="17980" y="11822"/>
                    <a:pt x="20105" y="14311"/>
                    <a:pt x="20813" y="16267"/>
                  </a:cubicBezTo>
                  <a:cubicBezTo>
                    <a:pt x="21521" y="18222"/>
                    <a:pt x="20813" y="19644"/>
                    <a:pt x="19751" y="20489"/>
                  </a:cubicBezTo>
                  <a:cubicBezTo>
                    <a:pt x="18688" y="21333"/>
                    <a:pt x="17272" y="21600"/>
                    <a:pt x="14970" y="21333"/>
                  </a:cubicBezTo>
                  <a:cubicBezTo>
                    <a:pt x="12669" y="21067"/>
                    <a:pt x="9482" y="20267"/>
                    <a:pt x="6295" y="19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852083" y="34163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877483" y="3653445"/>
              <a:ext cx="83100" cy="23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03" fill="norm" stroke="1" extrusionOk="0">
                  <a:moveTo>
                    <a:pt x="20546" y="6624"/>
                  </a:moveTo>
                  <a:cubicBezTo>
                    <a:pt x="20546" y="5677"/>
                    <a:pt x="20546" y="4729"/>
                    <a:pt x="20546" y="3592"/>
                  </a:cubicBezTo>
                  <a:cubicBezTo>
                    <a:pt x="20546" y="2456"/>
                    <a:pt x="20546" y="1129"/>
                    <a:pt x="18702" y="466"/>
                  </a:cubicBezTo>
                  <a:cubicBezTo>
                    <a:pt x="16859" y="-197"/>
                    <a:pt x="13171" y="-197"/>
                    <a:pt x="9746" y="750"/>
                  </a:cubicBezTo>
                  <a:cubicBezTo>
                    <a:pt x="6322" y="1698"/>
                    <a:pt x="3161" y="3592"/>
                    <a:pt x="3424" y="5771"/>
                  </a:cubicBezTo>
                  <a:cubicBezTo>
                    <a:pt x="3688" y="7950"/>
                    <a:pt x="7376" y="10414"/>
                    <a:pt x="10800" y="12308"/>
                  </a:cubicBezTo>
                  <a:cubicBezTo>
                    <a:pt x="14224" y="14203"/>
                    <a:pt x="17385" y="15529"/>
                    <a:pt x="19229" y="16666"/>
                  </a:cubicBezTo>
                  <a:cubicBezTo>
                    <a:pt x="21073" y="17803"/>
                    <a:pt x="21600" y="18750"/>
                    <a:pt x="18176" y="19508"/>
                  </a:cubicBezTo>
                  <a:cubicBezTo>
                    <a:pt x="14751" y="20266"/>
                    <a:pt x="7376" y="20835"/>
                    <a:pt x="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506133" y="3638550"/>
              <a:ext cx="215901" cy="21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4404"/>
                  </a:moveTo>
                  <a:cubicBezTo>
                    <a:pt x="424" y="3355"/>
                    <a:pt x="847" y="2307"/>
                    <a:pt x="1694" y="1783"/>
                  </a:cubicBezTo>
                  <a:cubicBezTo>
                    <a:pt x="2541" y="1258"/>
                    <a:pt x="3812" y="1258"/>
                    <a:pt x="6141" y="3146"/>
                  </a:cubicBezTo>
                  <a:cubicBezTo>
                    <a:pt x="8471" y="5033"/>
                    <a:pt x="11859" y="8808"/>
                    <a:pt x="13553" y="11849"/>
                  </a:cubicBezTo>
                  <a:cubicBezTo>
                    <a:pt x="15247" y="14889"/>
                    <a:pt x="15247" y="17196"/>
                    <a:pt x="14929" y="18769"/>
                  </a:cubicBezTo>
                  <a:cubicBezTo>
                    <a:pt x="14612" y="20342"/>
                    <a:pt x="13976" y="21181"/>
                    <a:pt x="13129" y="21390"/>
                  </a:cubicBezTo>
                  <a:cubicBezTo>
                    <a:pt x="12282" y="21600"/>
                    <a:pt x="11224" y="21181"/>
                    <a:pt x="10588" y="19398"/>
                  </a:cubicBezTo>
                  <a:cubicBezTo>
                    <a:pt x="9953" y="17616"/>
                    <a:pt x="9741" y="14470"/>
                    <a:pt x="11647" y="11010"/>
                  </a:cubicBezTo>
                  <a:cubicBezTo>
                    <a:pt x="13553" y="7550"/>
                    <a:pt x="17576" y="37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763555" y="3380316"/>
              <a:ext cx="491879" cy="41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98" fill="norm" stroke="1" extrusionOk="0">
                  <a:moveTo>
                    <a:pt x="1241" y="14219"/>
                  </a:moveTo>
                  <a:cubicBezTo>
                    <a:pt x="870" y="14545"/>
                    <a:pt x="499" y="14870"/>
                    <a:pt x="267" y="15630"/>
                  </a:cubicBezTo>
                  <a:cubicBezTo>
                    <a:pt x="36" y="16390"/>
                    <a:pt x="-57" y="17584"/>
                    <a:pt x="36" y="18452"/>
                  </a:cubicBezTo>
                  <a:cubicBezTo>
                    <a:pt x="128" y="19321"/>
                    <a:pt x="407" y="19863"/>
                    <a:pt x="777" y="20297"/>
                  </a:cubicBezTo>
                  <a:cubicBezTo>
                    <a:pt x="1148" y="20732"/>
                    <a:pt x="1612" y="21057"/>
                    <a:pt x="2214" y="20515"/>
                  </a:cubicBezTo>
                  <a:cubicBezTo>
                    <a:pt x="2817" y="19972"/>
                    <a:pt x="3558" y="18561"/>
                    <a:pt x="4022" y="17530"/>
                  </a:cubicBezTo>
                  <a:cubicBezTo>
                    <a:pt x="4485" y="16498"/>
                    <a:pt x="4671" y="15847"/>
                    <a:pt x="4717" y="15793"/>
                  </a:cubicBezTo>
                  <a:cubicBezTo>
                    <a:pt x="4764" y="15739"/>
                    <a:pt x="4671" y="16281"/>
                    <a:pt x="4671" y="17095"/>
                  </a:cubicBezTo>
                  <a:cubicBezTo>
                    <a:pt x="4671" y="17910"/>
                    <a:pt x="4764" y="18995"/>
                    <a:pt x="4949" y="19755"/>
                  </a:cubicBezTo>
                  <a:cubicBezTo>
                    <a:pt x="5134" y="20515"/>
                    <a:pt x="5413" y="20949"/>
                    <a:pt x="5783" y="21220"/>
                  </a:cubicBezTo>
                  <a:cubicBezTo>
                    <a:pt x="6154" y="21491"/>
                    <a:pt x="6618" y="21600"/>
                    <a:pt x="7081" y="21383"/>
                  </a:cubicBezTo>
                  <a:cubicBezTo>
                    <a:pt x="7545" y="21166"/>
                    <a:pt x="8008" y="20623"/>
                    <a:pt x="8843" y="18724"/>
                  </a:cubicBezTo>
                  <a:cubicBezTo>
                    <a:pt x="9677" y="16824"/>
                    <a:pt x="10882" y="13568"/>
                    <a:pt x="11716" y="10474"/>
                  </a:cubicBezTo>
                  <a:cubicBezTo>
                    <a:pt x="12551" y="7381"/>
                    <a:pt x="13014" y="4450"/>
                    <a:pt x="13246" y="2605"/>
                  </a:cubicBezTo>
                  <a:cubicBezTo>
                    <a:pt x="13478" y="760"/>
                    <a:pt x="13478" y="0"/>
                    <a:pt x="13339" y="0"/>
                  </a:cubicBezTo>
                  <a:cubicBezTo>
                    <a:pt x="13200" y="0"/>
                    <a:pt x="12922" y="760"/>
                    <a:pt x="12504" y="3039"/>
                  </a:cubicBezTo>
                  <a:cubicBezTo>
                    <a:pt x="12087" y="5319"/>
                    <a:pt x="11531" y="9118"/>
                    <a:pt x="11253" y="12103"/>
                  </a:cubicBezTo>
                  <a:cubicBezTo>
                    <a:pt x="10975" y="15087"/>
                    <a:pt x="10975" y="17258"/>
                    <a:pt x="11160" y="18561"/>
                  </a:cubicBezTo>
                  <a:cubicBezTo>
                    <a:pt x="11346" y="19863"/>
                    <a:pt x="11716" y="20297"/>
                    <a:pt x="12134" y="20515"/>
                  </a:cubicBezTo>
                  <a:cubicBezTo>
                    <a:pt x="12551" y="20732"/>
                    <a:pt x="13014" y="20732"/>
                    <a:pt x="13802" y="20080"/>
                  </a:cubicBezTo>
                  <a:cubicBezTo>
                    <a:pt x="14590" y="19429"/>
                    <a:pt x="15703" y="18127"/>
                    <a:pt x="16537" y="16987"/>
                  </a:cubicBezTo>
                  <a:cubicBezTo>
                    <a:pt x="17371" y="15847"/>
                    <a:pt x="17928" y="14870"/>
                    <a:pt x="18252" y="14056"/>
                  </a:cubicBezTo>
                  <a:cubicBezTo>
                    <a:pt x="18576" y="13242"/>
                    <a:pt x="18669" y="12591"/>
                    <a:pt x="18484" y="12320"/>
                  </a:cubicBezTo>
                  <a:cubicBezTo>
                    <a:pt x="18298" y="12048"/>
                    <a:pt x="17835" y="12157"/>
                    <a:pt x="17232" y="12862"/>
                  </a:cubicBezTo>
                  <a:cubicBezTo>
                    <a:pt x="16630" y="13568"/>
                    <a:pt x="15888" y="14870"/>
                    <a:pt x="15471" y="15956"/>
                  </a:cubicBezTo>
                  <a:cubicBezTo>
                    <a:pt x="15054" y="17041"/>
                    <a:pt x="14961" y="17910"/>
                    <a:pt x="15285" y="18615"/>
                  </a:cubicBezTo>
                  <a:cubicBezTo>
                    <a:pt x="15610" y="19321"/>
                    <a:pt x="16352" y="19863"/>
                    <a:pt x="17464" y="19972"/>
                  </a:cubicBezTo>
                  <a:cubicBezTo>
                    <a:pt x="18576" y="20080"/>
                    <a:pt x="20060" y="19755"/>
                    <a:pt x="21543" y="19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892083" y="3321755"/>
              <a:ext cx="411101" cy="48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97" fill="norm" stroke="1" extrusionOk="0">
                  <a:moveTo>
                    <a:pt x="5231" y="251"/>
                  </a:moveTo>
                  <a:cubicBezTo>
                    <a:pt x="4677" y="63"/>
                    <a:pt x="4123" y="-126"/>
                    <a:pt x="3680" y="110"/>
                  </a:cubicBezTo>
                  <a:cubicBezTo>
                    <a:pt x="3237" y="346"/>
                    <a:pt x="2905" y="1006"/>
                    <a:pt x="2739" y="2421"/>
                  </a:cubicBezTo>
                  <a:cubicBezTo>
                    <a:pt x="2572" y="3836"/>
                    <a:pt x="2572" y="6005"/>
                    <a:pt x="2849" y="8882"/>
                  </a:cubicBezTo>
                  <a:cubicBezTo>
                    <a:pt x="3126" y="11759"/>
                    <a:pt x="3680" y="15343"/>
                    <a:pt x="3957" y="17371"/>
                  </a:cubicBezTo>
                  <a:cubicBezTo>
                    <a:pt x="4234" y="19399"/>
                    <a:pt x="4234" y="19871"/>
                    <a:pt x="4234" y="20342"/>
                  </a:cubicBezTo>
                  <a:cubicBezTo>
                    <a:pt x="4234" y="20814"/>
                    <a:pt x="4234" y="21285"/>
                    <a:pt x="3957" y="21380"/>
                  </a:cubicBezTo>
                  <a:cubicBezTo>
                    <a:pt x="3680" y="21474"/>
                    <a:pt x="3126" y="21191"/>
                    <a:pt x="2406" y="20248"/>
                  </a:cubicBezTo>
                  <a:cubicBezTo>
                    <a:pt x="1686" y="19305"/>
                    <a:pt x="800" y="17701"/>
                    <a:pt x="357" y="16569"/>
                  </a:cubicBezTo>
                  <a:cubicBezTo>
                    <a:pt x="-86" y="15437"/>
                    <a:pt x="-86" y="14777"/>
                    <a:pt x="191" y="14447"/>
                  </a:cubicBezTo>
                  <a:cubicBezTo>
                    <a:pt x="468" y="14117"/>
                    <a:pt x="1022" y="14117"/>
                    <a:pt x="2351" y="13975"/>
                  </a:cubicBezTo>
                  <a:cubicBezTo>
                    <a:pt x="3680" y="13834"/>
                    <a:pt x="5785" y="13551"/>
                    <a:pt x="7280" y="13315"/>
                  </a:cubicBezTo>
                  <a:cubicBezTo>
                    <a:pt x="8776" y="13079"/>
                    <a:pt x="9662" y="12891"/>
                    <a:pt x="9717" y="12796"/>
                  </a:cubicBezTo>
                  <a:cubicBezTo>
                    <a:pt x="9772" y="12702"/>
                    <a:pt x="8997" y="12702"/>
                    <a:pt x="8222" y="13079"/>
                  </a:cubicBezTo>
                  <a:cubicBezTo>
                    <a:pt x="7446" y="13457"/>
                    <a:pt x="6671" y="14211"/>
                    <a:pt x="6283" y="14824"/>
                  </a:cubicBezTo>
                  <a:cubicBezTo>
                    <a:pt x="5896" y="15437"/>
                    <a:pt x="5896" y="15909"/>
                    <a:pt x="5951" y="16381"/>
                  </a:cubicBezTo>
                  <a:cubicBezTo>
                    <a:pt x="6006" y="16852"/>
                    <a:pt x="6117" y="17324"/>
                    <a:pt x="6449" y="17654"/>
                  </a:cubicBezTo>
                  <a:cubicBezTo>
                    <a:pt x="6782" y="17984"/>
                    <a:pt x="7336" y="18173"/>
                    <a:pt x="7779" y="18078"/>
                  </a:cubicBezTo>
                  <a:cubicBezTo>
                    <a:pt x="8222" y="17984"/>
                    <a:pt x="8554" y="17607"/>
                    <a:pt x="8831" y="17135"/>
                  </a:cubicBezTo>
                  <a:cubicBezTo>
                    <a:pt x="9108" y="16664"/>
                    <a:pt x="9329" y="16098"/>
                    <a:pt x="9496" y="15343"/>
                  </a:cubicBezTo>
                  <a:cubicBezTo>
                    <a:pt x="9662" y="14588"/>
                    <a:pt x="9772" y="13645"/>
                    <a:pt x="10105" y="13221"/>
                  </a:cubicBezTo>
                  <a:cubicBezTo>
                    <a:pt x="10437" y="12796"/>
                    <a:pt x="10991" y="12891"/>
                    <a:pt x="11656" y="13409"/>
                  </a:cubicBezTo>
                  <a:cubicBezTo>
                    <a:pt x="12320" y="13928"/>
                    <a:pt x="13096" y="14871"/>
                    <a:pt x="13594" y="15909"/>
                  </a:cubicBezTo>
                  <a:cubicBezTo>
                    <a:pt x="14092" y="16946"/>
                    <a:pt x="14314" y="18078"/>
                    <a:pt x="14314" y="18927"/>
                  </a:cubicBezTo>
                  <a:cubicBezTo>
                    <a:pt x="14314" y="19776"/>
                    <a:pt x="14092" y="20342"/>
                    <a:pt x="13982" y="20389"/>
                  </a:cubicBezTo>
                  <a:cubicBezTo>
                    <a:pt x="13871" y="20436"/>
                    <a:pt x="13871" y="19965"/>
                    <a:pt x="14480" y="18691"/>
                  </a:cubicBezTo>
                  <a:cubicBezTo>
                    <a:pt x="15089" y="17418"/>
                    <a:pt x="16308" y="15343"/>
                    <a:pt x="17582" y="14070"/>
                  </a:cubicBezTo>
                  <a:cubicBezTo>
                    <a:pt x="18856" y="12796"/>
                    <a:pt x="20185" y="12325"/>
                    <a:pt x="21514" y="11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779453" y="3437240"/>
              <a:ext cx="469881" cy="40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56" fill="norm" stroke="1" extrusionOk="0">
                  <a:moveTo>
                    <a:pt x="5785" y="11258"/>
                  </a:moveTo>
                  <a:cubicBezTo>
                    <a:pt x="5302" y="10812"/>
                    <a:pt x="4820" y="10367"/>
                    <a:pt x="3952" y="10590"/>
                  </a:cubicBezTo>
                  <a:cubicBezTo>
                    <a:pt x="3085" y="10812"/>
                    <a:pt x="1831" y="11703"/>
                    <a:pt x="1011" y="13373"/>
                  </a:cubicBezTo>
                  <a:cubicBezTo>
                    <a:pt x="192" y="15043"/>
                    <a:pt x="-194" y="17493"/>
                    <a:pt x="95" y="19107"/>
                  </a:cubicBezTo>
                  <a:cubicBezTo>
                    <a:pt x="385" y="20722"/>
                    <a:pt x="1349" y="21501"/>
                    <a:pt x="2361" y="21334"/>
                  </a:cubicBezTo>
                  <a:cubicBezTo>
                    <a:pt x="3374" y="21167"/>
                    <a:pt x="4435" y="20054"/>
                    <a:pt x="5110" y="18495"/>
                  </a:cubicBezTo>
                  <a:cubicBezTo>
                    <a:pt x="5785" y="16936"/>
                    <a:pt x="6074" y="14932"/>
                    <a:pt x="5929" y="13485"/>
                  </a:cubicBezTo>
                  <a:cubicBezTo>
                    <a:pt x="5785" y="12037"/>
                    <a:pt x="5206" y="11146"/>
                    <a:pt x="4627" y="10757"/>
                  </a:cubicBezTo>
                  <a:cubicBezTo>
                    <a:pt x="4049" y="10367"/>
                    <a:pt x="3470" y="10478"/>
                    <a:pt x="2940" y="11425"/>
                  </a:cubicBezTo>
                  <a:cubicBezTo>
                    <a:pt x="2410" y="12371"/>
                    <a:pt x="1927" y="14153"/>
                    <a:pt x="1927" y="15544"/>
                  </a:cubicBezTo>
                  <a:cubicBezTo>
                    <a:pt x="1927" y="16936"/>
                    <a:pt x="2410" y="17938"/>
                    <a:pt x="3422" y="18216"/>
                  </a:cubicBezTo>
                  <a:cubicBezTo>
                    <a:pt x="4435" y="18495"/>
                    <a:pt x="5977" y="18049"/>
                    <a:pt x="7086" y="17381"/>
                  </a:cubicBezTo>
                  <a:cubicBezTo>
                    <a:pt x="8195" y="16713"/>
                    <a:pt x="8870" y="15823"/>
                    <a:pt x="9256" y="14988"/>
                  </a:cubicBezTo>
                  <a:cubicBezTo>
                    <a:pt x="9642" y="14153"/>
                    <a:pt x="9738" y="13373"/>
                    <a:pt x="9690" y="13262"/>
                  </a:cubicBezTo>
                  <a:cubicBezTo>
                    <a:pt x="9642" y="13150"/>
                    <a:pt x="9449" y="13707"/>
                    <a:pt x="9401" y="14542"/>
                  </a:cubicBezTo>
                  <a:cubicBezTo>
                    <a:pt x="9352" y="15377"/>
                    <a:pt x="9449" y="16491"/>
                    <a:pt x="9642" y="17270"/>
                  </a:cubicBezTo>
                  <a:cubicBezTo>
                    <a:pt x="9835" y="18049"/>
                    <a:pt x="10124" y="18495"/>
                    <a:pt x="10558" y="18439"/>
                  </a:cubicBezTo>
                  <a:cubicBezTo>
                    <a:pt x="10992" y="18383"/>
                    <a:pt x="11570" y="17827"/>
                    <a:pt x="11908" y="17827"/>
                  </a:cubicBezTo>
                  <a:cubicBezTo>
                    <a:pt x="12245" y="17827"/>
                    <a:pt x="12342" y="18383"/>
                    <a:pt x="12631" y="18773"/>
                  </a:cubicBezTo>
                  <a:cubicBezTo>
                    <a:pt x="12920" y="19163"/>
                    <a:pt x="13402" y="19386"/>
                    <a:pt x="13885" y="19274"/>
                  </a:cubicBezTo>
                  <a:cubicBezTo>
                    <a:pt x="14367" y="19163"/>
                    <a:pt x="14849" y="18717"/>
                    <a:pt x="15620" y="16936"/>
                  </a:cubicBezTo>
                  <a:cubicBezTo>
                    <a:pt x="16392" y="15155"/>
                    <a:pt x="17452" y="12037"/>
                    <a:pt x="18176" y="9198"/>
                  </a:cubicBezTo>
                  <a:cubicBezTo>
                    <a:pt x="18899" y="6359"/>
                    <a:pt x="19285" y="3798"/>
                    <a:pt x="19477" y="2183"/>
                  </a:cubicBezTo>
                  <a:cubicBezTo>
                    <a:pt x="19670" y="569"/>
                    <a:pt x="19670" y="-99"/>
                    <a:pt x="19622" y="12"/>
                  </a:cubicBezTo>
                  <a:cubicBezTo>
                    <a:pt x="19574" y="124"/>
                    <a:pt x="19477" y="1014"/>
                    <a:pt x="19236" y="3019"/>
                  </a:cubicBezTo>
                  <a:cubicBezTo>
                    <a:pt x="18995" y="5023"/>
                    <a:pt x="18610" y="8140"/>
                    <a:pt x="18417" y="10701"/>
                  </a:cubicBezTo>
                  <a:cubicBezTo>
                    <a:pt x="18224" y="13262"/>
                    <a:pt x="18224" y="15266"/>
                    <a:pt x="18369" y="16713"/>
                  </a:cubicBezTo>
                  <a:cubicBezTo>
                    <a:pt x="18513" y="18161"/>
                    <a:pt x="18802" y="19052"/>
                    <a:pt x="19188" y="19608"/>
                  </a:cubicBezTo>
                  <a:cubicBezTo>
                    <a:pt x="19574" y="20165"/>
                    <a:pt x="20056" y="20388"/>
                    <a:pt x="20442" y="20221"/>
                  </a:cubicBezTo>
                  <a:cubicBezTo>
                    <a:pt x="20827" y="20054"/>
                    <a:pt x="21117" y="19497"/>
                    <a:pt x="21406" y="18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140253" y="3613150"/>
              <a:ext cx="153531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95" fill="norm" stroke="1" extrusionOk="0">
                  <a:moveTo>
                    <a:pt x="3709" y="19938"/>
                  </a:moveTo>
                  <a:cubicBezTo>
                    <a:pt x="1933" y="20769"/>
                    <a:pt x="158" y="21600"/>
                    <a:pt x="10" y="21185"/>
                  </a:cubicBezTo>
                  <a:cubicBezTo>
                    <a:pt x="-138" y="20769"/>
                    <a:pt x="1341" y="19108"/>
                    <a:pt x="5188" y="15369"/>
                  </a:cubicBezTo>
                  <a:cubicBezTo>
                    <a:pt x="9035" y="11631"/>
                    <a:pt x="15248" y="5815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319183" y="3430896"/>
              <a:ext cx="44451" cy="39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955"/>
                  </a:moveTo>
                  <a:cubicBezTo>
                    <a:pt x="19543" y="1041"/>
                    <a:pt x="17486" y="127"/>
                    <a:pt x="16457" y="12"/>
                  </a:cubicBezTo>
                  <a:cubicBezTo>
                    <a:pt x="15429" y="-102"/>
                    <a:pt x="15429" y="584"/>
                    <a:pt x="14400" y="3041"/>
                  </a:cubicBezTo>
                  <a:cubicBezTo>
                    <a:pt x="13371" y="5498"/>
                    <a:pt x="11314" y="9727"/>
                    <a:pt x="8743" y="13098"/>
                  </a:cubicBezTo>
                  <a:cubicBezTo>
                    <a:pt x="6171" y="16469"/>
                    <a:pt x="3086" y="18984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376333" y="3594100"/>
              <a:ext cx="38101" cy="1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1854"/>
                  </a:moveTo>
                  <a:cubicBezTo>
                    <a:pt x="1200" y="13961"/>
                    <a:pt x="2400" y="16068"/>
                    <a:pt x="4200" y="17912"/>
                  </a:cubicBezTo>
                  <a:cubicBezTo>
                    <a:pt x="6000" y="19756"/>
                    <a:pt x="8400" y="21337"/>
                    <a:pt x="10800" y="21468"/>
                  </a:cubicBezTo>
                  <a:cubicBezTo>
                    <a:pt x="13200" y="21600"/>
                    <a:pt x="15600" y="20283"/>
                    <a:pt x="17400" y="16463"/>
                  </a:cubicBezTo>
                  <a:cubicBezTo>
                    <a:pt x="19200" y="12644"/>
                    <a:pt x="20400" y="63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442214" y="3598911"/>
              <a:ext cx="105570" cy="19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101" fill="norm" stroke="1" extrusionOk="0">
                  <a:moveTo>
                    <a:pt x="2065" y="4349"/>
                  </a:moveTo>
                  <a:cubicBezTo>
                    <a:pt x="1642" y="5510"/>
                    <a:pt x="1218" y="6672"/>
                    <a:pt x="2065" y="7369"/>
                  </a:cubicBezTo>
                  <a:cubicBezTo>
                    <a:pt x="2912" y="8065"/>
                    <a:pt x="5030" y="8298"/>
                    <a:pt x="7783" y="7601"/>
                  </a:cubicBezTo>
                  <a:cubicBezTo>
                    <a:pt x="10536" y="6904"/>
                    <a:pt x="13924" y="5278"/>
                    <a:pt x="15830" y="3769"/>
                  </a:cubicBezTo>
                  <a:cubicBezTo>
                    <a:pt x="17736" y="2259"/>
                    <a:pt x="18159" y="865"/>
                    <a:pt x="17100" y="285"/>
                  </a:cubicBezTo>
                  <a:cubicBezTo>
                    <a:pt x="16042" y="-296"/>
                    <a:pt x="13500" y="-64"/>
                    <a:pt x="10324" y="1678"/>
                  </a:cubicBezTo>
                  <a:cubicBezTo>
                    <a:pt x="7148" y="3420"/>
                    <a:pt x="3336" y="6672"/>
                    <a:pt x="1430" y="9807"/>
                  </a:cubicBezTo>
                  <a:cubicBezTo>
                    <a:pt x="-476" y="12943"/>
                    <a:pt x="-476" y="15962"/>
                    <a:pt x="1430" y="18052"/>
                  </a:cubicBezTo>
                  <a:cubicBezTo>
                    <a:pt x="3336" y="20143"/>
                    <a:pt x="7148" y="21304"/>
                    <a:pt x="10748" y="21072"/>
                  </a:cubicBezTo>
                  <a:cubicBezTo>
                    <a:pt x="14348" y="20839"/>
                    <a:pt x="17736" y="19214"/>
                    <a:pt x="21124" y="17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585883" y="3594100"/>
              <a:ext cx="15875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133"/>
                  </a:moveTo>
                  <a:cubicBezTo>
                    <a:pt x="576" y="3422"/>
                    <a:pt x="1152" y="1711"/>
                    <a:pt x="2016" y="1497"/>
                  </a:cubicBezTo>
                  <a:cubicBezTo>
                    <a:pt x="2880" y="1283"/>
                    <a:pt x="4032" y="2566"/>
                    <a:pt x="5472" y="5240"/>
                  </a:cubicBezTo>
                  <a:cubicBezTo>
                    <a:pt x="6912" y="7913"/>
                    <a:pt x="8640" y="11976"/>
                    <a:pt x="9504" y="14543"/>
                  </a:cubicBezTo>
                  <a:cubicBezTo>
                    <a:pt x="10368" y="17109"/>
                    <a:pt x="10368" y="18178"/>
                    <a:pt x="9936" y="19248"/>
                  </a:cubicBezTo>
                  <a:cubicBezTo>
                    <a:pt x="9504" y="20317"/>
                    <a:pt x="8640" y="21386"/>
                    <a:pt x="7776" y="21493"/>
                  </a:cubicBezTo>
                  <a:cubicBezTo>
                    <a:pt x="6912" y="21600"/>
                    <a:pt x="6048" y="20745"/>
                    <a:pt x="5904" y="18499"/>
                  </a:cubicBezTo>
                  <a:cubicBezTo>
                    <a:pt x="5760" y="16253"/>
                    <a:pt x="6336" y="12618"/>
                    <a:pt x="9072" y="9303"/>
                  </a:cubicBezTo>
                  <a:cubicBezTo>
                    <a:pt x="11808" y="5988"/>
                    <a:pt x="16704" y="29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026964" y="3370855"/>
              <a:ext cx="206620" cy="47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3" fill="norm" stroke="1" extrusionOk="0">
                  <a:moveTo>
                    <a:pt x="16225" y="13971"/>
                  </a:moveTo>
                  <a:cubicBezTo>
                    <a:pt x="15123" y="13118"/>
                    <a:pt x="14021" y="12266"/>
                    <a:pt x="12919" y="11792"/>
                  </a:cubicBezTo>
                  <a:cubicBezTo>
                    <a:pt x="11817" y="11318"/>
                    <a:pt x="10715" y="11223"/>
                    <a:pt x="8731" y="12313"/>
                  </a:cubicBezTo>
                  <a:cubicBezTo>
                    <a:pt x="6748" y="13402"/>
                    <a:pt x="3882" y="15676"/>
                    <a:pt x="2229" y="17192"/>
                  </a:cubicBezTo>
                  <a:cubicBezTo>
                    <a:pt x="576" y="18708"/>
                    <a:pt x="135" y="19466"/>
                    <a:pt x="25" y="20081"/>
                  </a:cubicBezTo>
                  <a:cubicBezTo>
                    <a:pt x="-85" y="20697"/>
                    <a:pt x="135" y="21171"/>
                    <a:pt x="1237" y="21313"/>
                  </a:cubicBezTo>
                  <a:cubicBezTo>
                    <a:pt x="2339" y="21455"/>
                    <a:pt x="4323" y="21266"/>
                    <a:pt x="7078" y="19939"/>
                  </a:cubicBezTo>
                  <a:cubicBezTo>
                    <a:pt x="9833" y="18613"/>
                    <a:pt x="13360" y="16150"/>
                    <a:pt x="15564" y="13213"/>
                  </a:cubicBezTo>
                  <a:cubicBezTo>
                    <a:pt x="17768" y="10276"/>
                    <a:pt x="18650" y="6866"/>
                    <a:pt x="19091" y="4876"/>
                  </a:cubicBezTo>
                  <a:cubicBezTo>
                    <a:pt x="19531" y="2887"/>
                    <a:pt x="19531" y="2318"/>
                    <a:pt x="19531" y="1655"/>
                  </a:cubicBezTo>
                  <a:cubicBezTo>
                    <a:pt x="19531" y="992"/>
                    <a:pt x="19531" y="234"/>
                    <a:pt x="19201" y="44"/>
                  </a:cubicBezTo>
                  <a:cubicBezTo>
                    <a:pt x="18870" y="-145"/>
                    <a:pt x="18209" y="234"/>
                    <a:pt x="17437" y="1892"/>
                  </a:cubicBezTo>
                  <a:cubicBezTo>
                    <a:pt x="16666" y="3550"/>
                    <a:pt x="15784" y="6487"/>
                    <a:pt x="15784" y="9092"/>
                  </a:cubicBezTo>
                  <a:cubicBezTo>
                    <a:pt x="15784" y="11697"/>
                    <a:pt x="16666" y="13971"/>
                    <a:pt x="17217" y="15439"/>
                  </a:cubicBezTo>
                  <a:cubicBezTo>
                    <a:pt x="17768" y="16908"/>
                    <a:pt x="17988" y="17571"/>
                    <a:pt x="18650" y="17950"/>
                  </a:cubicBezTo>
                  <a:cubicBezTo>
                    <a:pt x="19311" y="18329"/>
                    <a:pt x="20413" y="18423"/>
                    <a:pt x="21515" y="18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297595" y="3628935"/>
              <a:ext cx="120139" cy="18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27" fill="norm" stroke="1" extrusionOk="0">
                  <a:moveTo>
                    <a:pt x="4378" y="6270"/>
                  </a:moveTo>
                  <a:cubicBezTo>
                    <a:pt x="2889" y="7743"/>
                    <a:pt x="1399" y="9215"/>
                    <a:pt x="1585" y="9952"/>
                  </a:cubicBezTo>
                  <a:cubicBezTo>
                    <a:pt x="1771" y="10688"/>
                    <a:pt x="3634" y="10688"/>
                    <a:pt x="5868" y="9829"/>
                  </a:cubicBezTo>
                  <a:cubicBezTo>
                    <a:pt x="8103" y="8970"/>
                    <a:pt x="10709" y="7252"/>
                    <a:pt x="12199" y="5779"/>
                  </a:cubicBezTo>
                  <a:cubicBezTo>
                    <a:pt x="13689" y="4306"/>
                    <a:pt x="14061" y="3079"/>
                    <a:pt x="13689" y="1974"/>
                  </a:cubicBezTo>
                  <a:cubicBezTo>
                    <a:pt x="13316" y="870"/>
                    <a:pt x="12199" y="-112"/>
                    <a:pt x="9965" y="11"/>
                  </a:cubicBezTo>
                  <a:cubicBezTo>
                    <a:pt x="7730" y="133"/>
                    <a:pt x="4378" y="1361"/>
                    <a:pt x="2330" y="4306"/>
                  </a:cubicBezTo>
                  <a:cubicBezTo>
                    <a:pt x="282" y="7252"/>
                    <a:pt x="-463" y="11915"/>
                    <a:pt x="282" y="15229"/>
                  </a:cubicBezTo>
                  <a:cubicBezTo>
                    <a:pt x="1027" y="18543"/>
                    <a:pt x="3261" y="20506"/>
                    <a:pt x="6240" y="20997"/>
                  </a:cubicBezTo>
                  <a:cubicBezTo>
                    <a:pt x="9220" y="21488"/>
                    <a:pt x="12944" y="20506"/>
                    <a:pt x="15551" y="19402"/>
                  </a:cubicBezTo>
                  <a:cubicBezTo>
                    <a:pt x="18158" y="18297"/>
                    <a:pt x="19647" y="17070"/>
                    <a:pt x="21137" y="15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513624" y="3371749"/>
              <a:ext cx="81910" cy="38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35" fill="norm" stroke="1" extrusionOk="0">
                  <a:moveTo>
                    <a:pt x="13124" y="710"/>
                  </a:moveTo>
                  <a:cubicBezTo>
                    <a:pt x="11463" y="241"/>
                    <a:pt x="9801" y="-229"/>
                    <a:pt x="8417" y="123"/>
                  </a:cubicBezTo>
                  <a:cubicBezTo>
                    <a:pt x="7032" y="475"/>
                    <a:pt x="5924" y="1649"/>
                    <a:pt x="4540" y="3997"/>
                  </a:cubicBezTo>
                  <a:cubicBezTo>
                    <a:pt x="3155" y="6345"/>
                    <a:pt x="1494" y="9867"/>
                    <a:pt x="663" y="12625"/>
                  </a:cubicBezTo>
                  <a:cubicBezTo>
                    <a:pt x="-168" y="15384"/>
                    <a:pt x="-168" y="17380"/>
                    <a:pt x="386" y="18730"/>
                  </a:cubicBezTo>
                  <a:cubicBezTo>
                    <a:pt x="940" y="20080"/>
                    <a:pt x="2047" y="20784"/>
                    <a:pt x="4263" y="21078"/>
                  </a:cubicBezTo>
                  <a:cubicBezTo>
                    <a:pt x="6478" y="21371"/>
                    <a:pt x="9801" y="21254"/>
                    <a:pt x="12847" y="20725"/>
                  </a:cubicBezTo>
                  <a:cubicBezTo>
                    <a:pt x="15894" y="20197"/>
                    <a:pt x="18663" y="19258"/>
                    <a:pt x="21432" y="18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497837" y="3587750"/>
              <a:ext cx="142147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407" fill="norm" stroke="1" extrusionOk="0">
                  <a:moveTo>
                    <a:pt x="2273" y="5891"/>
                  </a:moveTo>
                  <a:cubicBezTo>
                    <a:pt x="1003" y="11782"/>
                    <a:pt x="-268" y="17673"/>
                    <a:pt x="50" y="19636"/>
                  </a:cubicBezTo>
                  <a:cubicBezTo>
                    <a:pt x="367" y="21600"/>
                    <a:pt x="2273" y="19636"/>
                    <a:pt x="6085" y="15709"/>
                  </a:cubicBezTo>
                  <a:cubicBezTo>
                    <a:pt x="9897" y="11782"/>
                    <a:pt x="15614" y="5891"/>
                    <a:pt x="21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612172" y="3570204"/>
              <a:ext cx="104012" cy="19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07" fill="norm" stroke="1" extrusionOk="0">
                  <a:moveTo>
                    <a:pt x="10860" y="5352"/>
                  </a:moveTo>
                  <a:cubicBezTo>
                    <a:pt x="13020" y="5122"/>
                    <a:pt x="15180" y="4892"/>
                    <a:pt x="16908" y="3858"/>
                  </a:cubicBezTo>
                  <a:cubicBezTo>
                    <a:pt x="18636" y="2824"/>
                    <a:pt x="19932" y="986"/>
                    <a:pt x="19068" y="296"/>
                  </a:cubicBezTo>
                  <a:cubicBezTo>
                    <a:pt x="18204" y="-393"/>
                    <a:pt x="15180" y="67"/>
                    <a:pt x="11724" y="2250"/>
                  </a:cubicBezTo>
                  <a:cubicBezTo>
                    <a:pt x="8268" y="4433"/>
                    <a:pt x="4380" y="8339"/>
                    <a:pt x="2220" y="11556"/>
                  </a:cubicBezTo>
                  <a:cubicBezTo>
                    <a:pt x="60" y="14773"/>
                    <a:pt x="-372" y="17301"/>
                    <a:pt x="276" y="18909"/>
                  </a:cubicBezTo>
                  <a:cubicBezTo>
                    <a:pt x="924" y="20518"/>
                    <a:pt x="2652" y="21207"/>
                    <a:pt x="6324" y="21207"/>
                  </a:cubicBezTo>
                  <a:cubicBezTo>
                    <a:pt x="9996" y="21207"/>
                    <a:pt x="15612" y="20518"/>
                    <a:pt x="21228" y="19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773333" y="3579567"/>
              <a:ext cx="120651" cy="17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21600" y="3270"/>
                  </a:moveTo>
                  <a:cubicBezTo>
                    <a:pt x="20463" y="1999"/>
                    <a:pt x="19326" y="728"/>
                    <a:pt x="17621" y="220"/>
                  </a:cubicBezTo>
                  <a:cubicBezTo>
                    <a:pt x="15916" y="-288"/>
                    <a:pt x="13642" y="-34"/>
                    <a:pt x="10611" y="2253"/>
                  </a:cubicBezTo>
                  <a:cubicBezTo>
                    <a:pt x="7579" y="4540"/>
                    <a:pt x="3789" y="8860"/>
                    <a:pt x="1895" y="11656"/>
                  </a:cubicBezTo>
                  <a:cubicBezTo>
                    <a:pt x="0" y="14451"/>
                    <a:pt x="0" y="15721"/>
                    <a:pt x="0" y="17119"/>
                  </a:cubicBezTo>
                  <a:cubicBezTo>
                    <a:pt x="0" y="18517"/>
                    <a:pt x="0" y="20041"/>
                    <a:pt x="2463" y="20677"/>
                  </a:cubicBezTo>
                  <a:cubicBezTo>
                    <a:pt x="4926" y="21312"/>
                    <a:pt x="9853" y="21058"/>
                    <a:pt x="13453" y="20296"/>
                  </a:cubicBezTo>
                  <a:cubicBezTo>
                    <a:pt x="17053" y="19533"/>
                    <a:pt x="19326" y="18263"/>
                    <a:pt x="21600" y="16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965950" y="3346450"/>
              <a:ext cx="118534" cy="41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0"/>
                  </a:moveTo>
                  <a:cubicBezTo>
                    <a:pt x="18129" y="1994"/>
                    <a:pt x="14657" y="3988"/>
                    <a:pt x="11186" y="6923"/>
                  </a:cubicBezTo>
                  <a:cubicBezTo>
                    <a:pt x="7714" y="9858"/>
                    <a:pt x="4243" y="13735"/>
                    <a:pt x="2314" y="16006"/>
                  </a:cubicBezTo>
                  <a:cubicBezTo>
                    <a:pt x="386" y="18277"/>
                    <a:pt x="0" y="18942"/>
                    <a:pt x="0" y="19606"/>
                  </a:cubicBezTo>
                  <a:cubicBezTo>
                    <a:pt x="0" y="20271"/>
                    <a:pt x="386" y="20935"/>
                    <a:pt x="2507" y="21268"/>
                  </a:cubicBezTo>
                  <a:cubicBezTo>
                    <a:pt x="4629" y="21600"/>
                    <a:pt x="8486" y="21600"/>
                    <a:pt x="10993" y="21323"/>
                  </a:cubicBezTo>
                  <a:cubicBezTo>
                    <a:pt x="13500" y="21046"/>
                    <a:pt x="14657" y="20492"/>
                    <a:pt x="15814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956351" y="3571623"/>
              <a:ext cx="172078" cy="17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01" fill="norm" stroke="1" extrusionOk="0">
                  <a:moveTo>
                    <a:pt x="2511" y="5887"/>
                  </a:moveTo>
                  <a:cubicBezTo>
                    <a:pt x="1194" y="5106"/>
                    <a:pt x="-123" y="4325"/>
                    <a:pt x="9" y="3544"/>
                  </a:cubicBezTo>
                  <a:cubicBezTo>
                    <a:pt x="140" y="2764"/>
                    <a:pt x="1721" y="1983"/>
                    <a:pt x="4882" y="1332"/>
                  </a:cubicBezTo>
                  <a:cubicBezTo>
                    <a:pt x="8043" y="682"/>
                    <a:pt x="12784" y="161"/>
                    <a:pt x="15814" y="31"/>
                  </a:cubicBezTo>
                  <a:cubicBezTo>
                    <a:pt x="18843" y="-99"/>
                    <a:pt x="20160" y="161"/>
                    <a:pt x="20818" y="1202"/>
                  </a:cubicBezTo>
                  <a:cubicBezTo>
                    <a:pt x="21477" y="2243"/>
                    <a:pt x="21477" y="4065"/>
                    <a:pt x="21345" y="7578"/>
                  </a:cubicBezTo>
                  <a:cubicBezTo>
                    <a:pt x="21214" y="11091"/>
                    <a:pt x="20950" y="16296"/>
                    <a:pt x="20687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186083" y="35115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214953" y="3563345"/>
              <a:ext cx="124447" cy="17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113" fill="norm" stroke="1" extrusionOk="0">
                  <a:moveTo>
                    <a:pt x="13230" y="642"/>
                  </a:moveTo>
                  <a:cubicBezTo>
                    <a:pt x="11459" y="134"/>
                    <a:pt x="9689" y="-374"/>
                    <a:pt x="7564" y="388"/>
                  </a:cubicBezTo>
                  <a:cubicBezTo>
                    <a:pt x="5440" y="1151"/>
                    <a:pt x="2961" y="3184"/>
                    <a:pt x="1544" y="6487"/>
                  </a:cubicBezTo>
                  <a:cubicBezTo>
                    <a:pt x="128" y="9791"/>
                    <a:pt x="-226" y="14365"/>
                    <a:pt x="128" y="17160"/>
                  </a:cubicBezTo>
                  <a:cubicBezTo>
                    <a:pt x="482" y="19955"/>
                    <a:pt x="1544" y="20972"/>
                    <a:pt x="3669" y="21099"/>
                  </a:cubicBezTo>
                  <a:cubicBezTo>
                    <a:pt x="5794" y="21226"/>
                    <a:pt x="8981" y="20464"/>
                    <a:pt x="12167" y="17922"/>
                  </a:cubicBezTo>
                  <a:cubicBezTo>
                    <a:pt x="15354" y="15381"/>
                    <a:pt x="18541" y="11061"/>
                    <a:pt x="19958" y="8266"/>
                  </a:cubicBezTo>
                  <a:cubicBezTo>
                    <a:pt x="21374" y="5471"/>
                    <a:pt x="21020" y="4200"/>
                    <a:pt x="19072" y="3438"/>
                  </a:cubicBezTo>
                  <a:cubicBezTo>
                    <a:pt x="17125" y="2675"/>
                    <a:pt x="13584" y="2421"/>
                    <a:pt x="10043" y="2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7363883" y="3568700"/>
              <a:ext cx="151459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0"/>
                  </a:moveTo>
                  <a:cubicBezTo>
                    <a:pt x="1500" y="1751"/>
                    <a:pt x="3000" y="3503"/>
                    <a:pt x="3750" y="5351"/>
                  </a:cubicBezTo>
                  <a:cubicBezTo>
                    <a:pt x="4500" y="7200"/>
                    <a:pt x="4500" y="9146"/>
                    <a:pt x="4050" y="10508"/>
                  </a:cubicBezTo>
                  <a:cubicBezTo>
                    <a:pt x="3600" y="11870"/>
                    <a:pt x="2700" y="12649"/>
                    <a:pt x="2400" y="12551"/>
                  </a:cubicBezTo>
                  <a:cubicBezTo>
                    <a:pt x="2100" y="12454"/>
                    <a:pt x="2400" y="11481"/>
                    <a:pt x="3900" y="9730"/>
                  </a:cubicBezTo>
                  <a:cubicBezTo>
                    <a:pt x="5400" y="7978"/>
                    <a:pt x="8100" y="5449"/>
                    <a:pt x="10200" y="4086"/>
                  </a:cubicBezTo>
                  <a:cubicBezTo>
                    <a:pt x="12300" y="2724"/>
                    <a:pt x="13800" y="2530"/>
                    <a:pt x="15150" y="2822"/>
                  </a:cubicBezTo>
                  <a:cubicBezTo>
                    <a:pt x="16500" y="3114"/>
                    <a:pt x="17700" y="3892"/>
                    <a:pt x="18900" y="6324"/>
                  </a:cubicBezTo>
                  <a:cubicBezTo>
                    <a:pt x="20100" y="8757"/>
                    <a:pt x="21300" y="12843"/>
                    <a:pt x="21450" y="15665"/>
                  </a:cubicBezTo>
                  <a:cubicBezTo>
                    <a:pt x="21600" y="18486"/>
                    <a:pt x="20700" y="20043"/>
                    <a:pt x="19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63033" y="3981450"/>
              <a:ext cx="7073901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97"/>
                  </a:moveTo>
                  <a:cubicBezTo>
                    <a:pt x="252" y="19621"/>
                    <a:pt x="504" y="20446"/>
                    <a:pt x="766" y="20940"/>
                  </a:cubicBezTo>
                  <a:cubicBezTo>
                    <a:pt x="1028" y="21435"/>
                    <a:pt x="1299" y="21600"/>
                    <a:pt x="1567" y="21600"/>
                  </a:cubicBezTo>
                  <a:cubicBezTo>
                    <a:pt x="1836" y="21600"/>
                    <a:pt x="2101" y="21435"/>
                    <a:pt x="2346" y="21188"/>
                  </a:cubicBezTo>
                  <a:cubicBezTo>
                    <a:pt x="2592" y="20940"/>
                    <a:pt x="2818" y="20611"/>
                    <a:pt x="3044" y="20281"/>
                  </a:cubicBezTo>
                  <a:cubicBezTo>
                    <a:pt x="3270" y="19951"/>
                    <a:pt x="3497" y="19621"/>
                    <a:pt x="3729" y="19292"/>
                  </a:cubicBezTo>
                  <a:cubicBezTo>
                    <a:pt x="3962" y="18962"/>
                    <a:pt x="4201" y="18632"/>
                    <a:pt x="4453" y="18385"/>
                  </a:cubicBezTo>
                  <a:cubicBezTo>
                    <a:pt x="4705" y="18137"/>
                    <a:pt x="4970" y="17973"/>
                    <a:pt x="5245" y="17808"/>
                  </a:cubicBezTo>
                  <a:cubicBezTo>
                    <a:pt x="5520" y="17643"/>
                    <a:pt x="5804" y="17478"/>
                    <a:pt x="6046" y="17395"/>
                  </a:cubicBezTo>
                  <a:cubicBezTo>
                    <a:pt x="6289" y="17313"/>
                    <a:pt x="6489" y="17313"/>
                    <a:pt x="6686" y="17313"/>
                  </a:cubicBezTo>
                  <a:cubicBezTo>
                    <a:pt x="6883" y="17313"/>
                    <a:pt x="7077" y="17313"/>
                    <a:pt x="7278" y="17313"/>
                  </a:cubicBezTo>
                  <a:cubicBezTo>
                    <a:pt x="7478" y="17313"/>
                    <a:pt x="7685" y="17313"/>
                    <a:pt x="7898" y="17313"/>
                  </a:cubicBezTo>
                  <a:cubicBezTo>
                    <a:pt x="8111" y="17313"/>
                    <a:pt x="8331" y="17313"/>
                    <a:pt x="8541" y="17313"/>
                  </a:cubicBezTo>
                  <a:cubicBezTo>
                    <a:pt x="8751" y="17313"/>
                    <a:pt x="8952" y="17313"/>
                    <a:pt x="9165" y="17313"/>
                  </a:cubicBezTo>
                  <a:cubicBezTo>
                    <a:pt x="9378" y="17313"/>
                    <a:pt x="9604" y="17313"/>
                    <a:pt x="9824" y="17313"/>
                  </a:cubicBezTo>
                  <a:cubicBezTo>
                    <a:pt x="10044" y="17313"/>
                    <a:pt x="10257" y="17313"/>
                    <a:pt x="10467" y="17231"/>
                  </a:cubicBezTo>
                  <a:cubicBezTo>
                    <a:pt x="10677" y="17148"/>
                    <a:pt x="10884" y="16983"/>
                    <a:pt x="11091" y="16818"/>
                  </a:cubicBezTo>
                  <a:cubicBezTo>
                    <a:pt x="11298" y="16653"/>
                    <a:pt x="11504" y="16489"/>
                    <a:pt x="11721" y="16324"/>
                  </a:cubicBezTo>
                  <a:cubicBezTo>
                    <a:pt x="11938" y="16159"/>
                    <a:pt x="12164" y="15994"/>
                    <a:pt x="12374" y="15747"/>
                  </a:cubicBezTo>
                  <a:cubicBezTo>
                    <a:pt x="12584" y="15499"/>
                    <a:pt x="12778" y="15169"/>
                    <a:pt x="12985" y="14922"/>
                  </a:cubicBezTo>
                  <a:cubicBezTo>
                    <a:pt x="13191" y="14675"/>
                    <a:pt x="13411" y="14510"/>
                    <a:pt x="13624" y="14263"/>
                  </a:cubicBezTo>
                  <a:cubicBezTo>
                    <a:pt x="13838" y="14015"/>
                    <a:pt x="14045" y="13685"/>
                    <a:pt x="14245" y="13356"/>
                  </a:cubicBezTo>
                  <a:cubicBezTo>
                    <a:pt x="14445" y="13026"/>
                    <a:pt x="14639" y="12696"/>
                    <a:pt x="14836" y="12366"/>
                  </a:cubicBezTo>
                  <a:cubicBezTo>
                    <a:pt x="15033" y="12037"/>
                    <a:pt x="15234" y="11707"/>
                    <a:pt x="15476" y="11377"/>
                  </a:cubicBezTo>
                  <a:cubicBezTo>
                    <a:pt x="15718" y="11047"/>
                    <a:pt x="16003" y="10718"/>
                    <a:pt x="16284" y="10305"/>
                  </a:cubicBezTo>
                  <a:cubicBezTo>
                    <a:pt x="16565" y="9893"/>
                    <a:pt x="16843" y="9398"/>
                    <a:pt x="17105" y="8986"/>
                  </a:cubicBezTo>
                  <a:cubicBezTo>
                    <a:pt x="17367" y="8574"/>
                    <a:pt x="17612" y="8244"/>
                    <a:pt x="17845" y="7832"/>
                  </a:cubicBezTo>
                  <a:cubicBezTo>
                    <a:pt x="18078" y="7420"/>
                    <a:pt x="18297" y="6925"/>
                    <a:pt x="18546" y="6348"/>
                  </a:cubicBezTo>
                  <a:cubicBezTo>
                    <a:pt x="18795" y="5771"/>
                    <a:pt x="19073" y="5111"/>
                    <a:pt x="19331" y="4699"/>
                  </a:cubicBezTo>
                  <a:cubicBezTo>
                    <a:pt x="19590" y="4287"/>
                    <a:pt x="19829" y="4122"/>
                    <a:pt x="20062" y="3957"/>
                  </a:cubicBezTo>
                  <a:cubicBezTo>
                    <a:pt x="20294" y="3792"/>
                    <a:pt x="20521" y="3627"/>
                    <a:pt x="20744" y="3463"/>
                  </a:cubicBezTo>
                  <a:cubicBezTo>
                    <a:pt x="20967" y="3298"/>
                    <a:pt x="21186" y="3133"/>
                    <a:pt x="21329" y="2556"/>
                  </a:cubicBezTo>
                  <a:cubicBezTo>
                    <a:pt x="21471" y="1979"/>
                    <a:pt x="21535" y="9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770283" y="35242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814733" y="38100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89189" y="4576762"/>
              <a:ext cx="243745" cy="33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03" fill="norm" stroke="1" extrusionOk="0">
                  <a:moveTo>
                    <a:pt x="215" y="509"/>
                  </a:moveTo>
                  <a:cubicBezTo>
                    <a:pt x="29" y="1188"/>
                    <a:pt x="-157" y="1868"/>
                    <a:pt x="215" y="2343"/>
                  </a:cubicBezTo>
                  <a:cubicBezTo>
                    <a:pt x="588" y="2819"/>
                    <a:pt x="1519" y="3090"/>
                    <a:pt x="3381" y="3090"/>
                  </a:cubicBezTo>
                  <a:cubicBezTo>
                    <a:pt x="5243" y="3090"/>
                    <a:pt x="8036" y="2819"/>
                    <a:pt x="9991" y="2479"/>
                  </a:cubicBezTo>
                  <a:cubicBezTo>
                    <a:pt x="11946" y="2139"/>
                    <a:pt x="13064" y="1732"/>
                    <a:pt x="13995" y="1324"/>
                  </a:cubicBezTo>
                  <a:cubicBezTo>
                    <a:pt x="14926" y="917"/>
                    <a:pt x="15671" y="509"/>
                    <a:pt x="15484" y="238"/>
                  </a:cubicBezTo>
                  <a:cubicBezTo>
                    <a:pt x="15298" y="-34"/>
                    <a:pt x="14181" y="-170"/>
                    <a:pt x="12412" y="373"/>
                  </a:cubicBezTo>
                  <a:cubicBezTo>
                    <a:pt x="10643" y="917"/>
                    <a:pt x="8222" y="2139"/>
                    <a:pt x="6640" y="3090"/>
                  </a:cubicBezTo>
                  <a:cubicBezTo>
                    <a:pt x="5057" y="4041"/>
                    <a:pt x="4312" y="4721"/>
                    <a:pt x="3846" y="5536"/>
                  </a:cubicBezTo>
                  <a:cubicBezTo>
                    <a:pt x="3381" y="6351"/>
                    <a:pt x="3195" y="7302"/>
                    <a:pt x="3753" y="7913"/>
                  </a:cubicBezTo>
                  <a:cubicBezTo>
                    <a:pt x="4312" y="8524"/>
                    <a:pt x="5615" y="8796"/>
                    <a:pt x="6733" y="8932"/>
                  </a:cubicBezTo>
                  <a:cubicBezTo>
                    <a:pt x="7850" y="9068"/>
                    <a:pt x="8781" y="9068"/>
                    <a:pt x="8967" y="9407"/>
                  </a:cubicBezTo>
                  <a:cubicBezTo>
                    <a:pt x="9153" y="9747"/>
                    <a:pt x="8595" y="10426"/>
                    <a:pt x="7384" y="11309"/>
                  </a:cubicBezTo>
                  <a:cubicBezTo>
                    <a:pt x="6174" y="12192"/>
                    <a:pt x="4312" y="13279"/>
                    <a:pt x="3195" y="14570"/>
                  </a:cubicBezTo>
                  <a:cubicBezTo>
                    <a:pt x="2077" y="15860"/>
                    <a:pt x="1705" y="17355"/>
                    <a:pt x="1612" y="18441"/>
                  </a:cubicBezTo>
                  <a:cubicBezTo>
                    <a:pt x="1519" y="19528"/>
                    <a:pt x="1705" y="20207"/>
                    <a:pt x="2357" y="20683"/>
                  </a:cubicBezTo>
                  <a:cubicBezTo>
                    <a:pt x="3009" y="21158"/>
                    <a:pt x="4126" y="21430"/>
                    <a:pt x="7384" y="20955"/>
                  </a:cubicBezTo>
                  <a:cubicBezTo>
                    <a:pt x="10643" y="20479"/>
                    <a:pt x="16043" y="19256"/>
                    <a:pt x="21443" y="18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137889" y="4552950"/>
              <a:ext cx="41095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527" y="0"/>
                  </a:moveTo>
                  <a:cubicBezTo>
                    <a:pt x="447" y="4837"/>
                    <a:pt x="-633" y="9675"/>
                    <a:pt x="447" y="13106"/>
                  </a:cubicBezTo>
                  <a:cubicBezTo>
                    <a:pt x="1527" y="16538"/>
                    <a:pt x="4767" y="18562"/>
                    <a:pt x="8547" y="19744"/>
                  </a:cubicBezTo>
                  <a:cubicBezTo>
                    <a:pt x="12327" y="20925"/>
                    <a:pt x="16647" y="21262"/>
                    <a:pt x="209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210733" y="4745551"/>
              <a:ext cx="133351" cy="1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7932"/>
                  </a:moveTo>
                  <a:cubicBezTo>
                    <a:pt x="3771" y="8205"/>
                    <a:pt x="7543" y="8478"/>
                    <a:pt x="10286" y="7932"/>
                  </a:cubicBezTo>
                  <a:cubicBezTo>
                    <a:pt x="13029" y="7385"/>
                    <a:pt x="14743" y="6018"/>
                    <a:pt x="15600" y="4514"/>
                  </a:cubicBezTo>
                  <a:cubicBezTo>
                    <a:pt x="16457" y="3010"/>
                    <a:pt x="16457" y="1370"/>
                    <a:pt x="15600" y="549"/>
                  </a:cubicBezTo>
                  <a:cubicBezTo>
                    <a:pt x="14743" y="-271"/>
                    <a:pt x="13029" y="-271"/>
                    <a:pt x="10971" y="1233"/>
                  </a:cubicBezTo>
                  <a:cubicBezTo>
                    <a:pt x="8914" y="2737"/>
                    <a:pt x="6514" y="5744"/>
                    <a:pt x="5314" y="8478"/>
                  </a:cubicBezTo>
                  <a:cubicBezTo>
                    <a:pt x="4114" y="11213"/>
                    <a:pt x="4114" y="13673"/>
                    <a:pt x="5143" y="15997"/>
                  </a:cubicBezTo>
                  <a:cubicBezTo>
                    <a:pt x="6171" y="18321"/>
                    <a:pt x="8229" y="20509"/>
                    <a:pt x="11143" y="20919"/>
                  </a:cubicBezTo>
                  <a:cubicBezTo>
                    <a:pt x="14057" y="21329"/>
                    <a:pt x="17829" y="19962"/>
                    <a:pt x="21600" y="1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420283" y="4699000"/>
              <a:ext cx="444501" cy="19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0" y="5912"/>
                    <a:pt x="0" y="11823"/>
                    <a:pt x="0" y="15347"/>
                  </a:cubicBezTo>
                  <a:cubicBezTo>
                    <a:pt x="0" y="18872"/>
                    <a:pt x="0" y="20008"/>
                    <a:pt x="0" y="19781"/>
                  </a:cubicBezTo>
                  <a:cubicBezTo>
                    <a:pt x="0" y="19554"/>
                    <a:pt x="0" y="17962"/>
                    <a:pt x="206" y="15120"/>
                  </a:cubicBezTo>
                  <a:cubicBezTo>
                    <a:pt x="411" y="12278"/>
                    <a:pt x="823" y="8185"/>
                    <a:pt x="1234" y="5798"/>
                  </a:cubicBezTo>
                  <a:cubicBezTo>
                    <a:pt x="1646" y="3411"/>
                    <a:pt x="2057" y="2728"/>
                    <a:pt x="2314" y="2956"/>
                  </a:cubicBezTo>
                  <a:cubicBezTo>
                    <a:pt x="2571" y="3183"/>
                    <a:pt x="2674" y="4320"/>
                    <a:pt x="2726" y="5571"/>
                  </a:cubicBezTo>
                  <a:cubicBezTo>
                    <a:pt x="2777" y="6821"/>
                    <a:pt x="2777" y="8185"/>
                    <a:pt x="2777" y="9436"/>
                  </a:cubicBezTo>
                  <a:cubicBezTo>
                    <a:pt x="2777" y="10686"/>
                    <a:pt x="2777" y="11823"/>
                    <a:pt x="2983" y="12051"/>
                  </a:cubicBezTo>
                  <a:cubicBezTo>
                    <a:pt x="3189" y="12278"/>
                    <a:pt x="3600" y="11596"/>
                    <a:pt x="4269" y="9891"/>
                  </a:cubicBezTo>
                  <a:cubicBezTo>
                    <a:pt x="4937" y="8185"/>
                    <a:pt x="5863" y="5457"/>
                    <a:pt x="6583" y="3979"/>
                  </a:cubicBezTo>
                  <a:cubicBezTo>
                    <a:pt x="7303" y="2501"/>
                    <a:pt x="7817" y="2274"/>
                    <a:pt x="8126" y="2842"/>
                  </a:cubicBezTo>
                  <a:cubicBezTo>
                    <a:pt x="8434" y="3411"/>
                    <a:pt x="8537" y="4775"/>
                    <a:pt x="8589" y="6935"/>
                  </a:cubicBezTo>
                  <a:cubicBezTo>
                    <a:pt x="8640" y="9095"/>
                    <a:pt x="8640" y="12051"/>
                    <a:pt x="8743" y="14097"/>
                  </a:cubicBezTo>
                  <a:cubicBezTo>
                    <a:pt x="8846" y="16143"/>
                    <a:pt x="9051" y="17280"/>
                    <a:pt x="9411" y="17621"/>
                  </a:cubicBezTo>
                  <a:cubicBezTo>
                    <a:pt x="9771" y="17962"/>
                    <a:pt x="10286" y="17507"/>
                    <a:pt x="10954" y="15461"/>
                  </a:cubicBezTo>
                  <a:cubicBezTo>
                    <a:pt x="11623" y="13415"/>
                    <a:pt x="12446" y="9777"/>
                    <a:pt x="12909" y="7048"/>
                  </a:cubicBezTo>
                  <a:cubicBezTo>
                    <a:pt x="13371" y="4320"/>
                    <a:pt x="13474" y="2501"/>
                    <a:pt x="13217" y="1933"/>
                  </a:cubicBezTo>
                  <a:cubicBezTo>
                    <a:pt x="12960" y="1364"/>
                    <a:pt x="12343" y="2046"/>
                    <a:pt x="11829" y="4206"/>
                  </a:cubicBezTo>
                  <a:cubicBezTo>
                    <a:pt x="11314" y="6366"/>
                    <a:pt x="10903" y="10004"/>
                    <a:pt x="10697" y="12505"/>
                  </a:cubicBezTo>
                  <a:cubicBezTo>
                    <a:pt x="10491" y="15006"/>
                    <a:pt x="10491" y="16371"/>
                    <a:pt x="10491" y="17621"/>
                  </a:cubicBezTo>
                  <a:cubicBezTo>
                    <a:pt x="10491" y="18872"/>
                    <a:pt x="10491" y="20008"/>
                    <a:pt x="10749" y="20691"/>
                  </a:cubicBezTo>
                  <a:cubicBezTo>
                    <a:pt x="11006" y="21373"/>
                    <a:pt x="11520" y="21600"/>
                    <a:pt x="12189" y="20804"/>
                  </a:cubicBezTo>
                  <a:cubicBezTo>
                    <a:pt x="12857" y="20008"/>
                    <a:pt x="13680" y="18189"/>
                    <a:pt x="14349" y="16029"/>
                  </a:cubicBezTo>
                  <a:cubicBezTo>
                    <a:pt x="15017" y="13869"/>
                    <a:pt x="15531" y="11368"/>
                    <a:pt x="15891" y="9436"/>
                  </a:cubicBezTo>
                  <a:cubicBezTo>
                    <a:pt x="16251" y="7503"/>
                    <a:pt x="16457" y="6139"/>
                    <a:pt x="16560" y="6025"/>
                  </a:cubicBezTo>
                  <a:cubicBezTo>
                    <a:pt x="16663" y="5912"/>
                    <a:pt x="16663" y="7048"/>
                    <a:pt x="16560" y="8299"/>
                  </a:cubicBezTo>
                  <a:cubicBezTo>
                    <a:pt x="16457" y="9549"/>
                    <a:pt x="16251" y="10914"/>
                    <a:pt x="16149" y="12164"/>
                  </a:cubicBezTo>
                  <a:cubicBezTo>
                    <a:pt x="16046" y="13415"/>
                    <a:pt x="16046" y="14552"/>
                    <a:pt x="16149" y="14552"/>
                  </a:cubicBezTo>
                  <a:cubicBezTo>
                    <a:pt x="16251" y="14552"/>
                    <a:pt x="16457" y="13415"/>
                    <a:pt x="16920" y="11368"/>
                  </a:cubicBezTo>
                  <a:cubicBezTo>
                    <a:pt x="17383" y="9322"/>
                    <a:pt x="18103" y="6366"/>
                    <a:pt x="18720" y="4775"/>
                  </a:cubicBezTo>
                  <a:cubicBezTo>
                    <a:pt x="19337" y="3183"/>
                    <a:pt x="19851" y="2956"/>
                    <a:pt x="20263" y="3411"/>
                  </a:cubicBezTo>
                  <a:cubicBezTo>
                    <a:pt x="20674" y="3865"/>
                    <a:pt x="20983" y="5002"/>
                    <a:pt x="21189" y="7503"/>
                  </a:cubicBezTo>
                  <a:cubicBezTo>
                    <a:pt x="21394" y="10004"/>
                    <a:pt x="21497" y="13869"/>
                    <a:pt x="21600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960396" y="4432300"/>
              <a:ext cx="44088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54" fill="norm" stroke="1" extrusionOk="0">
                  <a:moveTo>
                    <a:pt x="21424" y="0"/>
                  </a:moveTo>
                  <a:cubicBezTo>
                    <a:pt x="16281" y="2488"/>
                    <a:pt x="11138" y="4977"/>
                    <a:pt x="7538" y="7764"/>
                  </a:cubicBezTo>
                  <a:cubicBezTo>
                    <a:pt x="3938" y="10551"/>
                    <a:pt x="1881" y="13637"/>
                    <a:pt x="853" y="15827"/>
                  </a:cubicBezTo>
                  <a:cubicBezTo>
                    <a:pt x="-176" y="18017"/>
                    <a:pt x="-176" y="19311"/>
                    <a:pt x="338" y="20206"/>
                  </a:cubicBezTo>
                  <a:cubicBezTo>
                    <a:pt x="853" y="21102"/>
                    <a:pt x="1881" y="21600"/>
                    <a:pt x="5481" y="21550"/>
                  </a:cubicBezTo>
                  <a:cubicBezTo>
                    <a:pt x="9081" y="21500"/>
                    <a:pt x="15253" y="20903"/>
                    <a:pt x="21424" y="20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924050" y="4666705"/>
              <a:ext cx="196715" cy="21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0" fill="norm" stroke="1" extrusionOk="0">
                  <a:moveTo>
                    <a:pt x="3217" y="5888"/>
                  </a:moveTo>
                  <a:cubicBezTo>
                    <a:pt x="1609" y="6104"/>
                    <a:pt x="0" y="6320"/>
                    <a:pt x="0" y="6428"/>
                  </a:cubicBezTo>
                  <a:cubicBezTo>
                    <a:pt x="0" y="6536"/>
                    <a:pt x="1609" y="6536"/>
                    <a:pt x="4251" y="5996"/>
                  </a:cubicBezTo>
                  <a:cubicBezTo>
                    <a:pt x="6894" y="5456"/>
                    <a:pt x="10570" y="4376"/>
                    <a:pt x="13213" y="3620"/>
                  </a:cubicBezTo>
                  <a:cubicBezTo>
                    <a:pt x="15855" y="2864"/>
                    <a:pt x="17464" y="2432"/>
                    <a:pt x="17809" y="1784"/>
                  </a:cubicBezTo>
                  <a:cubicBezTo>
                    <a:pt x="18153" y="1136"/>
                    <a:pt x="17234" y="272"/>
                    <a:pt x="16085" y="56"/>
                  </a:cubicBezTo>
                  <a:cubicBezTo>
                    <a:pt x="14936" y="-160"/>
                    <a:pt x="13557" y="272"/>
                    <a:pt x="12753" y="1028"/>
                  </a:cubicBezTo>
                  <a:cubicBezTo>
                    <a:pt x="11949" y="1784"/>
                    <a:pt x="11719" y="2864"/>
                    <a:pt x="12753" y="4592"/>
                  </a:cubicBezTo>
                  <a:cubicBezTo>
                    <a:pt x="13787" y="6320"/>
                    <a:pt x="16085" y="8696"/>
                    <a:pt x="17809" y="10964"/>
                  </a:cubicBezTo>
                  <a:cubicBezTo>
                    <a:pt x="19532" y="13232"/>
                    <a:pt x="20681" y="15392"/>
                    <a:pt x="21140" y="17012"/>
                  </a:cubicBezTo>
                  <a:cubicBezTo>
                    <a:pt x="21600" y="18632"/>
                    <a:pt x="21370" y="19712"/>
                    <a:pt x="19991" y="20360"/>
                  </a:cubicBezTo>
                  <a:cubicBezTo>
                    <a:pt x="18613" y="21008"/>
                    <a:pt x="16085" y="21224"/>
                    <a:pt x="13557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807091" y="4546329"/>
              <a:ext cx="384843" cy="60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4" fill="norm" stroke="1" extrusionOk="0">
                  <a:moveTo>
                    <a:pt x="5526" y="7409"/>
                  </a:moveTo>
                  <a:cubicBezTo>
                    <a:pt x="5290" y="7035"/>
                    <a:pt x="5053" y="6662"/>
                    <a:pt x="4640" y="6550"/>
                  </a:cubicBezTo>
                  <a:cubicBezTo>
                    <a:pt x="4227" y="6437"/>
                    <a:pt x="3637" y="6587"/>
                    <a:pt x="2811" y="7409"/>
                  </a:cubicBezTo>
                  <a:cubicBezTo>
                    <a:pt x="1985" y="8231"/>
                    <a:pt x="922" y="9726"/>
                    <a:pt x="391" y="10884"/>
                  </a:cubicBezTo>
                  <a:cubicBezTo>
                    <a:pt x="-140" y="12043"/>
                    <a:pt x="-140" y="12865"/>
                    <a:pt x="450" y="13426"/>
                  </a:cubicBezTo>
                  <a:cubicBezTo>
                    <a:pt x="1040" y="13986"/>
                    <a:pt x="2221" y="14285"/>
                    <a:pt x="3401" y="13687"/>
                  </a:cubicBezTo>
                  <a:cubicBezTo>
                    <a:pt x="4581" y="13089"/>
                    <a:pt x="5762" y="11595"/>
                    <a:pt x="6411" y="10025"/>
                  </a:cubicBezTo>
                  <a:cubicBezTo>
                    <a:pt x="7060" y="8455"/>
                    <a:pt x="7178" y="6811"/>
                    <a:pt x="7886" y="5541"/>
                  </a:cubicBezTo>
                  <a:cubicBezTo>
                    <a:pt x="8594" y="4270"/>
                    <a:pt x="9893" y="3373"/>
                    <a:pt x="10955" y="2626"/>
                  </a:cubicBezTo>
                  <a:cubicBezTo>
                    <a:pt x="12017" y="1878"/>
                    <a:pt x="12844" y="1280"/>
                    <a:pt x="13729" y="795"/>
                  </a:cubicBezTo>
                  <a:cubicBezTo>
                    <a:pt x="14614" y="309"/>
                    <a:pt x="15558" y="-65"/>
                    <a:pt x="16030" y="10"/>
                  </a:cubicBezTo>
                  <a:cubicBezTo>
                    <a:pt x="16503" y="84"/>
                    <a:pt x="16503" y="608"/>
                    <a:pt x="16090" y="1916"/>
                  </a:cubicBezTo>
                  <a:cubicBezTo>
                    <a:pt x="15676" y="3224"/>
                    <a:pt x="14850" y="5316"/>
                    <a:pt x="14083" y="7446"/>
                  </a:cubicBezTo>
                  <a:cubicBezTo>
                    <a:pt x="13316" y="9577"/>
                    <a:pt x="12608" y="11744"/>
                    <a:pt x="12135" y="13949"/>
                  </a:cubicBezTo>
                  <a:cubicBezTo>
                    <a:pt x="11663" y="16154"/>
                    <a:pt x="11427" y="18396"/>
                    <a:pt x="11368" y="19704"/>
                  </a:cubicBezTo>
                  <a:cubicBezTo>
                    <a:pt x="11309" y="21012"/>
                    <a:pt x="11427" y="21386"/>
                    <a:pt x="11722" y="21460"/>
                  </a:cubicBezTo>
                  <a:cubicBezTo>
                    <a:pt x="12017" y="21535"/>
                    <a:pt x="12490" y="21311"/>
                    <a:pt x="13139" y="20601"/>
                  </a:cubicBezTo>
                  <a:cubicBezTo>
                    <a:pt x="13788" y="19891"/>
                    <a:pt x="14614" y="18695"/>
                    <a:pt x="15086" y="17686"/>
                  </a:cubicBezTo>
                  <a:cubicBezTo>
                    <a:pt x="15558" y="16677"/>
                    <a:pt x="15676" y="15855"/>
                    <a:pt x="15558" y="15257"/>
                  </a:cubicBezTo>
                  <a:cubicBezTo>
                    <a:pt x="15440" y="14659"/>
                    <a:pt x="15086" y="14285"/>
                    <a:pt x="15322" y="14024"/>
                  </a:cubicBezTo>
                  <a:cubicBezTo>
                    <a:pt x="15558" y="13762"/>
                    <a:pt x="16385" y="13613"/>
                    <a:pt x="17506" y="13276"/>
                  </a:cubicBezTo>
                  <a:cubicBezTo>
                    <a:pt x="18627" y="12940"/>
                    <a:pt x="20044" y="12417"/>
                    <a:pt x="21460" y="11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852333" y="4532291"/>
              <a:ext cx="207667" cy="41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5" fill="norm" stroke="1" extrusionOk="0">
                  <a:moveTo>
                    <a:pt x="1964" y="5320"/>
                  </a:moveTo>
                  <a:cubicBezTo>
                    <a:pt x="1309" y="6956"/>
                    <a:pt x="655" y="8592"/>
                    <a:pt x="545" y="11101"/>
                  </a:cubicBezTo>
                  <a:cubicBezTo>
                    <a:pt x="436" y="13610"/>
                    <a:pt x="873" y="16992"/>
                    <a:pt x="1309" y="18956"/>
                  </a:cubicBezTo>
                  <a:cubicBezTo>
                    <a:pt x="1745" y="20920"/>
                    <a:pt x="2182" y="21465"/>
                    <a:pt x="2509" y="21465"/>
                  </a:cubicBezTo>
                  <a:cubicBezTo>
                    <a:pt x="2836" y="21465"/>
                    <a:pt x="3055" y="20920"/>
                    <a:pt x="3709" y="18738"/>
                  </a:cubicBezTo>
                  <a:cubicBezTo>
                    <a:pt x="4364" y="16556"/>
                    <a:pt x="5455" y="12738"/>
                    <a:pt x="6655" y="9629"/>
                  </a:cubicBezTo>
                  <a:cubicBezTo>
                    <a:pt x="7855" y="6520"/>
                    <a:pt x="9164" y="4120"/>
                    <a:pt x="10145" y="2592"/>
                  </a:cubicBezTo>
                  <a:cubicBezTo>
                    <a:pt x="11127" y="1065"/>
                    <a:pt x="11782" y="410"/>
                    <a:pt x="12655" y="138"/>
                  </a:cubicBezTo>
                  <a:cubicBezTo>
                    <a:pt x="13527" y="-135"/>
                    <a:pt x="14618" y="-26"/>
                    <a:pt x="15709" y="683"/>
                  </a:cubicBezTo>
                  <a:cubicBezTo>
                    <a:pt x="16800" y="1392"/>
                    <a:pt x="17891" y="2701"/>
                    <a:pt x="19091" y="5265"/>
                  </a:cubicBezTo>
                  <a:cubicBezTo>
                    <a:pt x="20291" y="7829"/>
                    <a:pt x="21600" y="11647"/>
                    <a:pt x="21382" y="14429"/>
                  </a:cubicBezTo>
                  <a:cubicBezTo>
                    <a:pt x="21164" y="17210"/>
                    <a:pt x="19418" y="18956"/>
                    <a:pt x="16691" y="19992"/>
                  </a:cubicBezTo>
                  <a:cubicBezTo>
                    <a:pt x="13964" y="21029"/>
                    <a:pt x="10255" y="21356"/>
                    <a:pt x="7309" y="20865"/>
                  </a:cubicBezTo>
                  <a:cubicBezTo>
                    <a:pt x="4364" y="20374"/>
                    <a:pt x="2182" y="19065"/>
                    <a:pt x="0" y="17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672426" y="4696050"/>
              <a:ext cx="195908" cy="18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01" fill="norm" stroke="1" extrusionOk="0">
                  <a:moveTo>
                    <a:pt x="14528" y="6233"/>
                  </a:moveTo>
                  <a:cubicBezTo>
                    <a:pt x="14296" y="5006"/>
                    <a:pt x="14064" y="3779"/>
                    <a:pt x="12554" y="2429"/>
                  </a:cubicBezTo>
                  <a:cubicBezTo>
                    <a:pt x="11044" y="1079"/>
                    <a:pt x="8257" y="-394"/>
                    <a:pt x="6167" y="97"/>
                  </a:cubicBezTo>
                  <a:cubicBezTo>
                    <a:pt x="4077" y="588"/>
                    <a:pt x="2683" y="3042"/>
                    <a:pt x="1638" y="6601"/>
                  </a:cubicBezTo>
                  <a:cubicBezTo>
                    <a:pt x="593" y="10161"/>
                    <a:pt x="-104" y="14824"/>
                    <a:pt x="12" y="17524"/>
                  </a:cubicBezTo>
                  <a:cubicBezTo>
                    <a:pt x="128" y="20224"/>
                    <a:pt x="1057" y="20961"/>
                    <a:pt x="2102" y="21083"/>
                  </a:cubicBezTo>
                  <a:cubicBezTo>
                    <a:pt x="3148" y="21206"/>
                    <a:pt x="4309" y="20715"/>
                    <a:pt x="5702" y="19120"/>
                  </a:cubicBezTo>
                  <a:cubicBezTo>
                    <a:pt x="7096" y="17524"/>
                    <a:pt x="8722" y="14824"/>
                    <a:pt x="9883" y="12370"/>
                  </a:cubicBezTo>
                  <a:cubicBezTo>
                    <a:pt x="11044" y="9915"/>
                    <a:pt x="11741" y="7706"/>
                    <a:pt x="12206" y="7215"/>
                  </a:cubicBezTo>
                  <a:cubicBezTo>
                    <a:pt x="12670" y="6724"/>
                    <a:pt x="12902" y="7951"/>
                    <a:pt x="13831" y="10283"/>
                  </a:cubicBezTo>
                  <a:cubicBezTo>
                    <a:pt x="14761" y="12615"/>
                    <a:pt x="16386" y="16051"/>
                    <a:pt x="17780" y="18015"/>
                  </a:cubicBezTo>
                  <a:cubicBezTo>
                    <a:pt x="19173" y="19979"/>
                    <a:pt x="20335" y="20470"/>
                    <a:pt x="21496" y="20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906433" y="4686300"/>
              <a:ext cx="146051" cy="18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440"/>
                  </a:moveTo>
                  <a:cubicBezTo>
                    <a:pt x="4383" y="5760"/>
                    <a:pt x="8765" y="10080"/>
                    <a:pt x="10957" y="12960"/>
                  </a:cubicBezTo>
                  <a:cubicBezTo>
                    <a:pt x="13148" y="15840"/>
                    <a:pt x="13148" y="17280"/>
                    <a:pt x="12991" y="18600"/>
                  </a:cubicBezTo>
                  <a:cubicBezTo>
                    <a:pt x="12835" y="19920"/>
                    <a:pt x="12522" y="21120"/>
                    <a:pt x="11739" y="21360"/>
                  </a:cubicBezTo>
                  <a:cubicBezTo>
                    <a:pt x="10957" y="21600"/>
                    <a:pt x="9704" y="20880"/>
                    <a:pt x="8922" y="18360"/>
                  </a:cubicBezTo>
                  <a:cubicBezTo>
                    <a:pt x="8139" y="15840"/>
                    <a:pt x="7826" y="11520"/>
                    <a:pt x="8609" y="8400"/>
                  </a:cubicBezTo>
                  <a:cubicBezTo>
                    <a:pt x="9391" y="5280"/>
                    <a:pt x="11270" y="3360"/>
                    <a:pt x="13617" y="2160"/>
                  </a:cubicBezTo>
                  <a:cubicBezTo>
                    <a:pt x="15965" y="960"/>
                    <a:pt x="18783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094670" y="4673684"/>
              <a:ext cx="167364" cy="17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32" fill="norm" stroke="1" extrusionOk="0">
                  <a:moveTo>
                    <a:pt x="289" y="8476"/>
                  </a:moveTo>
                  <a:cubicBezTo>
                    <a:pt x="19" y="9762"/>
                    <a:pt x="-251" y="11047"/>
                    <a:pt x="424" y="11304"/>
                  </a:cubicBezTo>
                  <a:cubicBezTo>
                    <a:pt x="1099" y="11562"/>
                    <a:pt x="2719" y="10790"/>
                    <a:pt x="4609" y="9247"/>
                  </a:cubicBezTo>
                  <a:cubicBezTo>
                    <a:pt x="6499" y="7704"/>
                    <a:pt x="8659" y="5390"/>
                    <a:pt x="9874" y="3590"/>
                  </a:cubicBezTo>
                  <a:cubicBezTo>
                    <a:pt x="11089" y="1790"/>
                    <a:pt x="11359" y="504"/>
                    <a:pt x="10819" y="119"/>
                  </a:cubicBezTo>
                  <a:cubicBezTo>
                    <a:pt x="10279" y="-267"/>
                    <a:pt x="8929" y="247"/>
                    <a:pt x="7174" y="2304"/>
                  </a:cubicBezTo>
                  <a:cubicBezTo>
                    <a:pt x="5419" y="4362"/>
                    <a:pt x="3259" y="7962"/>
                    <a:pt x="2314" y="11304"/>
                  </a:cubicBezTo>
                  <a:cubicBezTo>
                    <a:pt x="1369" y="14647"/>
                    <a:pt x="1639" y="17733"/>
                    <a:pt x="4069" y="19404"/>
                  </a:cubicBezTo>
                  <a:cubicBezTo>
                    <a:pt x="6499" y="21076"/>
                    <a:pt x="11089" y="21333"/>
                    <a:pt x="14329" y="21204"/>
                  </a:cubicBezTo>
                  <a:cubicBezTo>
                    <a:pt x="17569" y="21076"/>
                    <a:pt x="19459" y="20562"/>
                    <a:pt x="21349" y="20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862019" y="4644180"/>
              <a:ext cx="122632" cy="16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869" fill="norm" stroke="1" extrusionOk="0">
                  <a:moveTo>
                    <a:pt x="18137" y="1290"/>
                  </a:moveTo>
                  <a:cubicBezTo>
                    <a:pt x="16673" y="500"/>
                    <a:pt x="15208" y="-290"/>
                    <a:pt x="12646" y="105"/>
                  </a:cubicBezTo>
                  <a:cubicBezTo>
                    <a:pt x="10083" y="500"/>
                    <a:pt x="6422" y="2081"/>
                    <a:pt x="3859" y="4847"/>
                  </a:cubicBezTo>
                  <a:cubicBezTo>
                    <a:pt x="1296" y="7612"/>
                    <a:pt x="-168" y="11564"/>
                    <a:pt x="15" y="14593"/>
                  </a:cubicBezTo>
                  <a:cubicBezTo>
                    <a:pt x="198" y="17622"/>
                    <a:pt x="2029" y="19730"/>
                    <a:pt x="4774" y="20520"/>
                  </a:cubicBezTo>
                  <a:cubicBezTo>
                    <a:pt x="7520" y="21310"/>
                    <a:pt x="11181" y="20783"/>
                    <a:pt x="14110" y="18676"/>
                  </a:cubicBezTo>
                  <a:cubicBezTo>
                    <a:pt x="17039" y="16569"/>
                    <a:pt x="19235" y="12881"/>
                    <a:pt x="20334" y="10247"/>
                  </a:cubicBezTo>
                  <a:cubicBezTo>
                    <a:pt x="21432" y="7612"/>
                    <a:pt x="21432" y="6032"/>
                    <a:pt x="20700" y="4715"/>
                  </a:cubicBezTo>
                  <a:cubicBezTo>
                    <a:pt x="19968" y="3398"/>
                    <a:pt x="18503" y="2344"/>
                    <a:pt x="16856" y="2081"/>
                  </a:cubicBezTo>
                  <a:cubicBezTo>
                    <a:pt x="15208" y="1817"/>
                    <a:pt x="13378" y="2344"/>
                    <a:pt x="13561" y="3134"/>
                  </a:cubicBezTo>
                  <a:cubicBezTo>
                    <a:pt x="13744" y="3925"/>
                    <a:pt x="15940" y="4978"/>
                    <a:pt x="18137" y="6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066101" y="4410821"/>
              <a:ext cx="357983" cy="38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0" fill="norm" stroke="1" extrusionOk="0">
                  <a:moveTo>
                    <a:pt x="2049" y="14845"/>
                  </a:moveTo>
                  <a:cubicBezTo>
                    <a:pt x="1414" y="14845"/>
                    <a:pt x="778" y="14845"/>
                    <a:pt x="461" y="15195"/>
                  </a:cubicBezTo>
                  <a:cubicBezTo>
                    <a:pt x="143" y="15545"/>
                    <a:pt x="143" y="16246"/>
                    <a:pt x="80" y="16888"/>
                  </a:cubicBezTo>
                  <a:cubicBezTo>
                    <a:pt x="16" y="17530"/>
                    <a:pt x="-111" y="18114"/>
                    <a:pt x="207" y="18815"/>
                  </a:cubicBezTo>
                  <a:cubicBezTo>
                    <a:pt x="524" y="19515"/>
                    <a:pt x="1287" y="20332"/>
                    <a:pt x="2176" y="20274"/>
                  </a:cubicBezTo>
                  <a:cubicBezTo>
                    <a:pt x="3065" y="20216"/>
                    <a:pt x="4082" y="19282"/>
                    <a:pt x="4781" y="18406"/>
                  </a:cubicBezTo>
                  <a:cubicBezTo>
                    <a:pt x="5480" y="17530"/>
                    <a:pt x="5861" y="16713"/>
                    <a:pt x="6115" y="16596"/>
                  </a:cubicBezTo>
                  <a:cubicBezTo>
                    <a:pt x="6369" y="16479"/>
                    <a:pt x="6496" y="17063"/>
                    <a:pt x="6687" y="17647"/>
                  </a:cubicBezTo>
                  <a:cubicBezTo>
                    <a:pt x="6877" y="18231"/>
                    <a:pt x="7131" y="18815"/>
                    <a:pt x="7513" y="19282"/>
                  </a:cubicBezTo>
                  <a:cubicBezTo>
                    <a:pt x="7894" y="19749"/>
                    <a:pt x="8402" y="20099"/>
                    <a:pt x="8974" y="20274"/>
                  </a:cubicBezTo>
                  <a:cubicBezTo>
                    <a:pt x="9545" y="20449"/>
                    <a:pt x="10181" y="20449"/>
                    <a:pt x="11070" y="19924"/>
                  </a:cubicBezTo>
                  <a:cubicBezTo>
                    <a:pt x="11960" y="19398"/>
                    <a:pt x="13103" y="18348"/>
                    <a:pt x="14247" y="16304"/>
                  </a:cubicBezTo>
                  <a:cubicBezTo>
                    <a:pt x="15390" y="14261"/>
                    <a:pt x="16534" y="11225"/>
                    <a:pt x="17233" y="8598"/>
                  </a:cubicBezTo>
                  <a:cubicBezTo>
                    <a:pt x="17931" y="5971"/>
                    <a:pt x="18185" y="3753"/>
                    <a:pt x="18313" y="2294"/>
                  </a:cubicBezTo>
                  <a:cubicBezTo>
                    <a:pt x="18440" y="834"/>
                    <a:pt x="18440" y="134"/>
                    <a:pt x="18122" y="17"/>
                  </a:cubicBezTo>
                  <a:cubicBezTo>
                    <a:pt x="17804" y="-100"/>
                    <a:pt x="17169" y="367"/>
                    <a:pt x="16788" y="1710"/>
                  </a:cubicBezTo>
                  <a:cubicBezTo>
                    <a:pt x="16407" y="3052"/>
                    <a:pt x="16280" y="5271"/>
                    <a:pt x="16153" y="8131"/>
                  </a:cubicBezTo>
                  <a:cubicBezTo>
                    <a:pt x="16025" y="10992"/>
                    <a:pt x="15898" y="14495"/>
                    <a:pt x="16153" y="16830"/>
                  </a:cubicBezTo>
                  <a:cubicBezTo>
                    <a:pt x="16407" y="19165"/>
                    <a:pt x="17042" y="20332"/>
                    <a:pt x="17741" y="20916"/>
                  </a:cubicBezTo>
                  <a:cubicBezTo>
                    <a:pt x="18440" y="21500"/>
                    <a:pt x="19202" y="21500"/>
                    <a:pt x="19837" y="21208"/>
                  </a:cubicBezTo>
                  <a:cubicBezTo>
                    <a:pt x="20473" y="20916"/>
                    <a:pt x="20981" y="20332"/>
                    <a:pt x="21489" y="19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328833" y="4578350"/>
              <a:ext cx="158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543510" y="4417154"/>
              <a:ext cx="39324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2" fill="norm" stroke="1" extrusionOk="0">
                  <a:moveTo>
                    <a:pt x="21120" y="997"/>
                  </a:moveTo>
                  <a:cubicBezTo>
                    <a:pt x="17709" y="439"/>
                    <a:pt x="14299" y="-118"/>
                    <a:pt x="12025" y="21"/>
                  </a:cubicBezTo>
                  <a:cubicBezTo>
                    <a:pt x="9752" y="161"/>
                    <a:pt x="8615" y="997"/>
                    <a:pt x="6341" y="3505"/>
                  </a:cubicBezTo>
                  <a:cubicBezTo>
                    <a:pt x="4067" y="6014"/>
                    <a:pt x="657" y="10194"/>
                    <a:pt x="88" y="13469"/>
                  </a:cubicBezTo>
                  <a:cubicBezTo>
                    <a:pt x="-480" y="16744"/>
                    <a:pt x="1794" y="19113"/>
                    <a:pt x="4067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608233" y="4508500"/>
              <a:ext cx="44451" cy="18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7280"/>
                  </a:moveTo>
                  <a:cubicBezTo>
                    <a:pt x="1029" y="19200"/>
                    <a:pt x="2057" y="21120"/>
                    <a:pt x="4629" y="21360"/>
                  </a:cubicBezTo>
                  <a:cubicBezTo>
                    <a:pt x="7200" y="21600"/>
                    <a:pt x="11314" y="20160"/>
                    <a:pt x="13886" y="16680"/>
                  </a:cubicBezTo>
                  <a:cubicBezTo>
                    <a:pt x="16457" y="13200"/>
                    <a:pt x="17486" y="7680"/>
                    <a:pt x="18514" y="4560"/>
                  </a:cubicBezTo>
                  <a:cubicBezTo>
                    <a:pt x="19543" y="1440"/>
                    <a:pt x="20571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684433" y="4553591"/>
              <a:ext cx="120651" cy="17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5260"/>
                  </a:moveTo>
                  <a:cubicBezTo>
                    <a:pt x="379" y="6530"/>
                    <a:pt x="758" y="7801"/>
                    <a:pt x="1895" y="8436"/>
                  </a:cubicBezTo>
                  <a:cubicBezTo>
                    <a:pt x="3032" y="9071"/>
                    <a:pt x="4926" y="9071"/>
                    <a:pt x="7579" y="8182"/>
                  </a:cubicBezTo>
                  <a:cubicBezTo>
                    <a:pt x="10232" y="7293"/>
                    <a:pt x="13642" y="5514"/>
                    <a:pt x="15916" y="3862"/>
                  </a:cubicBezTo>
                  <a:cubicBezTo>
                    <a:pt x="18189" y="2210"/>
                    <a:pt x="19326" y="685"/>
                    <a:pt x="18947" y="177"/>
                  </a:cubicBezTo>
                  <a:cubicBezTo>
                    <a:pt x="18568" y="-331"/>
                    <a:pt x="16674" y="177"/>
                    <a:pt x="14021" y="2718"/>
                  </a:cubicBezTo>
                  <a:cubicBezTo>
                    <a:pt x="11368" y="5260"/>
                    <a:pt x="7958" y="9834"/>
                    <a:pt x="6253" y="13264"/>
                  </a:cubicBezTo>
                  <a:cubicBezTo>
                    <a:pt x="4547" y="16695"/>
                    <a:pt x="4547" y="18982"/>
                    <a:pt x="7389" y="20125"/>
                  </a:cubicBezTo>
                  <a:cubicBezTo>
                    <a:pt x="10232" y="21269"/>
                    <a:pt x="15916" y="21269"/>
                    <a:pt x="21600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6855883" y="4521200"/>
              <a:ext cx="177801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821"/>
                  </a:moveTo>
                  <a:cubicBezTo>
                    <a:pt x="2829" y="7958"/>
                    <a:pt x="5657" y="9095"/>
                    <a:pt x="7457" y="11255"/>
                  </a:cubicBezTo>
                  <a:cubicBezTo>
                    <a:pt x="9257" y="13415"/>
                    <a:pt x="10029" y="16598"/>
                    <a:pt x="9900" y="18644"/>
                  </a:cubicBezTo>
                  <a:cubicBezTo>
                    <a:pt x="9771" y="20691"/>
                    <a:pt x="8743" y="21600"/>
                    <a:pt x="8100" y="21486"/>
                  </a:cubicBezTo>
                  <a:cubicBezTo>
                    <a:pt x="7457" y="21373"/>
                    <a:pt x="7200" y="20236"/>
                    <a:pt x="7971" y="17280"/>
                  </a:cubicBezTo>
                  <a:cubicBezTo>
                    <a:pt x="8743" y="14324"/>
                    <a:pt x="10543" y="9549"/>
                    <a:pt x="12986" y="6366"/>
                  </a:cubicBezTo>
                  <a:cubicBezTo>
                    <a:pt x="15429" y="3183"/>
                    <a:pt x="18514" y="15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027333" y="4552386"/>
              <a:ext cx="127001" cy="20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735"/>
                  </a:moveTo>
                  <a:cubicBezTo>
                    <a:pt x="16920" y="285"/>
                    <a:pt x="12240" y="-165"/>
                    <a:pt x="9180" y="60"/>
                  </a:cubicBezTo>
                  <a:cubicBezTo>
                    <a:pt x="6120" y="285"/>
                    <a:pt x="4680" y="1185"/>
                    <a:pt x="4680" y="2760"/>
                  </a:cubicBezTo>
                  <a:cubicBezTo>
                    <a:pt x="4680" y="4335"/>
                    <a:pt x="6120" y="6585"/>
                    <a:pt x="8820" y="8948"/>
                  </a:cubicBezTo>
                  <a:cubicBezTo>
                    <a:pt x="11520" y="11310"/>
                    <a:pt x="15480" y="13785"/>
                    <a:pt x="17640" y="15585"/>
                  </a:cubicBezTo>
                  <a:cubicBezTo>
                    <a:pt x="19800" y="17385"/>
                    <a:pt x="20160" y="18510"/>
                    <a:pt x="19440" y="19410"/>
                  </a:cubicBezTo>
                  <a:cubicBezTo>
                    <a:pt x="18720" y="20310"/>
                    <a:pt x="16920" y="20985"/>
                    <a:pt x="13500" y="21210"/>
                  </a:cubicBezTo>
                  <a:cubicBezTo>
                    <a:pt x="10080" y="21435"/>
                    <a:pt x="5040" y="21210"/>
                    <a:pt x="0" y="2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776633" y="46037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796303" y="4489450"/>
              <a:ext cx="3748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600" fill="norm" stroke="1" extrusionOk="0">
                  <a:moveTo>
                    <a:pt x="3077" y="21600"/>
                  </a:moveTo>
                  <a:cubicBezTo>
                    <a:pt x="3077" y="18000"/>
                    <a:pt x="3077" y="14400"/>
                    <a:pt x="1941" y="10800"/>
                  </a:cubicBezTo>
                  <a:cubicBezTo>
                    <a:pt x="804" y="7200"/>
                    <a:pt x="-1470" y="3600"/>
                    <a:pt x="1372" y="1800"/>
                  </a:cubicBezTo>
                  <a:cubicBezTo>
                    <a:pt x="4214" y="0"/>
                    <a:pt x="12172" y="0"/>
                    <a:pt x="201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882066" y="4332816"/>
              <a:ext cx="18666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15578" y="4950"/>
                  </a:moveTo>
                  <a:cubicBezTo>
                    <a:pt x="15336" y="3600"/>
                    <a:pt x="15093" y="2250"/>
                    <a:pt x="14365" y="1350"/>
                  </a:cubicBezTo>
                  <a:cubicBezTo>
                    <a:pt x="13637" y="450"/>
                    <a:pt x="12423" y="0"/>
                    <a:pt x="11452" y="0"/>
                  </a:cubicBezTo>
                  <a:cubicBezTo>
                    <a:pt x="10482" y="0"/>
                    <a:pt x="9754" y="450"/>
                    <a:pt x="9147" y="2362"/>
                  </a:cubicBezTo>
                  <a:cubicBezTo>
                    <a:pt x="8540" y="4275"/>
                    <a:pt x="8055" y="7650"/>
                    <a:pt x="7569" y="10912"/>
                  </a:cubicBezTo>
                  <a:cubicBezTo>
                    <a:pt x="7084" y="14175"/>
                    <a:pt x="6599" y="17325"/>
                    <a:pt x="6234" y="19181"/>
                  </a:cubicBezTo>
                  <a:cubicBezTo>
                    <a:pt x="5870" y="21037"/>
                    <a:pt x="5628" y="21600"/>
                    <a:pt x="5264" y="21600"/>
                  </a:cubicBezTo>
                  <a:cubicBezTo>
                    <a:pt x="4900" y="21600"/>
                    <a:pt x="4414" y="21037"/>
                    <a:pt x="3565" y="20194"/>
                  </a:cubicBezTo>
                  <a:cubicBezTo>
                    <a:pt x="2715" y="19350"/>
                    <a:pt x="1502" y="18225"/>
                    <a:pt x="774" y="17269"/>
                  </a:cubicBezTo>
                  <a:cubicBezTo>
                    <a:pt x="46" y="16312"/>
                    <a:pt x="-197" y="15525"/>
                    <a:pt x="167" y="14962"/>
                  </a:cubicBezTo>
                  <a:cubicBezTo>
                    <a:pt x="531" y="14400"/>
                    <a:pt x="1502" y="14063"/>
                    <a:pt x="5142" y="13444"/>
                  </a:cubicBezTo>
                  <a:cubicBezTo>
                    <a:pt x="8783" y="12825"/>
                    <a:pt x="15093" y="11925"/>
                    <a:pt x="21403" y="1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183033" y="44450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183033" y="46926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109211" y="5545287"/>
              <a:ext cx="184323" cy="18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17" fill="norm" stroke="1" extrusionOk="0">
                  <a:moveTo>
                    <a:pt x="19" y="11450"/>
                  </a:moveTo>
                  <a:cubicBezTo>
                    <a:pt x="2446" y="9994"/>
                    <a:pt x="4873" y="8538"/>
                    <a:pt x="6451" y="7203"/>
                  </a:cubicBezTo>
                  <a:cubicBezTo>
                    <a:pt x="8028" y="5868"/>
                    <a:pt x="8756" y="4655"/>
                    <a:pt x="8999" y="3441"/>
                  </a:cubicBezTo>
                  <a:cubicBezTo>
                    <a:pt x="9242" y="2228"/>
                    <a:pt x="8999" y="1014"/>
                    <a:pt x="8271" y="408"/>
                  </a:cubicBezTo>
                  <a:cubicBezTo>
                    <a:pt x="7543" y="-199"/>
                    <a:pt x="6330" y="-199"/>
                    <a:pt x="4873" y="893"/>
                  </a:cubicBezTo>
                  <a:cubicBezTo>
                    <a:pt x="3417" y="1985"/>
                    <a:pt x="1718" y="4170"/>
                    <a:pt x="747" y="7203"/>
                  </a:cubicBezTo>
                  <a:cubicBezTo>
                    <a:pt x="-223" y="10237"/>
                    <a:pt x="-466" y="14120"/>
                    <a:pt x="1354" y="16911"/>
                  </a:cubicBezTo>
                  <a:cubicBezTo>
                    <a:pt x="3174" y="19702"/>
                    <a:pt x="7058" y="21401"/>
                    <a:pt x="10698" y="20794"/>
                  </a:cubicBezTo>
                  <a:cubicBezTo>
                    <a:pt x="14338" y="20188"/>
                    <a:pt x="17736" y="17275"/>
                    <a:pt x="21134" y="14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357503" y="5378450"/>
              <a:ext cx="2493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042"/>
                    <a:pt x="1400" y="8084"/>
                    <a:pt x="500" y="11495"/>
                  </a:cubicBezTo>
                  <a:cubicBezTo>
                    <a:pt x="-400" y="14905"/>
                    <a:pt x="-400" y="17684"/>
                    <a:pt x="3200" y="19263"/>
                  </a:cubicBezTo>
                  <a:cubicBezTo>
                    <a:pt x="6800" y="20842"/>
                    <a:pt x="14000" y="21221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420533" y="5577023"/>
              <a:ext cx="184151" cy="13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14460"/>
                  </a:moveTo>
                  <a:cubicBezTo>
                    <a:pt x="2483" y="14133"/>
                    <a:pt x="4966" y="13806"/>
                    <a:pt x="6952" y="12988"/>
                  </a:cubicBezTo>
                  <a:cubicBezTo>
                    <a:pt x="8938" y="12169"/>
                    <a:pt x="10428" y="10860"/>
                    <a:pt x="11297" y="9224"/>
                  </a:cubicBezTo>
                  <a:cubicBezTo>
                    <a:pt x="12166" y="7588"/>
                    <a:pt x="12414" y="5624"/>
                    <a:pt x="12414" y="3824"/>
                  </a:cubicBezTo>
                  <a:cubicBezTo>
                    <a:pt x="12414" y="2024"/>
                    <a:pt x="12166" y="388"/>
                    <a:pt x="11297" y="60"/>
                  </a:cubicBezTo>
                  <a:cubicBezTo>
                    <a:pt x="10428" y="-267"/>
                    <a:pt x="8938" y="715"/>
                    <a:pt x="7821" y="3333"/>
                  </a:cubicBezTo>
                  <a:cubicBezTo>
                    <a:pt x="6703" y="5951"/>
                    <a:pt x="5959" y="10206"/>
                    <a:pt x="5710" y="13151"/>
                  </a:cubicBezTo>
                  <a:cubicBezTo>
                    <a:pt x="5462" y="16097"/>
                    <a:pt x="5710" y="17733"/>
                    <a:pt x="7324" y="19042"/>
                  </a:cubicBezTo>
                  <a:cubicBezTo>
                    <a:pt x="8938" y="20351"/>
                    <a:pt x="11917" y="21333"/>
                    <a:pt x="14524" y="20678"/>
                  </a:cubicBezTo>
                  <a:cubicBezTo>
                    <a:pt x="17131" y="20024"/>
                    <a:pt x="19366" y="17733"/>
                    <a:pt x="21600" y="15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655483" y="5549900"/>
              <a:ext cx="222251" cy="15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0"/>
                  </a:moveTo>
                  <a:cubicBezTo>
                    <a:pt x="411" y="6253"/>
                    <a:pt x="823" y="12505"/>
                    <a:pt x="1029" y="16342"/>
                  </a:cubicBezTo>
                  <a:cubicBezTo>
                    <a:pt x="1234" y="20179"/>
                    <a:pt x="1234" y="21600"/>
                    <a:pt x="1646" y="21032"/>
                  </a:cubicBezTo>
                  <a:cubicBezTo>
                    <a:pt x="2057" y="20463"/>
                    <a:pt x="2880" y="17905"/>
                    <a:pt x="3806" y="14921"/>
                  </a:cubicBezTo>
                  <a:cubicBezTo>
                    <a:pt x="4731" y="11937"/>
                    <a:pt x="5760" y="8526"/>
                    <a:pt x="6686" y="6395"/>
                  </a:cubicBezTo>
                  <a:cubicBezTo>
                    <a:pt x="7611" y="4263"/>
                    <a:pt x="8434" y="3411"/>
                    <a:pt x="9051" y="3837"/>
                  </a:cubicBezTo>
                  <a:cubicBezTo>
                    <a:pt x="9669" y="4263"/>
                    <a:pt x="10080" y="5968"/>
                    <a:pt x="10389" y="7674"/>
                  </a:cubicBezTo>
                  <a:cubicBezTo>
                    <a:pt x="10697" y="9379"/>
                    <a:pt x="10903" y="11084"/>
                    <a:pt x="11211" y="12647"/>
                  </a:cubicBezTo>
                  <a:cubicBezTo>
                    <a:pt x="11520" y="14211"/>
                    <a:pt x="11931" y="15632"/>
                    <a:pt x="12137" y="15632"/>
                  </a:cubicBezTo>
                  <a:cubicBezTo>
                    <a:pt x="12343" y="15632"/>
                    <a:pt x="12343" y="14211"/>
                    <a:pt x="12651" y="12079"/>
                  </a:cubicBezTo>
                  <a:cubicBezTo>
                    <a:pt x="12960" y="9947"/>
                    <a:pt x="13577" y="7105"/>
                    <a:pt x="14400" y="5258"/>
                  </a:cubicBezTo>
                  <a:cubicBezTo>
                    <a:pt x="15223" y="3411"/>
                    <a:pt x="16251" y="2558"/>
                    <a:pt x="17074" y="2984"/>
                  </a:cubicBezTo>
                  <a:cubicBezTo>
                    <a:pt x="17897" y="3411"/>
                    <a:pt x="18514" y="5116"/>
                    <a:pt x="19234" y="7958"/>
                  </a:cubicBezTo>
                  <a:cubicBezTo>
                    <a:pt x="19954" y="10800"/>
                    <a:pt x="20777" y="14779"/>
                    <a:pt x="21600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940704" y="5545641"/>
              <a:ext cx="282797" cy="15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841" fill="norm" stroke="1" extrusionOk="0">
                  <a:moveTo>
                    <a:pt x="40" y="7491"/>
                  </a:moveTo>
                  <a:cubicBezTo>
                    <a:pt x="680" y="8355"/>
                    <a:pt x="1320" y="9219"/>
                    <a:pt x="2120" y="9507"/>
                  </a:cubicBezTo>
                  <a:cubicBezTo>
                    <a:pt x="2920" y="9795"/>
                    <a:pt x="3880" y="9507"/>
                    <a:pt x="4600" y="8787"/>
                  </a:cubicBezTo>
                  <a:cubicBezTo>
                    <a:pt x="5320" y="8067"/>
                    <a:pt x="5800" y="6915"/>
                    <a:pt x="6120" y="5331"/>
                  </a:cubicBezTo>
                  <a:cubicBezTo>
                    <a:pt x="6440" y="3747"/>
                    <a:pt x="6600" y="1731"/>
                    <a:pt x="6280" y="723"/>
                  </a:cubicBezTo>
                  <a:cubicBezTo>
                    <a:pt x="5960" y="-285"/>
                    <a:pt x="5160" y="-285"/>
                    <a:pt x="4120" y="1011"/>
                  </a:cubicBezTo>
                  <a:cubicBezTo>
                    <a:pt x="3080" y="2307"/>
                    <a:pt x="1800" y="4899"/>
                    <a:pt x="1000" y="8211"/>
                  </a:cubicBezTo>
                  <a:cubicBezTo>
                    <a:pt x="200" y="11523"/>
                    <a:pt x="-120" y="15555"/>
                    <a:pt x="40" y="18003"/>
                  </a:cubicBezTo>
                  <a:cubicBezTo>
                    <a:pt x="200" y="20451"/>
                    <a:pt x="840" y="21315"/>
                    <a:pt x="2360" y="20595"/>
                  </a:cubicBezTo>
                  <a:cubicBezTo>
                    <a:pt x="3880" y="19875"/>
                    <a:pt x="6280" y="17571"/>
                    <a:pt x="8040" y="15123"/>
                  </a:cubicBezTo>
                  <a:cubicBezTo>
                    <a:pt x="9800" y="12675"/>
                    <a:pt x="10920" y="10083"/>
                    <a:pt x="11800" y="8211"/>
                  </a:cubicBezTo>
                  <a:cubicBezTo>
                    <a:pt x="12680" y="6339"/>
                    <a:pt x="13320" y="5187"/>
                    <a:pt x="13640" y="5331"/>
                  </a:cubicBezTo>
                  <a:cubicBezTo>
                    <a:pt x="13960" y="5475"/>
                    <a:pt x="13960" y="6915"/>
                    <a:pt x="13800" y="8931"/>
                  </a:cubicBezTo>
                  <a:cubicBezTo>
                    <a:pt x="13640" y="10947"/>
                    <a:pt x="13320" y="13539"/>
                    <a:pt x="13320" y="13827"/>
                  </a:cubicBezTo>
                  <a:cubicBezTo>
                    <a:pt x="13320" y="14115"/>
                    <a:pt x="13640" y="12099"/>
                    <a:pt x="14360" y="10083"/>
                  </a:cubicBezTo>
                  <a:cubicBezTo>
                    <a:pt x="15080" y="8067"/>
                    <a:pt x="16200" y="6051"/>
                    <a:pt x="17400" y="4755"/>
                  </a:cubicBezTo>
                  <a:cubicBezTo>
                    <a:pt x="18600" y="3459"/>
                    <a:pt x="19880" y="2883"/>
                    <a:pt x="20600" y="3315"/>
                  </a:cubicBezTo>
                  <a:cubicBezTo>
                    <a:pt x="21320" y="3747"/>
                    <a:pt x="21480" y="5187"/>
                    <a:pt x="21320" y="8067"/>
                  </a:cubicBezTo>
                  <a:cubicBezTo>
                    <a:pt x="21160" y="10947"/>
                    <a:pt x="20680" y="15267"/>
                    <a:pt x="20200" y="19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341788" y="5302250"/>
              <a:ext cx="107446" cy="41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7" fill="norm" stroke="1" extrusionOk="0">
                  <a:moveTo>
                    <a:pt x="13875" y="0"/>
                  </a:moveTo>
                  <a:cubicBezTo>
                    <a:pt x="11758" y="2291"/>
                    <a:pt x="9640" y="4582"/>
                    <a:pt x="7523" y="7418"/>
                  </a:cubicBezTo>
                  <a:cubicBezTo>
                    <a:pt x="5405" y="10255"/>
                    <a:pt x="3287" y="13636"/>
                    <a:pt x="2017" y="15709"/>
                  </a:cubicBezTo>
                  <a:cubicBezTo>
                    <a:pt x="746" y="17782"/>
                    <a:pt x="323" y="18545"/>
                    <a:pt x="111" y="19309"/>
                  </a:cubicBezTo>
                  <a:cubicBezTo>
                    <a:pt x="-101" y="20073"/>
                    <a:pt x="-101" y="20836"/>
                    <a:pt x="958" y="21218"/>
                  </a:cubicBezTo>
                  <a:cubicBezTo>
                    <a:pt x="2017" y="21600"/>
                    <a:pt x="4134" y="21600"/>
                    <a:pt x="7734" y="21055"/>
                  </a:cubicBezTo>
                  <a:cubicBezTo>
                    <a:pt x="11334" y="20509"/>
                    <a:pt x="16417" y="19418"/>
                    <a:pt x="21499" y="18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373033" y="554990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109633" y="5359400"/>
              <a:ext cx="331332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0" y="0"/>
                  </a:moveTo>
                  <a:cubicBezTo>
                    <a:pt x="2339" y="1350"/>
                    <a:pt x="4678" y="2700"/>
                    <a:pt x="7636" y="4106"/>
                  </a:cubicBezTo>
                  <a:cubicBezTo>
                    <a:pt x="10594" y="5513"/>
                    <a:pt x="14171" y="6975"/>
                    <a:pt x="16372" y="7875"/>
                  </a:cubicBezTo>
                  <a:cubicBezTo>
                    <a:pt x="18573" y="8775"/>
                    <a:pt x="19399" y="9112"/>
                    <a:pt x="20155" y="9619"/>
                  </a:cubicBezTo>
                  <a:cubicBezTo>
                    <a:pt x="20912" y="10125"/>
                    <a:pt x="21600" y="10800"/>
                    <a:pt x="21531" y="11419"/>
                  </a:cubicBezTo>
                  <a:cubicBezTo>
                    <a:pt x="21462" y="12038"/>
                    <a:pt x="20637" y="12600"/>
                    <a:pt x="18780" y="13444"/>
                  </a:cubicBezTo>
                  <a:cubicBezTo>
                    <a:pt x="16922" y="14287"/>
                    <a:pt x="14033" y="15413"/>
                    <a:pt x="10938" y="16425"/>
                  </a:cubicBezTo>
                  <a:cubicBezTo>
                    <a:pt x="7842" y="17438"/>
                    <a:pt x="4540" y="18337"/>
                    <a:pt x="2614" y="19012"/>
                  </a:cubicBezTo>
                  <a:cubicBezTo>
                    <a:pt x="688" y="19687"/>
                    <a:pt x="138" y="20138"/>
                    <a:pt x="482" y="20531"/>
                  </a:cubicBezTo>
                  <a:cubicBezTo>
                    <a:pt x="825" y="20925"/>
                    <a:pt x="2064" y="21262"/>
                    <a:pt x="33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911445" y="5385986"/>
              <a:ext cx="252553" cy="30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68" fill="norm" stroke="1" extrusionOk="0">
                  <a:moveTo>
                    <a:pt x="13136" y="6620"/>
                  </a:moveTo>
                  <a:cubicBezTo>
                    <a:pt x="13136" y="5876"/>
                    <a:pt x="13136" y="5131"/>
                    <a:pt x="13313" y="4237"/>
                  </a:cubicBezTo>
                  <a:cubicBezTo>
                    <a:pt x="13490" y="3343"/>
                    <a:pt x="13844" y="2300"/>
                    <a:pt x="13578" y="1854"/>
                  </a:cubicBezTo>
                  <a:cubicBezTo>
                    <a:pt x="13313" y="1407"/>
                    <a:pt x="12427" y="1556"/>
                    <a:pt x="10657" y="2971"/>
                  </a:cubicBezTo>
                  <a:cubicBezTo>
                    <a:pt x="8887" y="4386"/>
                    <a:pt x="6231" y="7067"/>
                    <a:pt x="4283" y="9600"/>
                  </a:cubicBezTo>
                  <a:cubicBezTo>
                    <a:pt x="2336" y="12132"/>
                    <a:pt x="1096" y="14516"/>
                    <a:pt x="477" y="16080"/>
                  </a:cubicBezTo>
                  <a:cubicBezTo>
                    <a:pt x="-143" y="17644"/>
                    <a:pt x="-143" y="18389"/>
                    <a:pt x="388" y="19134"/>
                  </a:cubicBezTo>
                  <a:cubicBezTo>
                    <a:pt x="919" y="19878"/>
                    <a:pt x="1982" y="20623"/>
                    <a:pt x="4372" y="20474"/>
                  </a:cubicBezTo>
                  <a:cubicBezTo>
                    <a:pt x="6762" y="20325"/>
                    <a:pt x="10480" y="19282"/>
                    <a:pt x="13490" y="17495"/>
                  </a:cubicBezTo>
                  <a:cubicBezTo>
                    <a:pt x="16500" y="15707"/>
                    <a:pt x="18801" y="13175"/>
                    <a:pt x="20041" y="10642"/>
                  </a:cubicBezTo>
                  <a:cubicBezTo>
                    <a:pt x="21280" y="8110"/>
                    <a:pt x="21457" y="5578"/>
                    <a:pt x="20572" y="3641"/>
                  </a:cubicBezTo>
                  <a:cubicBezTo>
                    <a:pt x="19687" y="1705"/>
                    <a:pt x="17739" y="364"/>
                    <a:pt x="15968" y="66"/>
                  </a:cubicBezTo>
                  <a:cubicBezTo>
                    <a:pt x="14198" y="-232"/>
                    <a:pt x="12605" y="513"/>
                    <a:pt x="11277" y="1779"/>
                  </a:cubicBezTo>
                  <a:cubicBezTo>
                    <a:pt x="9949" y="3045"/>
                    <a:pt x="8887" y="4833"/>
                    <a:pt x="8887" y="7514"/>
                  </a:cubicBezTo>
                  <a:cubicBezTo>
                    <a:pt x="8887" y="10196"/>
                    <a:pt x="9949" y="13771"/>
                    <a:pt x="11188" y="16080"/>
                  </a:cubicBezTo>
                  <a:cubicBezTo>
                    <a:pt x="12427" y="18389"/>
                    <a:pt x="13844" y="19431"/>
                    <a:pt x="15437" y="20102"/>
                  </a:cubicBezTo>
                  <a:cubicBezTo>
                    <a:pt x="17031" y="20772"/>
                    <a:pt x="18801" y="21070"/>
                    <a:pt x="20572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258983" y="5639270"/>
              <a:ext cx="102041" cy="2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557" fill="norm" stroke="1" extrusionOk="0">
                  <a:moveTo>
                    <a:pt x="0" y="541"/>
                  </a:moveTo>
                  <a:cubicBezTo>
                    <a:pt x="2592" y="346"/>
                    <a:pt x="5184" y="152"/>
                    <a:pt x="7560" y="54"/>
                  </a:cubicBezTo>
                  <a:cubicBezTo>
                    <a:pt x="9936" y="-43"/>
                    <a:pt x="12096" y="-43"/>
                    <a:pt x="13824" y="346"/>
                  </a:cubicBezTo>
                  <a:cubicBezTo>
                    <a:pt x="15552" y="735"/>
                    <a:pt x="16848" y="1514"/>
                    <a:pt x="16848" y="2292"/>
                  </a:cubicBezTo>
                  <a:cubicBezTo>
                    <a:pt x="16848" y="3071"/>
                    <a:pt x="15552" y="3849"/>
                    <a:pt x="13824" y="4530"/>
                  </a:cubicBezTo>
                  <a:cubicBezTo>
                    <a:pt x="12096" y="5211"/>
                    <a:pt x="9936" y="5795"/>
                    <a:pt x="9720" y="6962"/>
                  </a:cubicBezTo>
                  <a:cubicBezTo>
                    <a:pt x="9504" y="8130"/>
                    <a:pt x="11232" y="9881"/>
                    <a:pt x="13392" y="11341"/>
                  </a:cubicBezTo>
                  <a:cubicBezTo>
                    <a:pt x="15552" y="12800"/>
                    <a:pt x="18144" y="13968"/>
                    <a:pt x="19656" y="15135"/>
                  </a:cubicBezTo>
                  <a:cubicBezTo>
                    <a:pt x="21168" y="16303"/>
                    <a:pt x="21600" y="17471"/>
                    <a:pt x="18576" y="18541"/>
                  </a:cubicBezTo>
                  <a:cubicBezTo>
                    <a:pt x="15552" y="19611"/>
                    <a:pt x="9072" y="20584"/>
                    <a:pt x="2592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747933" y="553085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200"/>
                    <a:pt x="8862" y="10800"/>
                    <a:pt x="12462" y="7200"/>
                  </a:cubicBezTo>
                  <a:cubicBezTo>
                    <a:pt x="16062" y="3600"/>
                    <a:pt x="1883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906683" y="544195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86"/>
                    <a:pt x="0" y="3771"/>
                    <a:pt x="0" y="7371"/>
                  </a:cubicBezTo>
                  <a:cubicBezTo>
                    <a:pt x="0" y="10971"/>
                    <a:pt x="10800" y="16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532405" y="5410200"/>
              <a:ext cx="244229" cy="27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03" fill="norm" stroke="1" extrusionOk="0">
                  <a:moveTo>
                    <a:pt x="19251" y="0"/>
                  </a:moveTo>
                  <a:cubicBezTo>
                    <a:pt x="18692" y="2968"/>
                    <a:pt x="18133" y="5936"/>
                    <a:pt x="16271" y="9151"/>
                  </a:cubicBezTo>
                  <a:cubicBezTo>
                    <a:pt x="14409" y="12366"/>
                    <a:pt x="11244" y="15829"/>
                    <a:pt x="8730" y="17890"/>
                  </a:cubicBezTo>
                  <a:cubicBezTo>
                    <a:pt x="6216" y="19951"/>
                    <a:pt x="4354" y="20611"/>
                    <a:pt x="3051" y="20693"/>
                  </a:cubicBezTo>
                  <a:cubicBezTo>
                    <a:pt x="1747" y="20776"/>
                    <a:pt x="1002" y="20281"/>
                    <a:pt x="537" y="19127"/>
                  </a:cubicBezTo>
                  <a:cubicBezTo>
                    <a:pt x="71" y="17973"/>
                    <a:pt x="-115" y="16159"/>
                    <a:pt x="71" y="14840"/>
                  </a:cubicBezTo>
                  <a:cubicBezTo>
                    <a:pt x="257" y="13521"/>
                    <a:pt x="816" y="12696"/>
                    <a:pt x="2026" y="12119"/>
                  </a:cubicBezTo>
                  <a:cubicBezTo>
                    <a:pt x="3237" y="11542"/>
                    <a:pt x="5099" y="11212"/>
                    <a:pt x="6868" y="11542"/>
                  </a:cubicBezTo>
                  <a:cubicBezTo>
                    <a:pt x="8637" y="11872"/>
                    <a:pt x="10313" y="12861"/>
                    <a:pt x="12082" y="14427"/>
                  </a:cubicBezTo>
                  <a:cubicBezTo>
                    <a:pt x="13851" y="15994"/>
                    <a:pt x="15713" y="18137"/>
                    <a:pt x="17202" y="19456"/>
                  </a:cubicBezTo>
                  <a:cubicBezTo>
                    <a:pt x="18692" y="20776"/>
                    <a:pt x="19809" y="21270"/>
                    <a:pt x="20461" y="21435"/>
                  </a:cubicBezTo>
                  <a:cubicBezTo>
                    <a:pt x="21113" y="21600"/>
                    <a:pt x="21299" y="21435"/>
                    <a:pt x="21485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908090" y="5549900"/>
              <a:ext cx="84444" cy="9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92" fill="norm" stroke="1" extrusionOk="0">
                  <a:moveTo>
                    <a:pt x="472" y="0"/>
                  </a:moveTo>
                  <a:cubicBezTo>
                    <a:pt x="-55" y="3217"/>
                    <a:pt x="-582" y="6434"/>
                    <a:pt x="1525" y="10111"/>
                  </a:cubicBezTo>
                  <a:cubicBezTo>
                    <a:pt x="3633" y="13787"/>
                    <a:pt x="8374" y="17923"/>
                    <a:pt x="12062" y="19762"/>
                  </a:cubicBezTo>
                  <a:cubicBezTo>
                    <a:pt x="15750" y="21600"/>
                    <a:pt x="18384" y="21140"/>
                    <a:pt x="21018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922683" y="5562600"/>
              <a:ext cx="76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758"/>
                    <a:pt x="15600" y="1516"/>
                    <a:pt x="12000" y="5116"/>
                  </a:cubicBezTo>
                  <a:cubicBezTo>
                    <a:pt x="8400" y="8716"/>
                    <a:pt x="4200" y="151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8299450" y="5378450"/>
              <a:ext cx="423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8223995" y="5415327"/>
              <a:ext cx="251139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74" fill="norm" stroke="1" extrusionOk="0">
                  <a:moveTo>
                    <a:pt x="837" y="21274"/>
                  </a:moveTo>
                  <a:cubicBezTo>
                    <a:pt x="297" y="18188"/>
                    <a:pt x="-243" y="15103"/>
                    <a:pt x="117" y="12403"/>
                  </a:cubicBezTo>
                  <a:cubicBezTo>
                    <a:pt x="477" y="9703"/>
                    <a:pt x="1737" y="7388"/>
                    <a:pt x="5067" y="5074"/>
                  </a:cubicBezTo>
                  <a:cubicBezTo>
                    <a:pt x="8397" y="2760"/>
                    <a:pt x="13797" y="445"/>
                    <a:pt x="16857" y="60"/>
                  </a:cubicBezTo>
                  <a:cubicBezTo>
                    <a:pt x="19917" y="-326"/>
                    <a:pt x="20637" y="1217"/>
                    <a:pt x="21357" y="2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233833" y="56642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562892" y="5399201"/>
              <a:ext cx="255142" cy="2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76" fill="norm" stroke="1" extrusionOk="0">
                  <a:moveTo>
                    <a:pt x="19588" y="1692"/>
                  </a:moveTo>
                  <a:cubicBezTo>
                    <a:pt x="19061" y="1087"/>
                    <a:pt x="18534" y="483"/>
                    <a:pt x="17831" y="181"/>
                  </a:cubicBezTo>
                  <a:cubicBezTo>
                    <a:pt x="17129" y="-121"/>
                    <a:pt x="16251" y="-121"/>
                    <a:pt x="14144" y="785"/>
                  </a:cubicBezTo>
                  <a:cubicBezTo>
                    <a:pt x="12036" y="1692"/>
                    <a:pt x="8700" y="3504"/>
                    <a:pt x="5978" y="6299"/>
                  </a:cubicBezTo>
                  <a:cubicBezTo>
                    <a:pt x="3256" y="9093"/>
                    <a:pt x="1148" y="12869"/>
                    <a:pt x="358" y="15588"/>
                  </a:cubicBezTo>
                  <a:cubicBezTo>
                    <a:pt x="-432" y="18307"/>
                    <a:pt x="95" y="19969"/>
                    <a:pt x="1851" y="20724"/>
                  </a:cubicBezTo>
                  <a:cubicBezTo>
                    <a:pt x="3607" y="21479"/>
                    <a:pt x="6592" y="21328"/>
                    <a:pt x="9578" y="19969"/>
                  </a:cubicBezTo>
                  <a:cubicBezTo>
                    <a:pt x="12563" y="18609"/>
                    <a:pt x="15548" y="16041"/>
                    <a:pt x="17392" y="13247"/>
                  </a:cubicBezTo>
                  <a:cubicBezTo>
                    <a:pt x="19236" y="10452"/>
                    <a:pt x="19939" y="7431"/>
                    <a:pt x="20027" y="5543"/>
                  </a:cubicBezTo>
                  <a:cubicBezTo>
                    <a:pt x="20114" y="3655"/>
                    <a:pt x="19588" y="2900"/>
                    <a:pt x="18358" y="2522"/>
                  </a:cubicBezTo>
                  <a:cubicBezTo>
                    <a:pt x="17129" y="2145"/>
                    <a:pt x="15197" y="2145"/>
                    <a:pt x="13617" y="2824"/>
                  </a:cubicBezTo>
                  <a:cubicBezTo>
                    <a:pt x="12036" y="3504"/>
                    <a:pt x="10807" y="4864"/>
                    <a:pt x="10105" y="6525"/>
                  </a:cubicBezTo>
                  <a:cubicBezTo>
                    <a:pt x="9402" y="8187"/>
                    <a:pt x="9227" y="10150"/>
                    <a:pt x="10105" y="11963"/>
                  </a:cubicBezTo>
                  <a:cubicBezTo>
                    <a:pt x="10983" y="13776"/>
                    <a:pt x="12914" y="15437"/>
                    <a:pt x="14934" y="16948"/>
                  </a:cubicBezTo>
                  <a:cubicBezTo>
                    <a:pt x="16953" y="18458"/>
                    <a:pt x="19061" y="19817"/>
                    <a:pt x="21168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8973789" y="5354042"/>
              <a:ext cx="174964" cy="39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30" fill="norm" stroke="1" extrusionOk="0">
                  <a:moveTo>
                    <a:pt x="2678" y="7223"/>
                  </a:moveTo>
                  <a:cubicBezTo>
                    <a:pt x="3449" y="6414"/>
                    <a:pt x="4220" y="5605"/>
                    <a:pt x="4478" y="5663"/>
                  </a:cubicBezTo>
                  <a:cubicBezTo>
                    <a:pt x="4735" y="5721"/>
                    <a:pt x="4478" y="6645"/>
                    <a:pt x="3835" y="8435"/>
                  </a:cubicBezTo>
                  <a:cubicBezTo>
                    <a:pt x="3192" y="10226"/>
                    <a:pt x="2163" y="12882"/>
                    <a:pt x="1520" y="14500"/>
                  </a:cubicBezTo>
                  <a:cubicBezTo>
                    <a:pt x="878" y="16117"/>
                    <a:pt x="620" y="16694"/>
                    <a:pt x="363" y="17445"/>
                  </a:cubicBezTo>
                  <a:cubicBezTo>
                    <a:pt x="106" y="18196"/>
                    <a:pt x="-151" y="19120"/>
                    <a:pt x="106" y="19004"/>
                  </a:cubicBezTo>
                  <a:cubicBezTo>
                    <a:pt x="363" y="18889"/>
                    <a:pt x="1135" y="17734"/>
                    <a:pt x="2806" y="15135"/>
                  </a:cubicBezTo>
                  <a:cubicBezTo>
                    <a:pt x="4478" y="12536"/>
                    <a:pt x="7049" y="8493"/>
                    <a:pt x="9235" y="5779"/>
                  </a:cubicBezTo>
                  <a:cubicBezTo>
                    <a:pt x="11420" y="3064"/>
                    <a:pt x="13220" y="1678"/>
                    <a:pt x="14763" y="870"/>
                  </a:cubicBezTo>
                  <a:cubicBezTo>
                    <a:pt x="16306" y="61"/>
                    <a:pt x="17592" y="-170"/>
                    <a:pt x="18749" y="119"/>
                  </a:cubicBezTo>
                  <a:cubicBezTo>
                    <a:pt x="19906" y="408"/>
                    <a:pt x="20935" y="1216"/>
                    <a:pt x="21192" y="2660"/>
                  </a:cubicBezTo>
                  <a:cubicBezTo>
                    <a:pt x="21449" y="4104"/>
                    <a:pt x="20935" y="6183"/>
                    <a:pt x="19392" y="7685"/>
                  </a:cubicBezTo>
                  <a:cubicBezTo>
                    <a:pt x="17849" y="9186"/>
                    <a:pt x="15278" y="10110"/>
                    <a:pt x="12835" y="10688"/>
                  </a:cubicBezTo>
                  <a:cubicBezTo>
                    <a:pt x="10392" y="11265"/>
                    <a:pt x="8078" y="11496"/>
                    <a:pt x="7563" y="12016"/>
                  </a:cubicBezTo>
                  <a:cubicBezTo>
                    <a:pt x="7049" y="12536"/>
                    <a:pt x="8335" y="13344"/>
                    <a:pt x="10263" y="14384"/>
                  </a:cubicBezTo>
                  <a:cubicBezTo>
                    <a:pt x="12192" y="15424"/>
                    <a:pt x="14763" y="16694"/>
                    <a:pt x="16563" y="17907"/>
                  </a:cubicBezTo>
                  <a:cubicBezTo>
                    <a:pt x="18363" y="19120"/>
                    <a:pt x="19392" y="20275"/>
                    <a:pt x="2042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063607" y="6087654"/>
              <a:ext cx="110610" cy="14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0763" fill="norm" stroke="1" extrusionOk="0">
                  <a:moveTo>
                    <a:pt x="14431" y="291"/>
                  </a:moveTo>
                  <a:cubicBezTo>
                    <a:pt x="12467" y="-17"/>
                    <a:pt x="10503" y="-326"/>
                    <a:pt x="8147" y="754"/>
                  </a:cubicBezTo>
                  <a:cubicBezTo>
                    <a:pt x="5791" y="1834"/>
                    <a:pt x="3042" y="4303"/>
                    <a:pt x="1471" y="7234"/>
                  </a:cubicBezTo>
                  <a:cubicBezTo>
                    <a:pt x="-100" y="10165"/>
                    <a:pt x="-493" y="13560"/>
                    <a:pt x="685" y="16337"/>
                  </a:cubicBezTo>
                  <a:cubicBezTo>
                    <a:pt x="1863" y="19114"/>
                    <a:pt x="4612" y="21274"/>
                    <a:pt x="8343" y="20657"/>
                  </a:cubicBezTo>
                  <a:cubicBezTo>
                    <a:pt x="12074" y="20040"/>
                    <a:pt x="16787" y="16645"/>
                    <a:pt x="18947" y="13405"/>
                  </a:cubicBezTo>
                  <a:cubicBezTo>
                    <a:pt x="21107" y="10165"/>
                    <a:pt x="20714" y="7080"/>
                    <a:pt x="19732" y="5074"/>
                  </a:cubicBezTo>
                  <a:cubicBezTo>
                    <a:pt x="18751" y="3068"/>
                    <a:pt x="17180" y="2143"/>
                    <a:pt x="15412" y="1680"/>
                  </a:cubicBezTo>
                  <a:cubicBezTo>
                    <a:pt x="13645" y="1217"/>
                    <a:pt x="11682" y="1217"/>
                    <a:pt x="10896" y="2143"/>
                  </a:cubicBezTo>
                  <a:cubicBezTo>
                    <a:pt x="10111" y="3068"/>
                    <a:pt x="10503" y="4920"/>
                    <a:pt x="10896" y="6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211233" y="6091465"/>
              <a:ext cx="184151" cy="15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4184"/>
                  </a:moveTo>
                  <a:cubicBezTo>
                    <a:pt x="248" y="2705"/>
                    <a:pt x="497" y="1225"/>
                    <a:pt x="1490" y="486"/>
                  </a:cubicBezTo>
                  <a:cubicBezTo>
                    <a:pt x="2483" y="-254"/>
                    <a:pt x="4221" y="-254"/>
                    <a:pt x="6083" y="1225"/>
                  </a:cubicBezTo>
                  <a:cubicBezTo>
                    <a:pt x="7945" y="2705"/>
                    <a:pt x="9931" y="5664"/>
                    <a:pt x="10676" y="8771"/>
                  </a:cubicBezTo>
                  <a:cubicBezTo>
                    <a:pt x="11421" y="11878"/>
                    <a:pt x="10924" y="15132"/>
                    <a:pt x="9807" y="17499"/>
                  </a:cubicBezTo>
                  <a:cubicBezTo>
                    <a:pt x="8690" y="19867"/>
                    <a:pt x="6952" y="21346"/>
                    <a:pt x="6083" y="21050"/>
                  </a:cubicBezTo>
                  <a:cubicBezTo>
                    <a:pt x="5214" y="20754"/>
                    <a:pt x="5214" y="18683"/>
                    <a:pt x="5710" y="15724"/>
                  </a:cubicBezTo>
                  <a:cubicBezTo>
                    <a:pt x="6207" y="12765"/>
                    <a:pt x="7200" y="8919"/>
                    <a:pt x="9931" y="6256"/>
                  </a:cubicBezTo>
                  <a:cubicBezTo>
                    <a:pt x="12662" y="3593"/>
                    <a:pt x="17131" y="2113"/>
                    <a:pt x="21600" y="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242733" y="6818023"/>
              <a:ext cx="241301" cy="15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1487"/>
                  </a:moveTo>
                  <a:cubicBezTo>
                    <a:pt x="1895" y="11487"/>
                    <a:pt x="3789" y="11487"/>
                    <a:pt x="5305" y="10191"/>
                  </a:cubicBezTo>
                  <a:cubicBezTo>
                    <a:pt x="6821" y="8895"/>
                    <a:pt x="7958" y="6303"/>
                    <a:pt x="8432" y="4287"/>
                  </a:cubicBezTo>
                  <a:cubicBezTo>
                    <a:pt x="8905" y="2271"/>
                    <a:pt x="8716" y="831"/>
                    <a:pt x="8147" y="255"/>
                  </a:cubicBezTo>
                  <a:cubicBezTo>
                    <a:pt x="7579" y="-321"/>
                    <a:pt x="6632" y="-33"/>
                    <a:pt x="5211" y="2271"/>
                  </a:cubicBezTo>
                  <a:cubicBezTo>
                    <a:pt x="3789" y="4575"/>
                    <a:pt x="1895" y="8895"/>
                    <a:pt x="947" y="11775"/>
                  </a:cubicBezTo>
                  <a:cubicBezTo>
                    <a:pt x="0" y="14655"/>
                    <a:pt x="0" y="16095"/>
                    <a:pt x="189" y="17535"/>
                  </a:cubicBezTo>
                  <a:cubicBezTo>
                    <a:pt x="379" y="18975"/>
                    <a:pt x="758" y="20415"/>
                    <a:pt x="2179" y="20847"/>
                  </a:cubicBezTo>
                  <a:cubicBezTo>
                    <a:pt x="3600" y="21279"/>
                    <a:pt x="6063" y="20703"/>
                    <a:pt x="9474" y="18975"/>
                  </a:cubicBezTo>
                  <a:cubicBezTo>
                    <a:pt x="12884" y="17247"/>
                    <a:pt x="17242" y="14367"/>
                    <a:pt x="21600" y="1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581399" y="6610350"/>
              <a:ext cx="3598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3" y="0"/>
                  </a:moveTo>
                  <a:cubicBezTo>
                    <a:pt x="5082" y="3343"/>
                    <a:pt x="3812" y="6686"/>
                    <a:pt x="2541" y="9900"/>
                  </a:cubicBezTo>
                  <a:cubicBezTo>
                    <a:pt x="1271" y="13114"/>
                    <a:pt x="0" y="16200"/>
                    <a:pt x="0" y="18129"/>
                  </a:cubicBezTo>
                  <a:cubicBezTo>
                    <a:pt x="0" y="20057"/>
                    <a:pt x="1271" y="20829"/>
                    <a:pt x="5082" y="21214"/>
                  </a:cubicBezTo>
                  <a:cubicBezTo>
                    <a:pt x="8894" y="21600"/>
                    <a:pt x="1524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668183" y="6776053"/>
              <a:ext cx="152401" cy="17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3359"/>
                  </a:moveTo>
                  <a:cubicBezTo>
                    <a:pt x="3000" y="12568"/>
                    <a:pt x="6000" y="11778"/>
                    <a:pt x="8400" y="10198"/>
                  </a:cubicBezTo>
                  <a:cubicBezTo>
                    <a:pt x="10800" y="8617"/>
                    <a:pt x="12600" y="6246"/>
                    <a:pt x="13650" y="4271"/>
                  </a:cubicBezTo>
                  <a:cubicBezTo>
                    <a:pt x="14700" y="2295"/>
                    <a:pt x="15000" y="715"/>
                    <a:pt x="14400" y="188"/>
                  </a:cubicBezTo>
                  <a:cubicBezTo>
                    <a:pt x="13800" y="-339"/>
                    <a:pt x="12300" y="188"/>
                    <a:pt x="10200" y="2427"/>
                  </a:cubicBezTo>
                  <a:cubicBezTo>
                    <a:pt x="8100" y="4666"/>
                    <a:pt x="5400" y="8617"/>
                    <a:pt x="4650" y="12041"/>
                  </a:cubicBezTo>
                  <a:cubicBezTo>
                    <a:pt x="3900" y="15466"/>
                    <a:pt x="5100" y="18363"/>
                    <a:pt x="8250" y="19812"/>
                  </a:cubicBezTo>
                  <a:cubicBezTo>
                    <a:pt x="11400" y="21261"/>
                    <a:pt x="16500" y="21261"/>
                    <a:pt x="21600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909483" y="6775944"/>
              <a:ext cx="198968" cy="19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3393"/>
                  </a:moveTo>
                  <a:cubicBezTo>
                    <a:pt x="460" y="7299"/>
                    <a:pt x="919" y="11205"/>
                    <a:pt x="1034" y="13848"/>
                  </a:cubicBezTo>
                  <a:cubicBezTo>
                    <a:pt x="1149" y="16490"/>
                    <a:pt x="919" y="17869"/>
                    <a:pt x="1034" y="17869"/>
                  </a:cubicBezTo>
                  <a:cubicBezTo>
                    <a:pt x="1149" y="17869"/>
                    <a:pt x="1609" y="16490"/>
                    <a:pt x="2757" y="13963"/>
                  </a:cubicBezTo>
                  <a:cubicBezTo>
                    <a:pt x="3906" y="11435"/>
                    <a:pt x="5745" y="7759"/>
                    <a:pt x="7238" y="5001"/>
                  </a:cubicBezTo>
                  <a:cubicBezTo>
                    <a:pt x="8732" y="2244"/>
                    <a:pt x="9881" y="405"/>
                    <a:pt x="10570" y="61"/>
                  </a:cubicBezTo>
                  <a:cubicBezTo>
                    <a:pt x="11260" y="-284"/>
                    <a:pt x="11489" y="865"/>
                    <a:pt x="11604" y="2588"/>
                  </a:cubicBezTo>
                  <a:cubicBezTo>
                    <a:pt x="11719" y="4312"/>
                    <a:pt x="11719" y="6610"/>
                    <a:pt x="11719" y="8333"/>
                  </a:cubicBezTo>
                  <a:cubicBezTo>
                    <a:pt x="11719" y="10056"/>
                    <a:pt x="11719" y="11205"/>
                    <a:pt x="11834" y="11205"/>
                  </a:cubicBezTo>
                  <a:cubicBezTo>
                    <a:pt x="11949" y="11205"/>
                    <a:pt x="12179" y="10056"/>
                    <a:pt x="13098" y="8448"/>
                  </a:cubicBezTo>
                  <a:cubicBezTo>
                    <a:pt x="14017" y="6839"/>
                    <a:pt x="15626" y="4771"/>
                    <a:pt x="17004" y="3737"/>
                  </a:cubicBezTo>
                  <a:cubicBezTo>
                    <a:pt x="18383" y="2703"/>
                    <a:pt x="19532" y="2703"/>
                    <a:pt x="20336" y="3278"/>
                  </a:cubicBezTo>
                  <a:cubicBezTo>
                    <a:pt x="21140" y="3852"/>
                    <a:pt x="21600" y="5001"/>
                    <a:pt x="21600" y="8103"/>
                  </a:cubicBezTo>
                  <a:cubicBezTo>
                    <a:pt x="21600" y="11205"/>
                    <a:pt x="21140" y="16261"/>
                    <a:pt x="20681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157133" y="6773623"/>
              <a:ext cx="332358" cy="18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24" fill="norm" stroke="1" extrusionOk="0">
                  <a:moveTo>
                    <a:pt x="0" y="12587"/>
                  </a:moveTo>
                  <a:cubicBezTo>
                    <a:pt x="1777" y="10888"/>
                    <a:pt x="3554" y="9189"/>
                    <a:pt x="4716" y="7976"/>
                  </a:cubicBezTo>
                  <a:cubicBezTo>
                    <a:pt x="5878" y="6762"/>
                    <a:pt x="6425" y="6034"/>
                    <a:pt x="6835" y="4942"/>
                  </a:cubicBezTo>
                  <a:cubicBezTo>
                    <a:pt x="7246" y="3850"/>
                    <a:pt x="7519" y="2394"/>
                    <a:pt x="7314" y="1787"/>
                  </a:cubicBezTo>
                  <a:cubicBezTo>
                    <a:pt x="7109" y="1180"/>
                    <a:pt x="6425" y="1423"/>
                    <a:pt x="5400" y="3000"/>
                  </a:cubicBezTo>
                  <a:cubicBezTo>
                    <a:pt x="4375" y="4578"/>
                    <a:pt x="3008" y="7490"/>
                    <a:pt x="2256" y="10281"/>
                  </a:cubicBezTo>
                  <a:cubicBezTo>
                    <a:pt x="1504" y="13072"/>
                    <a:pt x="1367" y="15742"/>
                    <a:pt x="1572" y="17562"/>
                  </a:cubicBezTo>
                  <a:cubicBezTo>
                    <a:pt x="1777" y="19382"/>
                    <a:pt x="2324" y="20353"/>
                    <a:pt x="3896" y="19746"/>
                  </a:cubicBezTo>
                  <a:cubicBezTo>
                    <a:pt x="5468" y="19140"/>
                    <a:pt x="8066" y="16955"/>
                    <a:pt x="9570" y="15378"/>
                  </a:cubicBezTo>
                  <a:cubicBezTo>
                    <a:pt x="11073" y="13800"/>
                    <a:pt x="11484" y="12830"/>
                    <a:pt x="11962" y="11737"/>
                  </a:cubicBezTo>
                  <a:cubicBezTo>
                    <a:pt x="12441" y="10645"/>
                    <a:pt x="12987" y="9432"/>
                    <a:pt x="13192" y="9796"/>
                  </a:cubicBezTo>
                  <a:cubicBezTo>
                    <a:pt x="13397" y="10160"/>
                    <a:pt x="13261" y="12102"/>
                    <a:pt x="13124" y="13800"/>
                  </a:cubicBezTo>
                  <a:cubicBezTo>
                    <a:pt x="12987" y="15499"/>
                    <a:pt x="12851" y="16955"/>
                    <a:pt x="12577" y="18412"/>
                  </a:cubicBezTo>
                  <a:cubicBezTo>
                    <a:pt x="12304" y="19868"/>
                    <a:pt x="11894" y="21324"/>
                    <a:pt x="11825" y="21324"/>
                  </a:cubicBezTo>
                  <a:cubicBezTo>
                    <a:pt x="11757" y="21324"/>
                    <a:pt x="12030" y="19868"/>
                    <a:pt x="12782" y="16955"/>
                  </a:cubicBezTo>
                  <a:cubicBezTo>
                    <a:pt x="13534" y="14043"/>
                    <a:pt x="14765" y="9675"/>
                    <a:pt x="15858" y="6641"/>
                  </a:cubicBezTo>
                  <a:cubicBezTo>
                    <a:pt x="16952" y="3607"/>
                    <a:pt x="17909" y="1908"/>
                    <a:pt x="18797" y="937"/>
                  </a:cubicBezTo>
                  <a:cubicBezTo>
                    <a:pt x="19686" y="-33"/>
                    <a:pt x="20506" y="-276"/>
                    <a:pt x="20985" y="331"/>
                  </a:cubicBezTo>
                  <a:cubicBezTo>
                    <a:pt x="21463" y="937"/>
                    <a:pt x="21600" y="2394"/>
                    <a:pt x="21327" y="5913"/>
                  </a:cubicBezTo>
                  <a:cubicBezTo>
                    <a:pt x="21053" y="9432"/>
                    <a:pt x="20370" y="15014"/>
                    <a:pt x="19686" y="2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608833" y="6516801"/>
              <a:ext cx="172916" cy="43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02" fill="norm" stroke="1" extrusionOk="0">
                  <a:moveTo>
                    <a:pt x="18632" y="545"/>
                  </a:moveTo>
                  <a:cubicBezTo>
                    <a:pt x="19673" y="231"/>
                    <a:pt x="20714" y="-84"/>
                    <a:pt x="21105" y="21"/>
                  </a:cubicBezTo>
                  <a:cubicBezTo>
                    <a:pt x="21495" y="126"/>
                    <a:pt x="21235" y="650"/>
                    <a:pt x="19283" y="2328"/>
                  </a:cubicBezTo>
                  <a:cubicBezTo>
                    <a:pt x="17331" y="4005"/>
                    <a:pt x="13688" y="6836"/>
                    <a:pt x="10435" y="9667"/>
                  </a:cubicBezTo>
                  <a:cubicBezTo>
                    <a:pt x="7182" y="12499"/>
                    <a:pt x="4319" y="15330"/>
                    <a:pt x="2628" y="17007"/>
                  </a:cubicBezTo>
                  <a:cubicBezTo>
                    <a:pt x="936" y="18685"/>
                    <a:pt x="415" y="19209"/>
                    <a:pt x="155" y="19733"/>
                  </a:cubicBezTo>
                  <a:cubicBezTo>
                    <a:pt x="-105" y="20258"/>
                    <a:pt x="-105" y="20782"/>
                    <a:pt x="676" y="21097"/>
                  </a:cubicBezTo>
                  <a:cubicBezTo>
                    <a:pt x="1456" y="21411"/>
                    <a:pt x="3018" y="21516"/>
                    <a:pt x="5230" y="21254"/>
                  </a:cubicBezTo>
                  <a:cubicBezTo>
                    <a:pt x="7442" y="20992"/>
                    <a:pt x="10305" y="20363"/>
                    <a:pt x="12126" y="19786"/>
                  </a:cubicBezTo>
                  <a:cubicBezTo>
                    <a:pt x="13948" y="19209"/>
                    <a:pt x="14729" y="18685"/>
                    <a:pt x="15509" y="18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569629" y="6724650"/>
              <a:ext cx="31775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163" y="21600"/>
                  </a:moveTo>
                  <a:cubicBezTo>
                    <a:pt x="1161" y="20800"/>
                    <a:pt x="160" y="20000"/>
                    <a:pt x="17" y="19200"/>
                  </a:cubicBezTo>
                  <a:cubicBezTo>
                    <a:pt x="-126" y="18400"/>
                    <a:pt x="589" y="17600"/>
                    <a:pt x="3593" y="14800"/>
                  </a:cubicBezTo>
                  <a:cubicBezTo>
                    <a:pt x="6597" y="12000"/>
                    <a:pt x="11890" y="7200"/>
                    <a:pt x="15251" y="4400"/>
                  </a:cubicBezTo>
                  <a:cubicBezTo>
                    <a:pt x="18613" y="1600"/>
                    <a:pt x="20044" y="80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380566" y="6699250"/>
              <a:ext cx="32596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6" y="1157"/>
                    <a:pt x="17112" y="2314"/>
                    <a:pt x="14868" y="3471"/>
                  </a:cubicBezTo>
                  <a:cubicBezTo>
                    <a:pt x="12623" y="4629"/>
                    <a:pt x="10379" y="5786"/>
                    <a:pt x="8135" y="6943"/>
                  </a:cubicBezTo>
                  <a:cubicBezTo>
                    <a:pt x="5891" y="8100"/>
                    <a:pt x="3647" y="9257"/>
                    <a:pt x="2174" y="10286"/>
                  </a:cubicBezTo>
                  <a:cubicBezTo>
                    <a:pt x="701" y="11314"/>
                    <a:pt x="0" y="12214"/>
                    <a:pt x="0" y="12857"/>
                  </a:cubicBezTo>
                  <a:cubicBezTo>
                    <a:pt x="0" y="13500"/>
                    <a:pt x="701" y="13886"/>
                    <a:pt x="2805" y="14721"/>
                  </a:cubicBezTo>
                  <a:cubicBezTo>
                    <a:pt x="4909" y="15557"/>
                    <a:pt x="8416" y="16843"/>
                    <a:pt x="11010" y="18064"/>
                  </a:cubicBezTo>
                  <a:cubicBezTo>
                    <a:pt x="13605" y="19286"/>
                    <a:pt x="15288" y="20443"/>
                    <a:pt x="169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182868" y="6650693"/>
              <a:ext cx="296654" cy="35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4" fill="norm" stroke="1" extrusionOk="0">
                  <a:moveTo>
                    <a:pt x="11403" y="1793"/>
                  </a:moveTo>
                  <a:cubicBezTo>
                    <a:pt x="10794" y="1407"/>
                    <a:pt x="10186" y="1021"/>
                    <a:pt x="9425" y="1021"/>
                  </a:cubicBezTo>
                  <a:cubicBezTo>
                    <a:pt x="8665" y="1021"/>
                    <a:pt x="7752" y="1407"/>
                    <a:pt x="6231" y="2885"/>
                  </a:cubicBezTo>
                  <a:cubicBezTo>
                    <a:pt x="4710" y="4364"/>
                    <a:pt x="2580" y="6935"/>
                    <a:pt x="1363" y="9378"/>
                  </a:cubicBezTo>
                  <a:cubicBezTo>
                    <a:pt x="146" y="11821"/>
                    <a:pt x="-158" y="14135"/>
                    <a:pt x="70" y="15807"/>
                  </a:cubicBezTo>
                  <a:cubicBezTo>
                    <a:pt x="298" y="17478"/>
                    <a:pt x="1059" y="18507"/>
                    <a:pt x="1743" y="19214"/>
                  </a:cubicBezTo>
                  <a:cubicBezTo>
                    <a:pt x="2428" y="19921"/>
                    <a:pt x="3036" y="20307"/>
                    <a:pt x="4786" y="20307"/>
                  </a:cubicBezTo>
                  <a:cubicBezTo>
                    <a:pt x="6535" y="20307"/>
                    <a:pt x="9425" y="19921"/>
                    <a:pt x="11935" y="18893"/>
                  </a:cubicBezTo>
                  <a:cubicBezTo>
                    <a:pt x="14445" y="17864"/>
                    <a:pt x="16574" y="16193"/>
                    <a:pt x="18096" y="14135"/>
                  </a:cubicBezTo>
                  <a:cubicBezTo>
                    <a:pt x="19617" y="12078"/>
                    <a:pt x="20529" y="9635"/>
                    <a:pt x="20986" y="7707"/>
                  </a:cubicBezTo>
                  <a:cubicBezTo>
                    <a:pt x="21442" y="5778"/>
                    <a:pt x="21442" y="4364"/>
                    <a:pt x="20910" y="3143"/>
                  </a:cubicBezTo>
                  <a:cubicBezTo>
                    <a:pt x="20377" y="1921"/>
                    <a:pt x="19312" y="893"/>
                    <a:pt x="17867" y="378"/>
                  </a:cubicBezTo>
                  <a:cubicBezTo>
                    <a:pt x="16422" y="-136"/>
                    <a:pt x="14597" y="-136"/>
                    <a:pt x="12772" y="443"/>
                  </a:cubicBezTo>
                  <a:cubicBezTo>
                    <a:pt x="10946" y="1021"/>
                    <a:pt x="9121" y="2178"/>
                    <a:pt x="8132" y="3400"/>
                  </a:cubicBezTo>
                  <a:cubicBezTo>
                    <a:pt x="7143" y="4621"/>
                    <a:pt x="6991" y="5907"/>
                    <a:pt x="7904" y="7707"/>
                  </a:cubicBezTo>
                  <a:cubicBezTo>
                    <a:pt x="8817" y="9507"/>
                    <a:pt x="10794" y="11821"/>
                    <a:pt x="12696" y="14200"/>
                  </a:cubicBezTo>
                  <a:cubicBezTo>
                    <a:pt x="14597" y="16578"/>
                    <a:pt x="16422" y="19021"/>
                    <a:pt x="18248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551083" y="69532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64"/>
                    <a:pt x="4800" y="11127"/>
                    <a:pt x="8400" y="14727"/>
                  </a:cubicBezTo>
                  <a:cubicBezTo>
                    <a:pt x="12000" y="18327"/>
                    <a:pt x="168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913033" y="6870700"/>
              <a:ext cx="349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4400"/>
                    <a:pt x="8116" y="7200"/>
                    <a:pt x="11716" y="3600"/>
                  </a:cubicBezTo>
                  <a:cubicBezTo>
                    <a:pt x="15316" y="0"/>
                    <a:pt x="1845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590895" y="6629400"/>
              <a:ext cx="268289" cy="28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5" fill="norm" stroke="1" extrusionOk="0">
                  <a:moveTo>
                    <a:pt x="17339" y="0"/>
                  </a:moveTo>
                  <a:cubicBezTo>
                    <a:pt x="15820" y="4572"/>
                    <a:pt x="14301" y="9145"/>
                    <a:pt x="12192" y="12692"/>
                  </a:cubicBezTo>
                  <a:cubicBezTo>
                    <a:pt x="10083" y="16239"/>
                    <a:pt x="7383" y="18762"/>
                    <a:pt x="5527" y="20102"/>
                  </a:cubicBezTo>
                  <a:cubicBezTo>
                    <a:pt x="3670" y="21442"/>
                    <a:pt x="2658" y="21600"/>
                    <a:pt x="1898" y="21364"/>
                  </a:cubicBezTo>
                  <a:cubicBezTo>
                    <a:pt x="1139" y="21127"/>
                    <a:pt x="633" y="20496"/>
                    <a:pt x="295" y="19235"/>
                  </a:cubicBezTo>
                  <a:cubicBezTo>
                    <a:pt x="-42" y="17974"/>
                    <a:pt x="-211" y="16082"/>
                    <a:pt x="464" y="14584"/>
                  </a:cubicBezTo>
                  <a:cubicBezTo>
                    <a:pt x="1139" y="13086"/>
                    <a:pt x="2658" y="11982"/>
                    <a:pt x="4767" y="11588"/>
                  </a:cubicBezTo>
                  <a:cubicBezTo>
                    <a:pt x="6876" y="11194"/>
                    <a:pt x="9576" y="11509"/>
                    <a:pt x="12276" y="12692"/>
                  </a:cubicBezTo>
                  <a:cubicBezTo>
                    <a:pt x="14977" y="13874"/>
                    <a:pt x="17677" y="15924"/>
                    <a:pt x="19195" y="17501"/>
                  </a:cubicBezTo>
                  <a:cubicBezTo>
                    <a:pt x="20714" y="19077"/>
                    <a:pt x="21051" y="20181"/>
                    <a:pt x="21389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935383" y="676910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424"/>
                    <a:pt x="4235" y="847"/>
                    <a:pt x="7835" y="4447"/>
                  </a:cubicBezTo>
                  <a:cubicBezTo>
                    <a:pt x="11435" y="8047"/>
                    <a:pt x="16518" y="148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929033" y="6743700"/>
              <a:ext cx="158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413"/>
                    <a:pt x="10080" y="8826"/>
                    <a:pt x="6480" y="12426"/>
                  </a:cubicBezTo>
                  <a:cubicBezTo>
                    <a:pt x="2880" y="16026"/>
                    <a:pt x="1440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345870" y="6616700"/>
              <a:ext cx="3401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176"/>
                    <a:pt x="5170" y="8352"/>
                    <a:pt x="1993" y="11952"/>
                  </a:cubicBezTo>
                  <a:cubicBezTo>
                    <a:pt x="-1183" y="15552"/>
                    <a:pt x="88" y="18576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259233" y="6644216"/>
              <a:ext cx="27305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7280"/>
                    <a:pt x="1005" y="12960"/>
                    <a:pt x="3181" y="8640"/>
                  </a:cubicBezTo>
                  <a:cubicBezTo>
                    <a:pt x="5358" y="4320"/>
                    <a:pt x="9209" y="0"/>
                    <a:pt x="12558" y="0"/>
                  </a:cubicBezTo>
                  <a:cubicBezTo>
                    <a:pt x="15907" y="0"/>
                    <a:pt x="18753" y="432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246533" y="690245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578216" y="6640577"/>
              <a:ext cx="243253" cy="29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7" fill="norm" stroke="1" extrusionOk="0">
                  <a:moveTo>
                    <a:pt x="20538" y="4641"/>
                  </a:moveTo>
                  <a:cubicBezTo>
                    <a:pt x="20910" y="3885"/>
                    <a:pt x="21283" y="3130"/>
                    <a:pt x="21376" y="2375"/>
                  </a:cubicBezTo>
                  <a:cubicBezTo>
                    <a:pt x="21469" y="1620"/>
                    <a:pt x="21283" y="864"/>
                    <a:pt x="20724" y="411"/>
                  </a:cubicBezTo>
                  <a:cubicBezTo>
                    <a:pt x="20166" y="-42"/>
                    <a:pt x="19235" y="-193"/>
                    <a:pt x="17000" y="336"/>
                  </a:cubicBezTo>
                  <a:cubicBezTo>
                    <a:pt x="14766" y="864"/>
                    <a:pt x="11228" y="2073"/>
                    <a:pt x="8155" y="4338"/>
                  </a:cubicBezTo>
                  <a:cubicBezTo>
                    <a:pt x="5083" y="6604"/>
                    <a:pt x="2476" y="9927"/>
                    <a:pt x="1172" y="12344"/>
                  </a:cubicBezTo>
                  <a:cubicBezTo>
                    <a:pt x="-131" y="14761"/>
                    <a:pt x="-131" y="16271"/>
                    <a:pt x="148" y="17329"/>
                  </a:cubicBezTo>
                  <a:cubicBezTo>
                    <a:pt x="428" y="18386"/>
                    <a:pt x="986" y="18990"/>
                    <a:pt x="2290" y="19368"/>
                  </a:cubicBezTo>
                  <a:cubicBezTo>
                    <a:pt x="3593" y="19745"/>
                    <a:pt x="5641" y="19897"/>
                    <a:pt x="7969" y="18764"/>
                  </a:cubicBezTo>
                  <a:cubicBezTo>
                    <a:pt x="10297" y="17631"/>
                    <a:pt x="12903" y="15214"/>
                    <a:pt x="14300" y="12269"/>
                  </a:cubicBezTo>
                  <a:cubicBezTo>
                    <a:pt x="15697" y="9323"/>
                    <a:pt x="15883" y="5849"/>
                    <a:pt x="15603" y="3810"/>
                  </a:cubicBezTo>
                  <a:cubicBezTo>
                    <a:pt x="15324" y="1771"/>
                    <a:pt x="14579" y="1166"/>
                    <a:pt x="13741" y="864"/>
                  </a:cubicBezTo>
                  <a:cubicBezTo>
                    <a:pt x="12903" y="562"/>
                    <a:pt x="11972" y="562"/>
                    <a:pt x="10576" y="1771"/>
                  </a:cubicBezTo>
                  <a:cubicBezTo>
                    <a:pt x="9179" y="2979"/>
                    <a:pt x="7317" y="5396"/>
                    <a:pt x="6572" y="7964"/>
                  </a:cubicBezTo>
                  <a:cubicBezTo>
                    <a:pt x="5828" y="10531"/>
                    <a:pt x="6200" y="13250"/>
                    <a:pt x="7876" y="15516"/>
                  </a:cubicBezTo>
                  <a:cubicBezTo>
                    <a:pt x="9552" y="17782"/>
                    <a:pt x="12531" y="19594"/>
                    <a:pt x="1551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915400" y="6547029"/>
              <a:ext cx="242614" cy="4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92" fill="norm" stroke="1" extrusionOk="0">
                  <a:moveTo>
                    <a:pt x="8828" y="7578"/>
                  </a:moveTo>
                  <a:cubicBezTo>
                    <a:pt x="8077" y="9264"/>
                    <a:pt x="7325" y="10949"/>
                    <a:pt x="6104" y="13057"/>
                  </a:cubicBezTo>
                  <a:cubicBezTo>
                    <a:pt x="4883" y="15164"/>
                    <a:pt x="3193" y="17693"/>
                    <a:pt x="1972" y="19273"/>
                  </a:cubicBezTo>
                  <a:cubicBezTo>
                    <a:pt x="751" y="20854"/>
                    <a:pt x="0" y="21486"/>
                    <a:pt x="0" y="21381"/>
                  </a:cubicBezTo>
                  <a:cubicBezTo>
                    <a:pt x="0" y="21275"/>
                    <a:pt x="751" y="20432"/>
                    <a:pt x="2348" y="18272"/>
                  </a:cubicBezTo>
                  <a:cubicBezTo>
                    <a:pt x="3944" y="16112"/>
                    <a:pt x="6386" y="12635"/>
                    <a:pt x="9110" y="9422"/>
                  </a:cubicBezTo>
                  <a:cubicBezTo>
                    <a:pt x="11833" y="6208"/>
                    <a:pt x="14838" y="3258"/>
                    <a:pt x="16904" y="1677"/>
                  </a:cubicBezTo>
                  <a:cubicBezTo>
                    <a:pt x="18970" y="97"/>
                    <a:pt x="20097" y="-114"/>
                    <a:pt x="20755" y="44"/>
                  </a:cubicBezTo>
                  <a:cubicBezTo>
                    <a:pt x="21412" y="202"/>
                    <a:pt x="21600" y="729"/>
                    <a:pt x="21506" y="2309"/>
                  </a:cubicBezTo>
                  <a:cubicBezTo>
                    <a:pt x="21412" y="3890"/>
                    <a:pt x="21037" y="6524"/>
                    <a:pt x="19628" y="8526"/>
                  </a:cubicBezTo>
                  <a:cubicBezTo>
                    <a:pt x="18219" y="10528"/>
                    <a:pt x="15777" y="11898"/>
                    <a:pt x="14087" y="12688"/>
                  </a:cubicBezTo>
                  <a:cubicBezTo>
                    <a:pt x="12397" y="13478"/>
                    <a:pt x="11457" y="13689"/>
                    <a:pt x="10518" y="13794"/>
                  </a:cubicBezTo>
                  <a:cubicBezTo>
                    <a:pt x="9579" y="13900"/>
                    <a:pt x="8640" y="13900"/>
                    <a:pt x="8264" y="13636"/>
                  </a:cubicBezTo>
                  <a:cubicBezTo>
                    <a:pt x="7889" y="13373"/>
                    <a:pt x="8077" y="12846"/>
                    <a:pt x="8734" y="12583"/>
                  </a:cubicBezTo>
                  <a:cubicBezTo>
                    <a:pt x="9391" y="12319"/>
                    <a:pt x="10518" y="12319"/>
                    <a:pt x="11739" y="12741"/>
                  </a:cubicBezTo>
                  <a:cubicBezTo>
                    <a:pt x="12960" y="13162"/>
                    <a:pt x="14275" y="14005"/>
                    <a:pt x="15308" y="15375"/>
                  </a:cubicBezTo>
                  <a:cubicBezTo>
                    <a:pt x="16341" y="16745"/>
                    <a:pt x="17092" y="18641"/>
                    <a:pt x="17843" y="20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345083" y="6959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2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745133" y="3609707"/>
              <a:ext cx="332718" cy="4473843"/>
            </a:xfrm>
            <a:prstGeom prst="rect">
              <a:avLst/>
            </a:prstGeom>
            <a:effectLst/>
          </p:spPr>
        </p:pic>
        <p:pic>
          <p:nvPicPr>
            <p:cNvPr id="102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047489" y="3531326"/>
              <a:ext cx="1640745" cy="177074"/>
            </a:xfrm>
            <a:prstGeom prst="rect">
              <a:avLst/>
            </a:prstGeom>
            <a:effectLst/>
          </p:spPr>
        </p:pic>
        <p:pic>
          <p:nvPicPr>
            <p:cNvPr id="102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405533" y="5499100"/>
              <a:ext cx="558801" cy="95250"/>
            </a:xfrm>
            <a:prstGeom prst="rect">
              <a:avLst/>
            </a:prstGeom>
            <a:effectLst/>
          </p:spPr>
        </p:pic>
        <p:pic>
          <p:nvPicPr>
            <p:cNvPr id="102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371339" y="4978127"/>
              <a:ext cx="154845" cy="1225823"/>
            </a:xfrm>
            <a:prstGeom prst="rect">
              <a:avLst/>
            </a:prstGeom>
            <a:effectLst/>
          </p:spPr>
        </p:pic>
        <p:pic>
          <p:nvPicPr>
            <p:cNvPr id="102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460239" y="4984750"/>
              <a:ext cx="554389" cy="1143000"/>
            </a:xfrm>
            <a:prstGeom prst="rect">
              <a:avLst/>
            </a:prstGeom>
            <a:effectLst/>
          </p:spPr>
        </p:pic>
        <p:pic>
          <p:nvPicPr>
            <p:cNvPr id="103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372651" y="6096363"/>
              <a:ext cx="655183" cy="44087"/>
            </a:xfrm>
            <a:prstGeom prst="rect">
              <a:avLst/>
            </a:prstGeom>
            <a:effectLst/>
          </p:spPr>
        </p:pic>
        <p:pic>
          <p:nvPicPr>
            <p:cNvPr id="103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570633" y="4419600"/>
              <a:ext cx="241301" cy="2317750"/>
            </a:xfrm>
            <a:prstGeom prst="rect">
              <a:avLst/>
            </a:prstGeom>
            <a:effectLst/>
          </p:spPr>
        </p:pic>
        <p:pic>
          <p:nvPicPr>
            <p:cNvPr id="103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352287" y="6731000"/>
              <a:ext cx="523147" cy="88900"/>
            </a:xfrm>
            <a:prstGeom prst="rect">
              <a:avLst/>
            </a:prstGeom>
            <a:effectLst/>
          </p:spPr>
        </p:pic>
        <p:pic>
          <p:nvPicPr>
            <p:cNvPr id="103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640483" y="4454435"/>
              <a:ext cx="476251" cy="47715"/>
            </a:xfrm>
            <a:prstGeom prst="rect">
              <a:avLst/>
            </a:prstGeom>
            <a:effectLst/>
          </p:spPr>
        </p:pic>
        <p:pic>
          <p:nvPicPr>
            <p:cNvPr id="103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780183" y="3949700"/>
              <a:ext cx="127001" cy="177800"/>
            </a:xfrm>
            <a:prstGeom prst="rect">
              <a:avLst/>
            </a:prstGeom>
            <a:effectLst/>
          </p:spPr>
        </p:pic>
        <p:pic>
          <p:nvPicPr>
            <p:cNvPr id="104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742083" y="3937000"/>
              <a:ext cx="184151" cy="215900"/>
            </a:xfrm>
            <a:prstGeom prst="rect">
              <a:avLst/>
            </a:prstGeom>
            <a:effectLst/>
          </p:spPr>
        </p:pic>
        <p:pic>
          <p:nvPicPr>
            <p:cNvPr id="104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798969" y="3695700"/>
              <a:ext cx="159015" cy="63500"/>
            </a:xfrm>
            <a:prstGeom prst="rect">
              <a:avLst/>
            </a:prstGeom>
            <a:effectLst/>
          </p:spPr>
        </p:pic>
        <p:pic>
          <p:nvPicPr>
            <p:cNvPr id="104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799233" y="3643807"/>
              <a:ext cx="177801" cy="204294"/>
            </a:xfrm>
            <a:prstGeom prst="rect">
              <a:avLst/>
            </a:prstGeom>
            <a:effectLst/>
          </p:spPr>
        </p:pic>
        <p:pic>
          <p:nvPicPr>
            <p:cNvPr id="104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475383" y="7054850"/>
              <a:ext cx="146051" cy="139700"/>
            </a:xfrm>
            <a:prstGeom prst="rect">
              <a:avLst/>
            </a:prstGeom>
            <a:effectLst/>
          </p:spPr>
        </p:pic>
        <p:pic>
          <p:nvPicPr>
            <p:cNvPr id="104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481733" y="7078521"/>
              <a:ext cx="171451" cy="128729"/>
            </a:xfrm>
            <a:prstGeom prst="rect">
              <a:avLst/>
            </a:prstGeom>
            <a:effectLst/>
          </p:spPr>
        </p:pic>
        <p:pic>
          <p:nvPicPr>
            <p:cNvPr id="105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513483" y="7283450"/>
              <a:ext cx="139701" cy="209550"/>
            </a:xfrm>
            <a:prstGeom prst="rect">
              <a:avLst/>
            </a:prstGeom>
            <a:effectLst/>
          </p:spPr>
        </p:pic>
        <p:pic>
          <p:nvPicPr>
            <p:cNvPr id="105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469033" y="7340600"/>
              <a:ext cx="260351" cy="127000"/>
            </a:xfrm>
            <a:prstGeom prst="rect">
              <a:avLst/>
            </a:prstGeom>
            <a:effectLst/>
          </p:spPr>
        </p:pic>
        <p:pic>
          <p:nvPicPr>
            <p:cNvPr id="105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129433" y="5607050"/>
              <a:ext cx="552451" cy="41557"/>
            </a:xfrm>
            <a:prstGeom prst="rect">
              <a:avLst/>
            </a:prstGeom>
            <a:effectLst/>
          </p:spPr>
        </p:pic>
        <p:pic>
          <p:nvPicPr>
            <p:cNvPr id="105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035131" y="5511800"/>
              <a:ext cx="278453" cy="285750"/>
            </a:xfrm>
            <a:prstGeom prst="rect">
              <a:avLst/>
            </a:prstGeom>
            <a:effectLst/>
          </p:spPr>
        </p:pic>
        <p:pic>
          <p:nvPicPr>
            <p:cNvPr id="105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186583" y="4983528"/>
              <a:ext cx="577851" cy="83772"/>
            </a:xfrm>
            <a:prstGeom prst="rect">
              <a:avLst/>
            </a:prstGeom>
            <a:effectLst/>
          </p:spPr>
        </p:pic>
        <p:pic>
          <p:nvPicPr>
            <p:cNvPr id="106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172751" y="4921250"/>
              <a:ext cx="293233" cy="234950"/>
            </a:xfrm>
            <a:prstGeom prst="rect">
              <a:avLst/>
            </a:prstGeom>
            <a:effectLst/>
          </p:spPr>
        </p:pic>
        <p:pic>
          <p:nvPicPr>
            <p:cNvPr id="106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596555" y="4591565"/>
              <a:ext cx="267157" cy="304286"/>
            </a:xfrm>
            <a:prstGeom prst="rect">
              <a:avLst/>
            </a:prstGeom>
            <a:effectLst/>
          </p:spPr>
        </p:pic>
        <p:pic>
          <p:nvPicPr>
            <p:cNvPr id="106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789833" y="4770500"/>
              <a:ext cx="219358" cy="290450"/>
            </a:xfrm>
            <a:prstGeom prst="rect">
              <a:avLst/>
            </a:prstGeom>
            <a:effectLst/>
          </p:spPr>
        </p:pic>
        <p:pic>
          <p:nvPicPr>
            <p:cNvPr id="106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078633" y="6143343"/>
              <a:ext cx="552451" cy="35208"/>
            </a:xfrm>
            <a:prstGeom prst="rect">
              <a:avLst/>
            </a:prstGeom>
            <a:effectLst/>
          </p:spPr>
        </p:pic>
        <p:pic>
          <p:nvPicPr>
            <p:cNvPr id="106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114273" y="6037719"/>
              <a:ext cx="281911" cy="280531"/>
            </a:xfrm>
            <a:prstGeom prst="rect">
              <a:avLst/>
            </a:prstGeom>
            <a:effectLst/>
          </p:spPr>
        </p:pic>
        <p:pic>
          <p:nvPicPr>
            <p:cNvPr id="107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685838" y="6144683"/>
              <a:ext cx="266769" cy="300568"/>
            </a:xfrm>
            <a:prstGeom prst="rect">
              <a:avLst/>
            </a:prstGeom>
            <a:effectLst/>
          </p:spPr>
        </p:pic>
        <p:pic>
          <p:nvPicPr>
            <p:cNvPr id="1072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954933" y="6375400"/>
              <a:ext cx="57151" cy="190500"/>
            </a:xfrm>
            <a:prstGeom prst="rect">
              <a:avLst/>
            </a:prstGeom>
            <a:effectLst/>
          </p:spPr>
        </p:pic>
        <p:pic>
          <p:nvPicPr>
            <p:cNvPr id="107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345120" y="3431319"/>
              <a:ext cx="891315" cy="1001687"/>
            </a:xfrm>
            <a:prstGeom prst="rect">
              <a:avLst/>
            </a:prstGeom>
            <a:effectLst/>
          </p:spPr>
        </p:pic>
        <p:pic>
          <p:nvPicPr>
            <p:cNvPr id="107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235552" y="6915150"/>
              <a:ext cx="797590" cy="645709"/>
            </a:xfrm>
            <a:prstGeom prst="rect">
              <a:avLst/>
            </a:prstGeom>
            <a:effectLst/>
          </p:spPr>
        </p:pic>
        <p:pic>
          <p:nvPicPr>
            <p:cNvPr id="107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076920" y="5644167"/>
              <a:ext cx="499064" cy="1363903"/>
            </a:xfrm>
            <a:prstGeom prst="rect">
              <a:avLst/>
            </a:prstGeom>
            <a:effectLst/>
          </p:spPr>
        </p:pic>
        <p:pic>
          <p:nvPicPr>
            <p:cNvPr id="108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-12700" y="6229350"/>
              <a:ext cx="353484" cy="374650"/>
            </a:xfrm>
            <a:prstGeom prst="rect">
              <a:avLst/>
            </a:prstGeom>
            <a:effectLst/>
          </p:spPr>
        </p:pic>
        <p:pic>
          <p:nvPicPr>
            <p:cNvPr id="108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36033" y="6362700"/>
              <a:ext cx="152401" cy="25401"/>
            </a:xfrm>
            <a:prstGeom prst="rect">
              <a:avLst/>
            </a:prstGeom>
            <a:effectLst/>
          </p:spPr>
        </p:pic>
        <p:pic>
          <p:nvPicPr>
            <p:cNvPr id="108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17850" y="6407150"/>
              <a:ext cx="284884" cy="114300"/>
            </a:xfrm>
            <a:prstGeom prst="rect">
              <a:avLst/>
            </a:prstGeom>
            <a:effectLst/>
          </p:spPr>
        </p:pic>
        <p:pic>
          <p:nvPicPr>
            <p:cNvPr id="108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76816" y="6197600"/>
              <a:ext cx="33868" cy="209550"/>
            </a:xfrm>
            <a:prstGeom prst="rect">
              <a:avLst/>
            </a:prstGeom>
            <a:effectLst/>
          </p:spPr>
        </p:pic>
        <p:pic>
          <p:nvPicPr>
            <p:cNvPr id="1088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17033" y="6407150"/>
              <a:ext cx="44451" cy="44450"/>
            </a:xfrm>
            <a:prstGeom prst="rect">
              <a:avLst/>
            </a:prstGeom>
            <a:effectLst/>
          </p:spPr>
        </p:pic>
        <p:pic>
          <p:nvPicPr>
            <p:cNvPr id="109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82133" y="6130835"/>
              <a:ext cx="165101" cy="352515"/>
            </a:xfrm>
            <a:prstGeom prst="rect">
              <a:avLst/>
            </a:prstGeom>
            <a:effectLst/>
          </p:spPr>
        </p:pic>
        <p:pic>
          <p:nvPicPr>
            <p:cNvPr id="109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20233" y="6116874"/>
              <a:ext cx="292101" cy="93426"/>
            </a:xfrm>
            <a:prstGeom prst="rect">
              <a:avLst/>
            </a:prstGeom>
            <a:effectLst/>
          </p:spPr>
        </p:pic>
        <p:pic>
          <p:nvPicPr>
            <p:cNvPr id="109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74183" y="6414442"/>
              <a:ext cx="69851" cy="43509"/>
            </a:xfrm>
            <a:prstGeom prst="rect">
              <a:avLst/>
            </a:prstGeom>
            <a:effectLst/>
          </p:spPr>
        </p:pic>
        <p:pic>
          <p:nvPicPr>
            <p:cNvPr id="109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59883" y="6261100"/>
              <a:ext cx="38101" cy="349250"/>
            </a:xfrm>
            <a:prstGeom prst="rect">
              <a:avLst/>
            </a:prstGeom>
            <a:effectLst/>
          </p:spPr>
        </p:pic>
        <p:pic>
          <p:nvPicPr>
            <p:cNvPr id="109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81474" y="6438720"/>
              <a:ext cx="49860" cy="5960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9" name="Drawing"/>
          <p:cNvGrpSpPr/>
          <p:nvPr/>
        </p:nvGrpSpPr>
        <p:grpSpPr>
          <a:xfrm>
            <a:off x="634999" y="1462394"/>
            <a:ext cx="12192001" cy="6608457"/>
            <a:chOff x="0" y="0"/>
            <a:chExt cx="12191999" cy="6608455"/>
          </a:xfrm>
        </p:grpSpPr>
        <p:sp>
          <p:nvSpPr>
            <p:cNvPr id="1102" name="Line"/>
            <p:cNvSpPr/>
            <p:nvPr/>
          </p:nvSpPr>
          <p:spPr>
            <a:xfrm>
              <a:off x="1312333" y="170296"/>
              <a:ext cx="306917" cy="69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718"/>
                  </a:moveTo>
                  <a:cubicBezTo>
                    <a:pt x="20855" y="1805"/>
                    <a:pt x="20110" y="891"/>
                    <a:pt x="18844" y="402"/>
                  </a:cubicBezTo>
                  <a:cubicBezTo>
                    <a:pt x="17578" y="-88"/>
                    <a:pt x="15790" y="-153"/>
                    <a:pt x="13928" y="336"/>
                  </a:cubicBezTo>
                  <a:cubicBezTo>
                    <a:pt x="12066" y="826"/>
                    <a:pt x="10130" y="1870"/>
                    <a:pt x="8044" y="3469"/>
                  </a:cubicBezTo>
                  <a:cubicBezTo>
                    <a:pt x="5959" y="5068"/>
                    <a:pt x="3724" y="7221"/>
                    <a:pt x="2234" y="9440"/>
                  </a:cubicBezTo>
                  <a:cubicBezTo>
                    <a:pt x="745" y="11658"/>
                    <a:pt x="0" y="13942"/>
                    <a:pt x="0" y="15770"/>
                  </a:cubicBezTo>
                  <a:cubicBezTo>
                    <a:pt x="0" y="17597"/>
                    <a:pt x="745" y="18967"/>
                    <a:pt x="2681" y="19913"/>
                  </a:cubicBezTo>
                  <a:cubicBezTo>
                    <a:pt x="4618" y="20860"/>
                    <a:pt x="7746" y="21382"/>
                    <a:pt x="10577" y="21414"/>
                  </a:cubicBezTo>
                  <a:cubicBezTo>
                    <a:pt x="13407" y="21447"/>
                    <a:pt x="15939" y="20990"/>
                    <a:pt x="18472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634293" y="570826"/>
              <a:ext cx="146338" cy="30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46" fill="norm" stroke="1" extrusionOk="0">
                  <a:moveTo>
                    <a:pt x="20368" y="1263"/>
                  </a:moveTo>
                  <a:cubicBezTo>
                    <a:pt x="18868" y="813"/>
                    <a:pt x="17368" y="363"/>
                    <a:pt x="15868" y="138"/>
                  </a:cubicBezTo>
                  <a:cubicBezTo>
                    <a:pt x="14368" y="-87"/>
                    <a:pt x="12868" y="-87"/>
                    <a:pt x="10918" y="513"/>
                  </a:cubicBezTo>
                  <a:cubicBezTo>
                    <a:pt x="8968" y="1113"/>
                    <a:pt x="6568" y="2313"/>
                    <a:pt x="4468" y="5163"/>
                  </a:cubicBezTo>
                  <a:cubicBezTo>
                    <a:pt x="2368" y="8013"/>
                    <a:pt x="568" y="12513"/>
                    <a:pt x="118" y="15288"/>
                  </a:cubicBezTo>
                  <a:cubicBezTo>
                    <a:pt x="-332" y="18063"/>
                    <a:pt x="568" y="19113"/>
                    <a:pt x="1768" y="19938"/>
                  </a:cubicBezTo>
                  <a:cubicBezTo>
                    <a:pt x="2968" y="20763"/>
                    <a:pt x="4468" y="21363"/>
                    <a:pt x="6568" y="21438"/>
                  </a:cubicBezTo>
                  <a:cubicBezTo>
                    <a:pt x="8668" y="21513"/>
                    <a:pt x="11368" y="21063"/>
                    <a:pt x="14068" y="19638"/>
                  </a:cubicBezTo>
                  <a:cubicBezTo>
                    <a:pt x="16768" y="18213"/>
                    <a:pt x="19468" y="15813"/>
                    <a:pt x="20368" y="12963"/>
                  </a:cubicBezTo>
                  <a:cubicBezTo>
                    <a:pt x="21268" y="10113"/>
                    <a:pt x="20368" y="6813"/>
                    <a:pt x="19468" y="3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888849" y="522744"/>
              <a:ext cx="200301" cy="28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16" fill="norm" stroke="1" extrusionOk="0">
                  <a:moveTo>
                    <a:pt x="1735" y="4874"/>
                  </a:moveTo>
                  <a:cubicBezTo>
                    <a:pt x="1280" y="4091"/>
                    <a:pt x="825" y="3308"/>
                    <a:pt x="484" y="3387"/>
                  </a:cubicBezTo>
                  <a:cubicBezTo>
                    <a:pt x="143" y="3465"/>
                    <a:pt x="-84" y="4404"/>
                    <a:pt x="30" y="6987"/>
                  </a:cubicBezTo>
                  <a:cubicBezTo>
                    <a:pt x="143" y="9569"/>
                    <a:pt x="598" y="13795"/>
                    <a:pt x="939" y="16613"/>
                  </a:cubicBezTo>
                  <a:cubicBezTo>
                    <a:pt x="1280" y="19430"/>
                    <a:pt x="1508" y="20839"/>
                    <a:pt x="1621" y="21152"/>
                  </a:cubicBezTo>
                  <a:cubicBezTo>
                    <a:pt x="1735" y="21465"/>
                    <a:pt x="1735" y="20682"/>
                    <a:pt x="2417" y="17708"/>
                  </a:cubicBezTo>
                  <a:cubicBezTo>
                    <a:pt x="3099" y="14735"/>
                    <a:pt x="4463" y="9569"/>
                    <a:pt x="5714" y="6282"/>
                  </a:cubicBezTo>
                  <a:cubicBezTo>
                    <a:pt x="6964" y="2995"/>
                    <a:pt x="8101" y="1587"/>
                    <a:pt x="9352" y="804"/>
                  </a:cubicBezTo>
                  <a:cubicBezTo>
                    <a:pt x="10602" y="22"/>
                    <a:pt x="11967" y="-135"/>
                    <a:pt x="12990" y="100"/>
                  </a:cubicBezTo>
                  <a:cubicBezTo>
                    <a:pt x="14013" y="335"/>
                    <a:pt x="14695" y="961"/>
                    <a:pt x="15604" y="2761"/>
                  </a:cubicBezTo>
                  <a:cubicBezTo>
                    <a:pt x="16514" y="4561"/>
                    <a:pt x="17651" y="7535"/>
                    <a:pt x="18674" y="10117"/>
                  </a:cubicBezTo>
                  <a:cubicBezTo>
                    <a:pt x="19697" y="12700"/>
                    <a:pt x="20607" y="14891"/>
                    <a:pt x="21516" y="17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241549" y="144317"/>
              <a:ext cx="177801" cy="60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3134"/>
                  </a:moveTo>
                  <a:cubicBezTo>
                    <a:pt x="21343" y="2386"/>
                    <a:pt x="21086" y="1639"/>
                    <a:pt x="20443" y="1078"/>
                  </a:cubicBezTo>
                  <a:cubicBezTo>
                    <a:pt x="19800" y="518"/>
                    <a:pt x="18771" y="144"/>
                    <a:pt x="17614" y="32"/>
                  </a:cubicBezTo>
                  <a:cubicBezTo>
                    <a:pt x="16457" y="-80"/>
                    <a:pt x="15171" y="69"/>
                    <a:pt x="13243" y="1078"/>
                  </a:cubicBezTo>
                  <a:cubicBezTo>
                    <a:pt x="11314" y="2087"/>
                    <a:pt x="8743" y="3956"/>
                    <a:pt x="6814" y="6348"/>
                  </a:cubicBezTo>
                  <a:cubicBezTo>
                    <a:pt x="4886" y="8739"/>
                    <a:pt x="3600" y="11654"/>
                    <a:pt x="2571" y="14270"/>
                  </a:cubicBezTo>
                  <a:cubicBezTo>
                    <a:pt x="1543" y="16886"/>
                    <a:pt x="771" y="19203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190749" y="557699"/>
              <a:ext cx="242521" cy="18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10" fill="norm" stroke="1" extrusionOk="0">
                  <a:moveTo>
                    <a:pt x="0" y="7110"/>
                  </a:moveTo>
                  <a:cubicBezTo>
                    <a:pt x="3757" y="5190"/>
                    <a:pt x="7513" y="3270"/>
                    <a:pt x="10518" y="2070"/>
                  </a:cubicBezTo>
                  <a:cubicBezTo>
                    <a:pt x="13523" y="870"/>
                    <a:pt x="15777" y="390"/>
                    <a:pt x="17374" y="150"/>
                  </a:cubicBezTo>
                  <a:cubicBezTo>
                    <a:pt x="18970" y="-90"/>
                    <a:pt x="19910" y="-90"/>
                    <a:pt x="20567" y="510"/>
                  </a:cubicBezTo>
                  <a:cubicBezTo>
                    <a:pt x="21224" y="1110"/>
                    <a:pt x="21600" y="2310"/>
                    <a:pt x="21506" y="4950"/>
                  </a:cubicBezTo>
                  <a:cubicBezTo>
                    <a:pt x="21412" y="7590"/>
                    <a:pt x="20849" y="11670"/>
                    <a:pt x="20567" y="14670"/>
                  </a:cubicBezTo>
                  <a:cubicBezTo>
                    <a:pt x="20285" y="17670"/>
                    <a:pt x="20285" y="19590"/>
                    <a:pt x="20285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476500" y="461655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549458" y="185345"/>
              <a:ext cx="409642" cy="55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00" fill="norm" stroke="1" extrusionOk="0">
                  <a:moveTo>
                    <a:pt x="8809" y="14798"/>
                  </a:moveTo>
                  <a:cubicBezTo>
                    <a:pt x="8920" y="14309"/>
                    <a:pt x="9031" y="13820"/>
                    <a:pt x="8311" y="13371"/>
                  </a:cubicBezTo>
                  <a:cubicBezTo>
                    <a:pt x="7591" y="12923"/>
                    <a:pt x="6040" y="12515"/>
                    <a:pt x="4489" y="13127"/>
                  </a:cubicBezTo>
                  <a:cubicBezTo>
                    <a:pt x="2939" y="13738"/>
                    <a:pt x="1388" y="15368"/>
                    <a:pt x="612" y="16754"/>
                  </a:cubicBezTo>
                  <a:cubicBezTo>
                    <a:pt x="-163" y="18140"/>
                    <a:pt x="-163" y="19281"/>
                    <a:pt x="391" y="20137"/>
                  </a:cubicBezTo>
                  <a:cubicBezTo>
                    <a:pt x="945" y="20992"/>
                    <a:pt x="2052" y="21563"/>
                    <a:pt x="3326" y="21359"/>
                  </a:cubicBezTo>
                  <a:cubicBezTo>
                    <a:pt x="4600" y="21155"/>
                    <a:pt x="6040" y="20177"/>
                    <a:pt x="7369" y="18221"/>
                  </a:cubicBezTo>
                  <a:cubicBezTo>
                    <a:pt x="8699" y="16265"/>
                    <a:pt x="9917" y="13331"/>
                    <a:pt x="10803" y="10518"/>
                  </a:cubicBezTo>
                  <a:cubicBezTo>
                    <a:pt x="11689" y="7706"/>
                    <a:pt x="12243" y="5017"/>
                    <a:pt x="12575" y="3427"/>
                  </a:cubicBezTo>
                  <a:cubicBezTo>
                    <a:pt x="12908" y="1838"/>
                    <a:pt x="13019" y="1349"/>
                    <a:pt x="13074" y="900"/>
                  </a:cubicBezTo>
                  <a:cubicBezTo>
                    <a:pt x="13129" y="452"/>
                    <a:pt x="13129" y="45"/>
                    <a:pt x="12963" y="4"/>
                  </a:cubicBezTo>
                  <a:cubicBezTo>
                    <a:pt x="12797" y="-37"/>
                    <a:pt x="12465" y="289"/>
                    <a:pt x="11911" y="1715"/>
                  </a:cubicBezTo>
                  <a:cubicBezTo>
                    <a:pt x="11357" y="3142"/>
                    <a:pt x="10582" y="5669"/>
                    <a:pt x="10028" y="8195"/>
                  </a:cubicBezTo>
                  <a:cubicBezTo>
                    <a:pt x="9474" y="10722"/>
                    <a:pt x="9142" y="13249"/>
                    <a:pt x="8975" y="15083"/>
                  </a:cubicBezTo>
                  <a:cubicBezTo>
                    <a:pt x="8809" y="16917"/>
                    <a:pt x="8809" y="18058"/>
                    <a:pt x="9086" y="18710"/>
                  </a:cubicBezTo>
                  <a:cubicBezTo>
                    <a:pt x="9363" y="19362"/>
                    <a:pt x="9917" y="19525"/>
                    <a:pt x="10748" y="19199"/>
                  </a:cubicBezTo>
                  <a:cubicBezTo>
                    <a:pt x="11579" y="18873"/>
                    <a:pt x="12686" y="18058"/>
                    <a:pt x="13849" y="16795"/>
                  </a:cubicBezTo>
                  <a:cubicBezTo>
                    <a:pt x="15012" y="15531"/>
                    <a:pt x="16231" y="13820"/>
                    <a:pt x="16840" y="12638"/>
                  </a:cubicBezTo>
                  <a:cubicBezTo>
                    <a:pt x="17449" y="11456"/>
                    <a:pt x="17449" y="10804"/>
                    <a:pt x="17172" y="10437"/>
                  </a:cubicBezTo>
                  <a:cubicBezTo>
                    <a:pt x="16895" y="10070"/>
                    <a:pt x="16342" y="9989"/>
                    <a:pt x="15566" y="10478"/>
                  </a:cubicBezTo>
                  <a:cubicBezTo>
                    <a:pt x="14791" y="10967"/>
                    <a:pt x="13794" y="12026"/>
                    <a:pt x="13185" y="13208"/>
                  </a:cubicBezTo>
                  <a:cubicBezTo>
                    <a:pt x="12575" y="14390"/>
                    <a:pt x="12354" y="15694"/>
                    <a:pt x="12243" y="16591"/>
                  </a:cubicBezTo>
                  <a:cubicBezTo>
                    <a:pt x="12132" y="17488"/>
                    <a:pt x="12132" y="17977"/>
                    <a:pt x="12908" y="18384"/>
                  </a:cubicBezTo>
                  <a:cubicBezTo>
                    <a:pt x="13683" y="18792"/>
                    <a:pt x="15234" y="19118"/>
                    <a:pt x="16785" y="18792"/>
                  </a:cubicBezTo>
                  <a:cubicBezTo>
                    <a:pt x="18335" y="18466"/>
                    <a:pt x="19886" y="17488"/>
                    <a:pt x="21437" y="16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978791" y="461396"/>
              <a:ext cx="132709" cy="21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3" fill="norm" stroke="1" extrusionOk="0">
                  <a:moveTo>
                    <a:pt x="9153" y="667"/>
                  </a:moveTo>
                  <a:cubicBezTo>
                    <a:pt x="7096" y="2592"/>
                    <a:pt x="5039" y="4517"/>
                    <a:pt x="3496" y="7511"/>
                  </a:cubicBezTo>
                  <a:cubicBezTo>
                    <a:pt x="1953" y="10505"/>
                    <a:pt x="925" y="14568"/>
                    <a:pt x="410" y="17242"/>
                  </a:cubicBezTo>
                  <a:cubicBezTo>
                    <a:pt x="-104" y="19915"/>
                    <a:pt x="-104" y="21198"/>
                    <a:pt x="239" y="21305"/>
                  </a:cubicBezTo>
                  <a:cubicBezTo>
                    <a:pt x="582" y="21412"/>
                    <a:pt x="1267" y="20343"/>
                    <a:pt x="2810" y="16921"/>
                  </a:cubicBezTo>
                  <a:cubicBezTo>
                    <a:pt x="4353" y="13499"/>
                    <a:pt x="6753" y="7725"/>
                    <a:pt x="8296" y="4303"/>
                  </a:cubicBezTo>
                  <a:cubicBezTo>
                    <a:pt x="9839" y="881"/>
                    <a:pt x="10525" y="-188"/>
                    <a:pt x="11382" y="26"/>
                  </a:cubicBezTo>
                  <a:cubicBezTo>
                    <a:pt x="12239" y="240"/>
                    <a:pt x="13267" y="1737"/>
                    <a:pt x="13953" y="4517"/>
                  </a:cubicBezTo>
                  <a:cubicBezTo>
                    <a:pt x="14639" y="7297"/>
                    <a:pt x="14982" y="11361"/>
                    <a:pt x="14982" y="13927"/>
                  </a:cubicBezTo>
                  <a:cubicBezTo>
                    <a:pt x="14982" y="16493"/>
                    <a:pt x="14639" y="17562"/>
                    <a:pt x="14467" y="18632"/>
                  </a:cubicBezTo>
                  <a:cubicBezTo>
                    <a:pt x="14296" y="19701"/>
                    <a:pt x="14296" y="20770"/>
                    <a:pt x="15496" y="20877"/>
                  </a:cubicBezTo>
                  <a:cubicBezTo>
                    <a:pt x="16696" y="20984"/>
                    <a:pt x="19096" y="20129"/>
                    <a:pt x="21496" y="19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144317" y="453000"/>
              <a:ext cx="430733" cy="24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877" fill="norm" stroke="1" extrusionOk="0">
                  <a:moveTo>
                    <a:pt x="4712" y="6187"/>
                  </a:moveTo>
                  <a:cubicBezTo>
                    <a:pt x="5029" y="5461"/>
                    <a:pt x="5347" y="4735"/>
                    <a:pt x="5665" y="3556"/>
                  </a:cubicBezTo>
                  <a:cubicBezTo>
                    <a:pt x="5982" y="2376"/>
                    <a:pt x="6300" y="742"/>
                    <a:pt x="6088" y="198"/>
                  </a:cubicBezTo>
                  <a:cubicBezTo>
                    <a:pt x="5876" y="-347"/>
                    <a:pt x="5135" y="198"/>
                    <a:pt x="4129" y="2285"/>
                  </a:cubicBezTo>
                  <a:cubicBezTo>
                    <a:pt x="3123" y="4372"/>
                    <a:pt x="1853" y="8003"/>
                    <a:pt x="1112" y="10907"/>
                  </a:cubicBezTo>
                  <a:cubicBezTo>
                    <a:pt x="371" y="13811"/>
                    <a:pt x="159" y="15989"/>
                    <a:pt x="53" y="17532"/>
                  </a:cubicBezTo>
                  <a:cubicBezTo>
                    <a:pt x="-53" y="19075"/>
                    <a:pt x="-53" y="19982"/>
                    <a:pt x="582" y="20527"/>
                  </a:cubicBezTo>
                  <a:cubicBezTo>
                    <a:pt x="1218" y="21071"/>
                    <a:pt x="2488" y="21253"/>
                    <a:pt x="4606" y="18984"/>
                  </a:cubicBezTo>
                  <a:cubicBezTo>
                    <a:pt x="6723" y="16715"/>
                    <a:pt x="9688" y="11996"/>
                    <a:pt x="11329" y="9092"/>
                  </a:cubicBezTo>
                  <a:cubicBezTo>
                    <a:pt x="12971" y="6187"/>
                    <a:pt x="13288" y="5098"/>
                    <a:pt x="13447" y="4100"/>
                  </a:cubicBezTo>
                  <a:cubicBezTo>
                    <a:pt x="13606" y="3102"/>
                    <a:pt x="13606" y="2194"/>
                    <a:pt x="13341" y="1831"/>
                  </a:cubicBezTo>
                  <a:cubicBezTo>
                    <a:pt x="13076" y="1468"/>
                    <a:pt x="12547" y="1650"/>
                    <a:pt x="11806" y="2829"/>
                  </a:cubicBezTo>
                  <a:cubicBezTo>
                    <a:pt x="11065" y="4009"/>
                    <a:pt x="10112" y="6187"/>
                    <a:pt x="9529" y="7912"/>
                  </a:cubicBezTo>
                  <a:cubicBezTo>
                    <a:pt x="8947" y="9636"/>
                    <a:pt x="8735" y="10907"/>
                    <a:pt x="8682" y="11996"/>
                  </a:cubicBezTo>
                  <a:cubicBezTo>
                    <a:pt x="8629" y="13085"/>
                    <a:pt x="8735" y="13992"/>
                    <a:pt x="9794" y="14719"/>
                  </a:cubicBezTo>
                  <a:cubicBezTo>
                    <a:pt x="10853" y="15445"/>
                    <a:pt x="12865" y="15989"/>
                    <a:pt x="14982" y="15989"/>
                  </a:cubicBezTo>
                  <a:cubicBezTo>
                    <a:pt x="17100" y="15989"/>
                    <a:pt x="19323" y="15445"/>
                    <a:pt x="21547" y="14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152900" y="29855"/>
              <a:ext cx="25400" cy="65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0"/>
                  </a:moveTo>
                  <a:cubicBezTo>
                    <a:pt x="14400" y="208"/>
                    <a:pt x="7200" y="417"/>
                    <a:pt x="3600" y="1354"/>
                  </a:cubicBezTo>
                  <a:cubicBezTo>
                    <a:pt x="0" y="2292"/>
                    <a:pt x="0" y="3959"/>
                    <a:pt x="0" y="6286"/>
                  </a:cubicBezTo>
                  <a:cubicBezTo>
                    <a:pt x="0" y="8612"/>
                    <a:pt x="0" y="11599"/>
                    <a:pt x="0" y="14134"/>
                  </a:cubicBezTo>
                  <a:cubicBezTo>
                    <a:pt x="0" y="16669"/>
                    <a:pt x="0" y="18752"/>
                    <a:pt x="0" y="19968"/>
                  </a:cubicBezTo>
                  <a:cubicBezTo>
                    <a:pt x="0" y="21183"/>
                    <a:pt x="0" y="21531"/>
                    <a:pt x="2700" y="21565"/>
                  </a:cubicBezTo>
                  <a:cubicBezTo>
                    <a:pt x="5400" y="21600"/>
                    <a:pt x="10800" y="21322"/>
                    <a:pt x="16200" y="21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267200" y="363356"/>
              <a:ext cx="133350" cy="2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7447"/>
                  </a:moveTo>
                  <a:cubicBezTo>
                    <a:pt x="0" y="10533"/>
                    <a:pt x="0" y="13619"/>
                    <a:pt x="343" y="13190"/>
                  </a:cubicBezTo>
                  <a:cubicBezTo>
                    <a:pt x="686" y="12762"/>
                    <a:pt x="1371" y="8819"/>
                    <a:pt x="2571" y="5990"/>
                  </a:cubicBezTo>
                  <a:cubicBezTo>
                    <a:pt x="3771" y="3162"/>
                    <a:pt x="5486" y="1447"/>
                    <a:pt x="7200" y="590"/>
                  </a:cubicBezTo>
                  <a:cubicBezTo>
                    <a:pt x="8914" y="-267"/>
                    <a:pt x="10629" y="-267"/>
                    <a:pt x="12686" y="1104"/>
                  </a:cubicBezTo>
                  <a:cubicBezTo>
                    <a:pt x="14743" y="2476"/>
                    <a:pt x="17143" y="5219"/>
                    <a:pt x="18686" y="8819"/>
                  </a:cubicBezTo>
                  <a:cubicBezTo>
                    <a:pt x="20229" y="12419"/>
                    <a:pt x="20914" y="16876"/>
                    <a:pt x="21600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561416" y="103735"/>
              <a:ext cx="74084" cy="45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6789" y="1310"/>
                  </a:moveTo>
                  <a:cubicBezTo>
                    <a:pt x="9257" y="610"/>
                    <a:pt x="11726" y="-90"/>
                    <a:pt x="12651" y="10"/>
                  </a:cubicBezTo>
                  <a:cubicBezTo>
                    <a:pt x="13577" y="110"/>
                    <a:pt x="12960" y="1010"/>
                    <a:pt x="10800" y="3360"/>
                  </a:cubicBezTo>
                  <a:cubicBezTo>
                    <a:pt x="8640" y="5710"/>
                    <a:pt x="4937" y="9510"/>
                    <a:pt x="2777" y="12560"/>
                  </a:cubicBezTo>
                  <a:cubicBezTo>
                    <a:pt x="617" y="15610"/>
                    <a:pt x="0" y="17910"/>
                    <a:pt x="0" y="19310"/>
                  </a:cubicBezTo>
                  <a:cubicBezTo>
                    <a:pt x="0" y="20710"/>
                    <a:pt x="617" y="21210"/>
                    <a:pt x="2469" y="21360"/>
                  </a:cubicBezTo>
                  <a:cubicBezTo>
                    <a:pt x="4320" y="21510"/>
                    <a:pt x="7406" y="21310"/>
                    <a:pt x="10800" y="20760"/>
                  </a:cubicBezTo>
                  <a:cubicBezTo>
                    <a:pt x="14194" y="20210"/>
                    <a:pt x="17897" y="19310"/>
                    <a:pt x="21600" y="18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527550" y="315605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721137" y="345920"/>
              <a:ext cx="136613" cy="2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56" fill="norm" stroke="1" extrusionOk="0">
                  <a:moveTo>
                    <a:pt x="8488" y="6101"/>
                  </a:moveTo>
                  <a:cubicBezTo>
                    <a:pt x="10482" y="6321"/>
                    <a:pt x="12476" y="6542"/>
                    <a:pt x="13971" y="6211"/>
                  </a:cubicBezTo>
                  <a:cubicBezTo>
                    <a:pt x="15466" y="5880"/>
                    <a:pt x="16463" y="4999"/>
                    <a:pt x="17128" y="3897"/>
                  </a:cubicBezTo>
                  <a:cubicBezTo>
                    <a:pt x="17793" y="2795"/>
                    <a:pt x="18125" y="1472"/>
                    <a:pt x="17294" y="701"/>
                  </a:cubicBezTo>
                  <a:cubicBezTo>
                    <a:pt x="16463" y="-71"/>
                    <a:pt x="14470" y="-291"/>
                    <a:pt x="11977" y="480"/>
                  </a:cubicBezTo>
                  <a:cubicBezTo>
                    <a:pt x="9485" y="1252"/>
                    <a:pt x="6494" y="3015"/>
                    <a:pt x="4168" y="6431"/>
                  </a:cubicBezTo>
                  <a:cubicBezTo>
                    <a:pt x="1842" y="9848"/>
                    <a:pt x="180" y="14917"/>
                    <a:pt x="14" y="17782"/>
                  </a:cubicBezTo>
                  <a:cubicBezTo>
                    <a:pt x="-152" y="20648"/>
                    <a:pt x="1177" y="21309"/>
                    <a:pt x="4999" y="20978"/>
                  </a:cubicBezTo>
                  <a:cubicBezTo>
                    <a:pt x="8820" y="20648"/>
                    <a:pt x="15134" y="19325"/>
                    <a:pt x="21448" y="18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946649" y="328305"/>
              <a:ext cx="107951" cy="25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9" fill="norm" stroke="1" extrusionOk="0">
                  <a:moveTo>
                    <a:pt x="0" y="0"/>
                  </a:moveTo>
                  <a:cubicBezTo>
                    <a:pt x="3739" y="4680"/>
                    <a:pt x="7477" y="9360"/>
                    <a:pt x="9347" y="12690"/>
                  </a:cubicBezTo>
                  <a:cubicBezTo>
                    <a:pt x="11216" y="16020"/>
                    <a:pt x="11216" y="18000"/>
                    <a:pt x="10385" y="19350"/>
                  </a:cubicBezTo>
                  <a:cubicBezTo>
                    <a:pt x="9554" y="20700"/>
                    <a:pt x="7893" y="21420"/>
                    <a:pt x="6231" y="21510"/>
                  </a:cubicBezTo>
                  <a:cubicBezTo>
                    <a:pt x="4570" y="21600"/>
                    <a:pt x="2908" y="21060"/>
                    <a:pt x="1662" y="19080"/>
                  </a:cubicBezTo>
                  <a:cubicBezTo>
                    <a:pt x="416" y="17100"/>
                    <a:pt x="-415" y="13680"/>
                    <a:pt x="1039" y="10620"/>
                  </a:cubicBezTo>
                  <a:cubicBezTo>
                    <a:pt x="2493" y="7560"/>
                    <a:pt x="6231" y="4860"/>
                    <a:pt x="9970" y="3150"/>
                  </a:cubicBezTo>
                  <a:cubicBezTo>
                    <a:pt x="13708" y="1440"/>
                    <a:pt x="17447" y="720"/>
                    <a:pt x="211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099991" y="296555"/>
              <a:ext cx="170509" cy="24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84" fill="norm" stroke="1" extrusionOk="0">
                  <a:moveTo>
                    <a:pt x="1481" y="2769"/>
                  </a:moveTo>
                  <a:cubicBezTo>
                    <a:pt x="681" y="3508"/>
                    <a:pt x="-119" y="4246"/>
                    <a:pt x="14" y="6738"/>
                  </a:cubicBezTo>
                  <a:cubicBezTo>
                    <a:pt x="148" y="9231"/>
                    <a:pt x="1214" y="13477"/>
                    <a:pt x="2014" y="16338"/>
                  </a:cubicBezTo>
                  <a:cubicBezTo>
                    <a:pt x="2814" y="19200"/>
                    <a:pt x="3348" y="20677"/>
                    <a:pt x="4148" y="21138"/>
                  </a:cubicBezTo>
                  <a:cubicBezTo>
                    <a:pt x="4948" y="21600"/>
                    <a:pt x="6014" y="21046"/>
                    <a:pt x="8281" y="18277"/>
                  </a:cubicBezTo>
                  <a:cubicBezTo>
                    <a:pt x="10548" y="15508"/>
                    <a:pt x="14014" y="10523"/>
                    <a:pt x="16414" y="7108"/>
                  </a:cubicBezTo>
                  <a:cubicBezTo>
                    <a:pt x="18814" y="3692"/>
                    <a:pt x="20148" y="1846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279765" y="0"/>
              <a:ext cx="526506" cy="57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29" fill="norm" stroke="1" extrusionOk="0">
                  <a:moveTo>
                    <a:pt x="4287" y="14645"/>
                  </a:moveTo>
                  <a:cubicBezTo>
                    <a:pt x="4546" y="14250"/>
                    <a:pt x="4805" y="13854"/>
                    <a:pt x="5021" y="13419"/>
                  </a:cubicBezTo>
                  <a:cubicBezTo>
                    <a:pt x="5237" y="12984"/>
                    <a:pt x="5410" y="12509"/>
                    <a:pt x="5281" y="12232"/>
                  </a:cubicBezTo>
                  <a:cubicBezTo>
                    <a:pt x="5151" y="11955"/>
                    <a:pt x="4719" y="11876"/>
                    <a:pt x="3855" y="12351"/>
                  </a:cubicBezTo>
                  <a:cubicBezTo>
                    <a:pt x="2991" y="12826"/>
                    <a:pt x="1695" y="13854"/>
                    <a:pt x="961" y="15081"/>
                  </a:cubicBezTo>
                  <a:cubicBezTo>
                    <a:pt x="226" y="16307"/>
                    <a:pt x="53" y="17731"/>
                    <a:pt x="10" y="18641"/>
                  </a:cubicBezTo>
                  <a:cubicBezTo>
                    <a:pt x="-33" y="19551"/>
                    <a:pt x="53" y="19947"/>
                    <a:pt x="313" y="20184"/>
                  </a:cubicBezTo>
                  <a:cubicBezTo>
                    <a:pt x="572" y="20421"/>
                    <a:pt x="1004" y="20500"/>
                    <a:pt x="1825" y="19709"/>
                  </a:cubicBezTo>
                  <a:cubicBezTo>
                    <a:pt x="2645" y="18918"/>
                    <a:pt x="3855" y="17256"/>
                    <a:pt x="4589" y="16188"/>
                  </a:cubicBezTo>
                  <a:cubicBezTo>
                    <a:pt x="5324" y="15120"/>
                    <a:pt x="5583" y="14645"/>
                    <a:pt x="5669" y="14606"/>
                  </a:cubicBezTo>
                  <a:cubicBezTo>
                    <a:pt x="5756" y="14566"/>
                    <a:pt x="5669" y="14962"/>
                    <a:pt x="5626" y="15397"/>
                  </a:cubicBezTo>
                  <a:cubicBezTo>
                    <a:pt x="5583" y="15832"/>
                    <a:pt x="5583" y="16307"/>
                    <a:pt x="5756" y="16663"/>
                  </a:cubicBezTo>
                  <a:cubicBezTo>
                    <a:pt x="5929" y="17019"/>
                    <a:pt x="6274" y="17256"/>
                    <a:pt x="6620" y="17217"/>
                  </a:cubicBezTo>
                  <a:cubicBezTo>
                    <a:pt x="6965" y="17177"/>
                    <a:pt x="7311" y="16861"/>
                    <a:pt x="8348" y="15634"/>
                  </a:cubicBezTo>
                  <a:cubicBezTo>
                    <a:pt x="9385" y="14408"/>
                    <a:pt x="11113" y="12272"/>
                    <a:pt x="12668" y="10096"/>
                  </a:cubicBezTo>
                  <a:cubicBezTo>
                    <a:pt x="14223" y="7920"/>
                    <a:pt x="15605" y="5705"/>
                    <a:pt x="16426" y="4241"/>
                  </a:cubicBezTo>
                  <a:cubicBezTo>
                    <a:pt x="17247" y="2777"/>
                    <a:pt x="17506" y="2065"/>
                    <a:pt x="17679" y="1393"/>
                  </a:cubicBezTo>
                  <a:cubicBezTo>
                    <a:pt x="17852" y="720"/>
                    <a:pt x="17938" y="87"/>
                    <a:pt x="17765" y="8"/>
                  </a:cubicBezTo>
                  <a:cubicBezTo>
                    <a:pt x="17593" y="-71"/>
                    <a:pt x="17161" y="404"/>
                    <a:pt x="16383" y="1947"/>
                  </a:cubicBezTo>
                  <a:cubicBezTo>
                    <a:pt x="15605" y="3489"/>
                    <a:pt x="14482" y="6100"/>
                    <a:pt x="13791" y="8751"/>
                  </a:cubicBezTo>
                  <a:cubicBezTo>
                    <a:pt x="13100" y="11402"/>
                    <a:pt x="12841" y="14092"/>
                    <a:pt x="12754" y="15674"/>
                  </a:cubicBezTo>
                  <a:cubicBezTo>
                    <a:pt x="12668" y="17256"/>
                    <a:pt x="12754" y="17731"/>
                    <a:pt x="13013" y="18166"/>
                  </a:cubicBezTo>
                  <a:cubicBezTo>
                    <a:pt x="13273" y="18602"/>
                    <a:pt x="13705" y="18997"/>
                    <a:pt x="14353" y="19076"/>
                  </a:cubicBezTo>
                  <a:cubicBezTo>
                    <a:pt x="15001" y="19155"/>
                    <a:pt x="15865" y="18918"/>
                    <a:pt x="16988" y="17771"/>
                  </a:cubicBezTo>
                  <a:cubicBezTo>
                    <a:pt x="18111" y="16624"/>
                    <a:pt x="19493" y="14566"/>
                    <a:pt x="20271" y="13300"/>
                  </a:cubicBezTo>
                  <a:cubicBezTo>
                    <a:pt x="21049" y="12034"/>
                    <a:pt x="21221" y="11560"/>
                    <a:pt x="21351" y="11125"/>
                  </a:cubicBezTo>
                  <a:cubicBezTo>
                    <a:pt x="21481" y="10689"/>
                    <a:pt x="21567" y="10294"/>
                    <a:pt x="21394" y="10056"/>
                  </a:cubicBezTo>
                  <a:cubicBezTo>
                    <a:pt x="21221" y="9819"/>
                    <a:pt x="20789" y="9740"/>
                    <a:pt x="20401" y="9898"/>
                  </a:cubicBezTo>
                  <a:cubicBezTo>
                    <a:pt x="20012" y="10056"/>
                    <a:pt x="19666" y="10452"/>
                    <a:pt x="19450" y="11481"/>
                  </a:cubicBezTo>
                  <a:cubicBezTo>
                    <a:pt x="19234" y="12509"/>
                    <a:pt x="19148" y="14171"/>
                    <a:pt x="19321" y="15516"/>
                  </a:cubicBezTo>
                  <a:cubicBezTo>
                    <a:pt x="19493" y="16861"/>
                    <a:pt x="19925" y="17889"/>
                    <a:pt x="20185" y="18720"/>
                  </a:cubicBezTo>
                  <a:cubicBezTo>
                    <a:pt x="20444" y="19551"/>
                    <a:pt x="20530" y="20184"/>
                    <a:pt x="19753" y="20619"/>
                  </a:cubicBezTo>
                  <a:cubicBezTo>
                    <a:pt x="18975" y="21054"/>
                    <a:pt x="17333" y="21292"/>
                    <a:pt x="15692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426439" y="715655"/>
              <a:ext cx="4161562" cy="25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58" fill="norm" stroke="1" extrusionOk="0">
                  <a:moveTo>
                    <a:pt x="210" y="21073"/>
                  </a:moveTo>
                  <a:cubicBezTo>
                    <a:pt x="111" y="21249"/>
                    <a:pt x="12" y="21424"/>
                    <a:pt x="1" y="21512"/>
                  </a:cubicBezTo>
                  <a:cubicBezTo>
                    <a:pt x="-10" y="21600"/>
                    <a:pt x="67" y="21600"/>
                    <a:pt x="325" y="21161"/>
                  </a:cubicBezTo>
                  <a:cubicBezTo>
                    <a:pt x="583" y="20722"/>
                    <a:pt x="1022" y="19844"/>
                    <a:pt x="1461" y="18966"/>
                  </a:cubicBezTo>
                  <a:cubicBezTo>
                    <a:pt x="1901" y="18088"/>
                    <a:pt x="2340" y="17210"/>
                    <a:pt x="2768" y="16420"/>
                  </a:cubicBezTo>
                  <a:cubicBezTo>
                    <a:pt x="3197" y="15629"/>
                    <a:pt x="3614" y="14927"/>
                    <a:pt x="3982" y="14312"/>
                  </a:cubicBezTo>
                  <a:cubicBezTo>
                    <a:pt x="4350" y="13698"/>
                    <a:pt x="4668" y="13171"/>
                    <a:pt x="5003" y="12556"/>
                  </a:cubicBezTo>
                  <a:cubicBezTo>
                    <a:pt x="5338" y="11941"/>
                    <a:pt x="5689" y="11239"/>
                    <a:pt x="6063" y="10624"/>
                  </a:cubicBezTo>
                  <a:cubicBezTo>
                    <a:pt x="6436" y="10010"/>
                    <a:pt x="6831" y="9483"/>
                    <a:pt x="7238" y="9044"/>
                  </a:cubicBezTo>
                  <a:cubicBezTo>
                    <a:pt x="7644" y="8605"/>
                    <a:pt x="8061" y="8254"/>
                    <a:pt x="8484" y="7815"/>
                  </a:cubicBezTo>
                  <a:cubicBezTo>
                    <a:pt x="8907" y="7376"/>
                    <a:pt x="9335" y="6849"/>
                    <a:pt x="9780" y="6498"/>
                  </a:cubicBezTo>
                  <a:cubicBezTo>
                    <a:pt x="10224" y="6146"/>
                    <a:pt x="10686" y="5971"/>
                    <a:pt x="11141" y="5707"/>
                  </a:cubicBezTo>
                  <a:cubicBezTo>
                    <a:pt x="11597" y="5444"/>
                    <a:pt x="12047" y="5093"/>
                    <a:pt x="12503" y="4829"/>
                  </a:cubicBezTo>
                  <a:cubicBezTo>
                    <a:pt x="12959" y="4566"/>
                    <a:pt x="13420" y="4390"/>
                    <a:pt x="13870" y="4127"/>
                  </a:cubicBezTo>
                  <a:cubicBezTo>
                    <a:pt x="14320" y="3863"/>
                    <a:pt x="14760" y="3512"/>
                    <a:pt x="15193" y="3337"/>
                  </a:cubicBezTo>
                  <a:cubicBezTo>
                    <a:pt x="15627" y="3161"/>
                    <a:pt x="16055" y="3161"/>
                    <a:pt x="16462" y="3073"/>
                  </a:cubicBezTo>
                  <a:cubicBezTo>
                    <a:pt x="16868" y="2985"/>
                    <a:pt x="17252" y="2810"/>
                    <a:pt x="17626" y="2634"/>
                  </a:cubicBezTo>
                  <a:cubicBezTo>
                    <a:pt x="17999" y="2459"/>
                    <a:pt x="18362" y="2283"/>
                    <a:pt x="18768" y="2107"/>
                  </a:cubicBezTo>
                  <a:cubicBezTo>
                    <a:pt x="19174" y="1932"/>
                    <a:pt x="19624" y="1756"/>
                    <a:pt x="20064" y="1580"/>
                  </a:cubicBezTo>
                  <a:cubicBezTo>
                    <a:pt x="20503" y="1405"/>
                    <a:pt x="20931" y="1229"/>
                    <a:pt x="21184" y="966"/>
                  </a:cubicBezTo>
                  <a:cubicBezTo>
                    <a:pt x="21436" y="702"/>
                    <a:pt x="21513" y="351"/>
                    <a:pt x="215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543049" y="842655"/>
              <a:ext cx="4095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" y="21010"/>
                    <a:pt x="402" y="20420"/>
                    <a:pt x="670" y="19948"/>
                  </a:cubicBezTo>
                  <a:cubicBezTo>
                    <a:pt x="938" y="19475"/>
                    <a:pt x="1273" y="19121"/>
                    <a:pt x="1674" y="18708"/>
                  </a:cubicBezTo>
                  <a:cubicBezTo>
                    <a:pt x="2076" y="18295"/>
                    <a:pt x="2545" y="17823"/>
                    <a:pt x="2975" y="17351"/>
                  </a:cubicBezTo>
                  <a:cubicBezTo>
                    <a:pt x="3405" y="16879"/>
                    <a:pt x="3795" y="16407"/>
                    <a:pt x="4192" y="15875"/>
                  </a:cubicBezTo>
                  <a:cubicBezTo>
                    <a:pt x="4588" y="15344"/>
                    <a:pt x="4990" y="14754"/>
                    <a:pt x="5414" y="14223"/>
                  </a:cubicBezTo>
                  <a:cubicBezTo>
                    <a:pt x="5838" y="13692"/>
                    <a:pt x="6285" y="13220"/>
                    <a:pt x="6731" y="12748"/>
                  </a:cubicBezTo>
                  <a:cubicBezTo>
                    <a:pt x="7178" y="12275"/>
                    <a:pt x="7624" y="11803"/>
                    <a:pt x="8087" y="11390"/>
                  </a:cubicBezTo>
                  <a:cubicBezTo>
                    <a:pt x="8551" y="10977"/>
                    <a:pt x="9031" y="10623"/>
                    <a:pt x="9505" y="10269"/>
                  </a:cubicBezTo>
                  <a:cubicBezTo>
                    <a:pt x="9980" y="9915"/>
                    <a:pt x="10448" y="9561"/>
                    <a:pt x="10917" y="9207"/>
                  </a:cubicBezTo>
                  <a:cubicBezTo>
                    <a:pt x="11386" y="8852"/>
                    <a:pt x="11855" y="8498"/>
                    <a:pt x="12313" y="8144"/>
                  </a:cubicBezTo>
                  <a:cubicBezTo>
                    <a:pt x="12770" y="7790"/>
                    <a:pt x="13217" y="7436"/>
                    <a:pt x="13669" y="7082"/>
                  </a:cubicBezTo>
                  <a:cubicBezTo>
                    <a:pt x="14121" y="6728"/>
                    <a:pt x="14579" y="6374"/>
                    <a:pt x="15020" y="6020"/>
                  </a:cubicBezTo>
                  <a:cubicBezTo>
                    <a:pt x="15460" y="5666"/>
                    <a:pt x="15885" y="5311"/>
                    <a:pt x="16287" y="4957"/>
                  </a:cubicBezTo>
                  <a:cubicBezTo>
                    <a:pt x="16688" y="4603"/>
                    <a:pt x="17068" y="4249"/>
                    <a:pt x="17531" y="3895"/>
                  </a:cubicBezTo>
                  <a:cubicBezTo>
                    <a:pt x="17994" y="3541"/>
                    <a:pt x="18541" y="3187"/>
                    <a:pt x="19088" y="2774"/>
                  </a:cubicBezTo>
                  <a:cubicBezTo>
                    <a:pt x="19635" y="2361"/>
                    <a:pt x="20182" y="1889"/>
                    <a:pt x="20601" y="1416"/>
                  </a:cubicBezTo>
                  <a:cubicBezTo>
                    <a:pt x="21020" y="944"/>
                    <a:pt x="21310" y="4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032499" y="252105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064249" y="575955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002095" y="283310"/>
              <a:ext cx="224206" cy="37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66" fill="norm" stroke="1" extrusionOk="0">
                  <a:moveTo>
                    <a:pt x="16985" y="2228"/>
                  </a:moveTo>
                  <a:cubicBezTo>
                    <a:pt x="16385" y="1617"/>
                    <a:pt x="15785" y="1007"/>
                    <a:pt x="14985" y="580"/>
                  </a:cubicBezTo>
                  <a:cubicBezTo>
                    <a:pt x="14185" y="153"/>
                    <a:pt x="13185" y="-91"/>
                    <a:pt x="11485" y="31"/>
                  </a:cubicBezTo>
                  <a:cubicBezTo>
                    <a:pt x="9785" y="153"/>
                    <a:pt x="7385" y="641"/>
                    <a:pt x="5185" y="2350"/>
                  </a:cubicBezTo>
                  <a:cubicBezTo>
                    <a:pt x="2985" y="4058"/>
                    <a:pt x="985" y="6987"/>
                    <a:pt x="285" y="10038"/>
                  </a:cubicBezTo>
                  <a:cubicBezTo>
                    <a:pt x="-415" y="13089"/>
                    <a:pt x="185" y="16262"/>
                    <a:pt x="1985" y="18275"/>
                  </a:cubicBezTo>
                  <a:cubicBezTo>
                    <a:pt x="3785" y="20289"/>
                    <a:pt x="6785" y="21143"/>
                    <a:pt x="10185" y="21326"/>
                  </a:cubicBezTo>
                  <a:cubicBezTo>
                    <a:pt x="13585" y="21509"/>
                    <a:pt x="17385" y="21021"/>
                    <a:pt x="21185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429499" y="321955"/>
              <a:ext cx="44451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63"/>
                    <a:pt x="7200" y="5326"/>
                    <a:pt x="3600" y="8063"/>
                  </a:cubicBezTo>
                  <a:cubicBezTo>
                    <a:pt x="0" y="10800"/>
                    <a:pt x="0" y="13611"/>
                    <a:pt x="0" y="15682"/>
                  </a:cubicBezTo>
                  <a:cubicBezTo>
                    <a:pt x="0" y="17753"/>
                    <a:pt x="0" y="19085"/>
                    <a:pt x="1543" y="20047"/>
                  </a:cubicBezTo>
                  <a:cubicBezTo>
                    <a:pt x="3086" y="21008"/>
                    <a:pt x="6171" y="21600"/>
                    <a:pt x="9257" y="21600"/>
                  </a:cubicBezTo>
                  <a:cubicBezTo>
                    <a:pt x="12343" y="21600"/>
                    <a:pt x="15429" y="21008"/>
                    <a:pt x="18514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339468" y="328668"/>
              <a:ext cx="26783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82" fill="norm" stroke="1" extrusionOk="0">
                  <a:moveTo>
                    <a:pt x="1622" y="10182"/>
                  </a:moveTo>
                  <a:cubicBezTo>
                    <a:pt x="771" y="6582"/>
                    <a:pt x="-79" y="2982"/>
                    <a:pt x="6" y="1182"/>
                  </a:cubicBezTo>
                  <a:cubicBezTo>
                    <a:pt x="91" y="-618"/>
                    <a:pt x="1112" y="-618"/>
                    <a:pt x="4853" y="2982"/>
                  </a:cubicBezTo>
                  <a:cubicBezTo>
                    <a:pt x="8595" y="6582"/>
                    <a:pt x="15058" y="13782"/>
                    <a:pt x="21521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371367" y="588655"/>
              <a:ext cx="242284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640" y="15641"/>
                  </a:moveTo>
                  <a:cubicBezTo>
                    <a:pt x="86" y="18621"/>
                    <a:pt x="-468" y="21600"/>
                    <a:pt x="640" y="21600"/>
                  </a:cubicBezTo>
                  <a:cubicBezTo>
                    <a:pt x="1747" y="21600"/>
                    <a:pt x="4517" y="18621"/>
                    <a:pt x="8209" y="14524"/>
                  </a:cubicBezTo>
                  <a:cubicBezTo>
                    <a:pt x="11901" y="10428"/>
                    <a:pt x="16517" y="5214"/>
                    <a:pt x="211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715249" y="326759"/>
              <a:ext cx="151704" cy="43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69" fill="norm" stroke="1" extrusionOk="0">
                  <a:moveTo>
                    <a:pt x="11540" y="76"/>
                  </a:moveTo>
                  <a:cubicBezTo>
                    <a:pt x="13315" y="-28"/>
                    <a:pt x="15090" y="-131"/>
                    <a:pt x="16866" y="541"/>
                  </a:cubicBezTo>
                  <a:cubicBezTo>
                    <a:pt x="18641" y="1213"/>
                    <a:pt x="20416" y="2659"/>
                    <a:pt x="21008" y="4985"/>
                  </a:cubicBezTo>
                  <a:cubicBezTo>
                    <a:pt x="21600" y="7310"/>
                    <a:pt x="21008" y="10514"/>
                    <a:pt x="17310" y="13408"/>
                  </a:cubicBezTo>
                  <a:cubicBezTo>
                    <a:pt x="13611" y="16302"/>
                    <a:pt x="6805" y="18885"/>
                    <a:pt x="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808232" y="232851"/>
              <a:ext cx="265669" cy="45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09" fill="norm" stroke="1" extrusionOk="0">
                  <a:moveTo>
                    <a:pt x="16887" y="1517"/>
                  </a:moveTo>
                  <a:cubicBezTo>
                    <a:pt x="16887" y="1015"/>
                    <a:pt x="16887" y="512"/>
                    <a:pt x="16373" y="211"/>
                  </a:cubicBezTo>
                  <a:cubicBezTo>
                    <a:pt x="15859" y="-91"/>
                    <a:pt x="14830" y="-191"/>
                    <a:pt x="12859" y="763"/>
                  </a:cubicBezTo>
                  <a:cubicBezTo>
                    <a:pt x="10887" y="1718"/>
                    <a:pt x="7973" y="3727"/>
                    <a:pt x="5230" y="6440"/>
                  </a:cubicBezTo>
                  <a:cubicBezTo>
                    <a:pt x="2487" y="9152"/>
                    <a:pt x="-84" y="12568"/>
                    <a:pt x="2" y="15029"/>
                  </a:cubicBezTo>
                  <a:cubicBezTo>
                    <a:pt x="87" y="17491"/>
                    <a:pt x="2830" y="18998"/>
                    <a:pt x="6859" y="19902"/>
                  </a:cubicBezTo>
                  <a:cubicBezTo>
                    <a:pt x="10887" y="20806"/>
                    <a:pt x="16202" y="21108"/>
                    <a:pt x="21516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66700" y="1480097"/>
              <a:ext cx="232106" cy="60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69" fill="norm" stroke="1" extrusionOk="0">
                  <a:moveTo>
                    <a:pt x="0" y="4590"/>
                  </a:moveTo>
                  <a:cubicBezTo>
                    <a:pt x="964" y="7337"/>
                    <a:pt x="1929" y="10083"/>
                    <a:pt x="2700" y="12273"/>
                  </a:cubicBezTo>
                  <a:cubicBezTo>
                    <a:pt x="3471" y="14462"/>
                    <a:pt x="4050" y="16095"/>
                    <a:pt x="4436" y="17098"/>
                  </a:cubicBezTo>
                  <a:cubicBezTo>
                    <a:pt x="4821" y="18100"/>
                    <a:pt x="5014" y="18471"/>
                    <a:pt x="5111" y="18396"/>
                  </a:cubicBezTo>
                  <a:cubicBezTo>
                    <a:pt x="5207" y="18322"/>
                    <a:pt x="5207" y="17803"/>
                    <a:pt x="4725" y="16095"/>
                  </a:cubicBezTo>
                  <a:cubicBezTo>
                    <a:pt x="4243" y="14388"/>
                    <a:pt x="3279" y="11493"/>
                    <a:pt x="2604" y="8821"/>
                  </a:cubicBezTo>
                  <a:cubicBezTo>
                    <a:pt x="1929" y="6149"/>
                    <a:pt x="1543" y="3700"/>
                    <a:pt x="1446" y="2252"/>
                  </a:cubicBezTo>
                  <a:cubicBezTo>
                    <a:pt x="1350" y="805"/>
                    <a:pt x="1543" y="359"/>
                    <a:pt x="2121" y="137"/>
                  </a:cubicBezTo>
                  <a:cubicBezTo>
                    <a:pt x="2700" y="-86"/>
                    <a:pt x="3664" y="-86"/>
                    <a:pt x="5882" y="508"/>
                  </a:cubicBezTo>
                  <a:cubicBezTo>
                    <a:pt x="8100" y="1102"/>
                    <a:pt x="11571" y="2289"/>
                    <a:pt x="14464" y="4182"/>
                  </a:cubicBezTo>
                  <a:cubicBezTo>
                    <a:pt x="17357" y="6075"/>
                    <a:pt x="19671" y="8673"/>
                    <a:pt x="20636" y="11085"/>
                  </a:cubicBezTo>
                  <a:cubicBezTo>
                    <a:pt x="21600" y="13498"/>
                    <a:pt x="21214" y="15724"/>
                    <a:pt x="19382" y="17469"/>
                  </a:cubicBezTo>
                  <a:cubicBezTo>
                    <a:pt x="17550" y="19213"/>
                    <a:pt x="14271" y="20475"/>
                    <a:pt x="11571" y="20994"/>
                  </a:cubicBezTo>
                  <a:cubicBezTo>
                    <a:pt x="8871" y="21514"/>
                    <a:pt x="6750" y="21291"/>
                    <a:pt x="6171" y="20363"/>
                  </a:cubicBezTo>
                  <a:cubicBezTo>
                    <a:pt x="5593" y="19436"/>
                    <a:pt x="6557" y="17803"/>
                    <a:pt x="7521" y="16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35000" y="1807855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92150" y="2004705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21600"/>
                    <a:pt x="7855" y="21600"/>
                    <a:pt x="11455" y="18000"/>
                  </a:cubicBezTo>
                  <a:cubicBezTo>
                    <a:pt x="15055" y="14400"/>
                    <a:pt x="1832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221935" y="1470094"/>
              <a:ext cx="194115" cy="55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51" fill="norm" stroke="1" extrusionOk="0">
                  <a:moveTo>
                    <a:pt x="21300" y="538"/>
                  </a:moveTo>
                  <a:cubicBezTo>
                    <a:pt x="18745" y="292"/>
                    <a:pt x="16190" y="47"/>
                    <a:pt x="13635" y="6"/>
                  </a:cubicBezTo>
                  <a:cubicBezTo>
                    <a:pt x="11081" y="-35"/>
                    <a:pt x="8526" y="129"/>
                    <a:pt x="6203" y="783"/>
                  </a:cubicBezTo>
                  <a:cubicBezTo>
                    <a:pt x="3881" y="1438"/>
                    <a:pt x="1790" y="2583"/>
                    <a:pt x="745" y="3647"/>
                  </a:cubicBezTo>
                  <a:cubicBezTo>
                    <a:pt x="-300" y="4710"/>
                    <a:pt x="-300" y="5692"/>
                    <a:pt x="1094" y="6756"/>
                  </a:cubicBezTo>
                  <a:cubicBezTo>
                    <a:pt x="2487" y="7820"/>
                    <a:pt x="5274" y="8965"/>
                    <a:pt x="7016" y="9783"/>
                  </a:cubicBezTo>
                  <a:cubicBezTo>
                    <a:pt x="8758" y="10601"/>
                    <a:pt x="9455" y="11092"/>
                    <a:pt x="9687" y="11583"/>
                  </a:cubicBezTo>
                  <a:cubicBezTo>
                    <a:pt x="9919" y="12074"/>
                    <a:pt x="9687" y="12565"/>
                    <a:pt x="8526" y="13015"/>
                  </a:cubicBezTo>
                  <a:cubicBezTo>
                    <a:pt x="7365" y="13465"/>
                    <a:pt x="5274" y="13874"/>
                    <a:pt x="3648" y="13956"/>
                  </a:cubicBezTo>
                  <a:cubicBezTo>
                    <a:pt x="2023" y="14038"/>
                    <a:pt x="861" y="13792"/>
                    <a:pt x="861" y="13588"/>
                  </a:cubicBezTo>
                  <a:cubicBezTo>
                    <a:pt x="861" y="13383"/>
                    <a:pt x="2023" y="13220"/>
                    <a:pt x="3184" y="13220"/>
                  </a:cubicBezTo>
                  <a:cubicBezTo>
                    <a:pt x="4345" y="13220"/>
                    <a:pt x="5506" y="13383"/>
                    <a:pt x="6203" y="13710"/>
                  </a:cubicBezTo>
                  <a:cubicBezTo>
                    <a:pt x="6900" y="14038"/>
                    <a:pt x="7132" y="14529"/>
                    <a:pt x="6900" y="15510"/>
                  </a:cubicBezTo>
                  <a:cubicBezTo>
                    <a:pt x="6668" y="16492"/>
                    <a:pt x="5971" y="17965"/>
                    <a:pt x="5506" y="19029"/>
                  </a:cubicBezTo>
                  <a:cubicBezTo>
                    <a:pt x="5042" y="20092"/>
                    <a:pt x="4810" y="20747"/>
                    <a:pt x="5274" y="21115"/>
                  </a:cubicBezTo>
                  <a:cubicBezTo>
                    <a:pt x="5739" y="21483"/>
                    <a:pt x="6900" y="21565"/>
                    <a:pt x="9223" y="21279"/>
                  </a:cubicBezTo>
                  <a:cubicBezTo>
                    <a:pt x="11545" y="20992"/>
                    <a:pt x="15029" y="20338"/>
                    <a:pt x="18513" y="19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491027" y="1582343"/>
              <a:ext cx="261573" cy="36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43" fill="norm" stroke="1" extrusionOk="0">
                  <a:moveTo>
                    <a:pt x="623" y="1316"/>
                  </a:moveTo>
                  <a:cubicBezTo>
                    <a:pt x="274" y="692"/>
                    <a:pt x="-74" y="68"/>
                    <a:pt x="13" y="5"/>
                  </a:cubicBezTo>
                  <a:cubicBezTo>
                    <a:pt x="100" y="-57"/>
                    <a:pt x="623" y="442"/>
                    <a:pt x="2365" y="1941"/>
                  </a:cubicBezTo>
                  <a:cubicBezTo>
                    <a:pt x="4107" y="3439"/>
                    <a:pt x="7068" y="5936"/>
                    <a:pt x="9768" y="8745"/>
                  </a:cubicBezTo>
                  <a:cubicBezTo>
                    <a:pt x="12468" y="11555"/>
                    <a:pt x="14907" y="14676"/>
                    <a:pt x="16823" y="16861"/>
                  </a:cubicBezTo>
                  <a:cubicBezTo>
                    <a:pt x="18739" y="19046"/>
                    <a:pt x="20132" y="20294"/>
                    <a:pt x="21526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563042" y="1547103"/>
              <a:ext cx="214958" cy="40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95" fill="norm" stroke="1" extrusionOk="0">
                  <a:moveTo>
                    <a:pt x="21506" y="2396"/>
                  </a:moveTo>
                  <a:cubicBezTo>
                    <a:pt x="20871" y="1604"/>
                    <a:pt x="20235" y="813"/>
                    <a:pt x="19388" y="360"/>
                  </a:cubicBezTo>
                  <a:cubicBezTo>
                    <a:pt x="18541" y="-92"/>
                    <a:pt x="17482" y="-205"/>
                    <a:pt x="16106" y="530"/>
                  </a:cubicBezTo>
                  <a:cubicBezTo>
                    <a:pt x="14730" y="1265"/>
                    <a:pt x="13035" y="2848"/>
                    <a:pt x="10600" y="5393"/>
                  </a:cubicBezTo>
                  <a:cubicBezTo>
                    <a:pt x="8165" y="7937"/>
                    <a:pt x="4988" y="11443"/>
                    <a:pt x="2977" y="13818"/>
                  </a:cubicBezTo>
                  <a:cubicBezTo>
                    <a:pt x="965" y="16193"/>
                    <a:pt x="118" y="17437"/>
                    <a:pt x="12" y="18511"/>
                  </a:cubicBezTo>
                  <a:cubicBezTo>
                    <a:pt x="-94" y="19586"/>
                    <a:pt x="541" y="20490"/>
                    <a:pt x="1177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828799" y="1795155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892299" y="1877705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139949" y="1896755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5429"/>
                    <a:pt x="6821" y="9257"/>
                    <a:pt x="10421" y="5657"/>
                  </a:cubicBezTo>
                  <a:cubicBezTo>
                    <a:pt x="14021" y="2057"/>
                    <a:pt x="1781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381249" y="1865005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533650" y="1852305"/>
              <a:ext cx="101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838450" y="1541155"/>
              <a:ext cx="2413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2" y="2498"/>
                    <a:pt x="5684" y="4996"/>
                    <a:pt x="8526" y="8008"/>
                  </a:cubicBezTo>
                  <a:cubicBezTo>
                    <a:pt x="11368" y="11020"/>
                    <a:pt x="14211" y="14547"/>
                    <a:pt x="16389" y="16898"/>
                  </a:cubicBezTo>
                  <a:cubicBezTo>
                    <a:pt x="18568" y="19249"/>
                    <a:pt x="20084" y="20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921000" y="1452255"/>
              <a:ext cx="1651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200"/>
                    <a:pt x="16615" y="2400"/>
                    <a:pt x="13569" y="4909"/>
                  </a:cubicBezTo>
                  <a:cubicBezTo>
                    <a:pt x="10523" y="7418"/>
                    <a:pt x="6923" y="11236"/>
                    <a:pt x="4569" y="14236"/>
                  </a:cubicBezTo>
                  <a:cubicBezTo>
                    <a:pt x="2215" y="17236"/>
                    <a:pt x="1108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162300" y="1763532"/>
              <a:ext cx="107950" cy="13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0" y="2840"/>
                  </a:moveTo>
                  <a:cubicBezTo>
                    <a:pt x="0" y="6017"/>
                    <a:pt x="0" y="9193"/>
                    <a:pt x="0" y="11575"/>
                  </a:cubicBezTo>
                  <a:cubicBezTo>
                    <a:pt x="0" y="13958"/>
                    <a:pt x="0" y="15546"/>
                    <a:pt x="0" y="15546"/>
                  </a:cubicBezTo>
                  <a:cubicBezTo>
                    <a:pt x="0" y="15546"/>
                    <a:pt x="0" y="13958"/>
                    <a:pt x="847" y="11099"/>
                  </a:cubicBezTo>
                  <a:cubicBezTo>
                    <a:pt x="1694" y="8240"/>
                    <a:pt x="3388" y="4111"/>
                    <a:pt x="5506" y="1887"/>
                  </a:cubicBezTo>
                  <a:cubicBezTo>
                    <a:pt x="7624" y="-336"/>
                    <a:pt x="10165" y="-654"/>
                    <a:pt x="12918" y="1252"/>
                  </a:cubicBezTo>
                  <a:cubicBezTo>
                    <a:pt x="15671" y="3158"/>
                    <a:pt x="18635" y="7287"/>
                    <a:pt x="20118" y="10940"/>
                  </a:cubicBezTo>
                  <a:cubicBezTo>
                    <a:pt x="21600" y="14593"/>
                    <a:pt x="21600" y="17770"/>
                    <a:pt x="21600" y="20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435350" y="1350655"/>
              <a:ext cx="138112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0"/>
                  </a:moveTo>
                  <a:cubicBezTo>
                    <a:pt x="1636" y="80"/>
                    <a:pt x="3273" y="160"/>
                    <a:pt x="5073" y="640"/>
                  </a:cubicBezTo>
                  <a:cubicBezTo>
                    <a:pt x="6873" y="1120"/>
                    <a:pt x="8836" y="2000"/>
                    <a:pt x="9491" y="3160"/>
                  </a:cubicBezTo>
                  <a:cubicBezTo>
                    <a:pt x="10145" y="4320"/>
                    <a:pt x="9491" y="5760"/>
                    <a:pt x="8345" y="6840"/>
                  </a:cubicBezTo>
                  <a:cubicBezTo>
                    <a:pt x="7200" y="7920"/>
                    <a:pt x="5564" y="8640"/>
                    <a:pt x="4582" y="9200"/>
                  </a:cubicBezTo>
                  <a:cubicBezTo>
                    <a:pt x="3600" y="9760"/>
                    <a:pt x="3273" y="10160"/>
                    <a:pt x="4091" y="10720"/>
                  </a:cubicBezTo>
                  <a:cubicBezTo>
                    <a:pt x="4909" y="11280"/>
                    <a:pt x="6873" y="12000"/>
                    <a:pt x="9327" y="12960"/>
                  </a:cubicBezTo>
                  <a:cubicBezTo>
                    <a:pt x="11782" y="13920"/>
                    <a:pt x="14727" y="15120"/>
                    <a:pt x="16855" y="16120"/>
                  </a:cubicBezTo>
                  <a:cubicBezTo>
                    <a:pt x="18982" y="17120"/>
                    <a:pt x="20291" y="17920"/>
                    <a:pt x="20945" y="18640"/>
                  </a:cubicBezTo>
                  <a:cubicBezTo>
                    <a:pt x="21600" y="19360"/>
                    <a:pt x="21600" y="20000"/>
                    <a:pt x="19964" y="20480"/>
                  </a:cubicBezTo>
                  <a:cubicBezTo>
                    <a:pt x="18327" y="20960"/>
                    <a:pt x="15055" y="21280"/>
                    <a:pt x="1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079208" y="1614629"/>
              <a:ext cx="200693" cy="20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708" fill="norm" stroke="1" extrusionOk="0">
                  <a:moveTo>
                    <a:pt x="16608" y="4814"/>
                  </a:moveTo>
                  <a:cubicBezTo>
                    <a:pt x="16383" y="3734"/>
                    <a:pt x="16158" y="2654"/>
                    <a:pt x="14921" y="1790"/>
                  </a:cubicBezTo>
                  <a:cubicBezTo>
                    <a:pt x="13683" y="926"/>
                    <a:pt x="11433" y="278"/>
                    <a:pt x="9745" y="62"/>
                  </a:cubicBezTo>
                  <a:cubicBezTo>
                    <a:pt x="8058" y="-154"/>
                    <a:pt x="6933" y="62"/>
                    <a:pt x="5358" y="2870"/>
                  </a:cubicBezTo>
                  <a:cubicBezTo>
                    <a:pt x="3783" y="5678"/>
                    <a:pt x="1758" y="11078"/>
                    <a:pt x="745" y="14318"/>
                  </a:cubicBezTo>
                  <a:cubicBezTo>
                    <a:pt x="-267" y="17558"/>
                    <a:pt x="-267" y="18638"/>
                    <a:pt x="858" y="19610"/>
                  </a:cubicBezTo>
                  <a:cubicBezTo>
                    <a:pt x="1983" y="20582"/>
                    <a:pt x="4233" y="21446"/>
                    <a:pt x="6595" y="19718"/>
                  </a:cubicBezTo>
                  <a:cubicBezTo>
                    <a:pt x="8958" y="17990"/>
                    <a:pt x="11433" y="13670"/>
                    <a:pt x="12670" y="10970"/>
                  </a:cubicBezTo>
                  <a:cubicBezTo>
                    <a:pt x="13908" y="8270"/>
                    <a:pt x="13908" y="7190"/>
                    <a:pt x="13908" y="6110"/>
                  </a:cubicBezTo>
                  <a:cubicBezTo>
                    <a:pt x="13908" y="5030"/>
                    <a:pt x="13908" y="3950"/>
                    <a:pt x="14020" y="4274"/>
                  </a:cubicBezTo>
                  <a:cubicBezTo>
                    <a:pt x="14133" y="4598"/>
                    <a:pt x="14358" y="6326"/>
                    <a:pt x="15033" y="8594"/>
                  </a:cubicBezTo>
                  <a:cubicBezTo>
                    <a:pt x="15708" y="10862"/>
                    <a:pt x="16833" y="13670"/>
                    <a:pt x="17958" y="15290"/>
                  </a:cubicBezTo>
                  <a:cubicBezTo>
                    <a:pt x="19083" y="16910"/>
                    <a:pt x="20208" y="17342"/>
                    <a:pt x="21333" y="17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324350" y="1602754"/>
              <a:ext cx="279400" cy="21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3270"/>
                  </a:moveTo>
                  <a:cubicBezTo>
                    <a:pt x="1800" y="6973"/>
                    <a:pt x="3600" y="10676"/>
                    <a:pt x="4582" y="13350"/>
                  </a:cubicBezTo>
                  <a:cubicBezTo>
                    <a:pt x="5564" y="16024"/>
                    <a:pt x="5727" y="17670"/>
                    <a:pt x="5727" y="19007"/>
                  </a:cubicBezTo>
                  <a:cubicBezTo>
                    <a:pt x="5727" y="20344"/>
                    <a:pt x="5564" y="21373"/>
                    <a:pt x="5318" y="21270"/>
                  </a:cubicBezTo>
                  <a:cubicBezTo>
                    <a:pt x="5073" y="21167"/>
                    <a:pt x="4745" y="19933"/>
                    <a:pt x="4664" y="17362"/>
                  </a:cubicBezTo>
                  <a:cubicBezTo>
                    <a:pt x="4582" y="14790"/>
                    <a:pt x="4745" y="10882"/>
                    <a:pt x="5073" y="8413"/>
                  </a:cubicBezTo>
                  <a:cubicBezTo>
                    <a:pt x="5400" y="5944"/>
                    <a:pt x="5891" y="4916"/>
                    <a:pt x="6627" y="4299"/>
                  </a:cubicBezTo>
                  <a:cubicBezTo>
                    <a:pt x="7364" y="3682"/>
                    <a:pt x="8345" y="3476"/>
                    <a:pt x="9164" y="4299"/>
                  </a:cubicBezTo>
                  <a:cubicBezTo>
                    <a:pt x="9982" y="5122"/>
                    <a:pt x="10636" y="6973"/>
                    <a:pt x="11127" y="8413"/>
                  </a:cubicBezTo>
                  <a:cubicBezTo>
                    <a:pt x="11618" y="9853"/>
                    <a:pt x="11945" y="10882"/>
                    <a:pt x="12518" y="11087"/>
                  </a:cubicBezTo>
                  <a:cubicBezTo>
                    <a:pt x="13091" y="11293"/>
                    <a:pt x="13909" y="10676"/>
                    <a:pt x="14727" y="9133"/>
                  </a:cubicBezTo>
                  <a:cubicBezTo>
                    <a:pt x="15545" y="7590"/>
                    <a:pt x="16364" y="5122"/>
                    <a:pt x="16855" y="3373"/>
                  </a:cubicBezTo>
                  <a:cubicBezTo>
                    <a:pt x="17345" y="1624"/>
                    <a:pt x="17509" y="596"/>
                    <a:pt x="17100" y="184"/>
                  </a:cubicBezTo>
                  <a:cubicBezTo>
                    <a:pt x="16691" y="-227"/>
                    <a:pt x="15709" y="-21"/>
                    <a:pt x="14564" y="1522"/>
                  </a:cubicBezTo>
                  <a:cubicBezTo>
                    <a:pt x="13418" y="3064"/>
                    <a:pt x="12109" y="5944"/>
                    <a:pt x="11373" y="8516"/>
                  </a:cubicBezTo>
                  <a:cubicBezTo>
                    <a:pt x="10636" y="11087"/>
                    <a:pt x="10473" y="13350"/>
                    <a:pt x="10473" y="14996"/>
                  </a:cubicBezTo>
                  <a:cubicBezTo>
                    <a:pt x="10473" y="16642"/>
                    <a:pt x="10636" y="17670"/>
                    <a:pt x="11209" y="18184"/>
                  </a:cubicBezTo>
                  <a:cubicBezTo>
                    <a:pt x="11782" y="18699"/>
                    <a:pt x="12764" y="18699"/>
                    <a:pt x="14564" y="18184"/>
                  </a:cubicBezTo>
                  <a:cubicBezTo>
                    <a:pt x="16364" y="17670"/>
                    <a:pt x="18982" y="16642"/>
                    <a:pt x="21600" y="15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251449" y="1572905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236633" y="1484005"/>
              <a:ext cx="4021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4400"/>
                    <a:pt x="-1080" y="7200"/>
                    <a:pt x="2160" y="3600"/>
                  </a:cubicBezTo>
                  <a:cubicBezTo>
                    <a:pt x="5400" y="0"/>
                    <a:pt x="12960" y="0"/>
                    <a:pt x="205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353049" y="1547505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365749" y="147765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413285" y="1253288"/>
              <a:ext cx="174715" cy="48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7" fill="norm" stroke="1" extrusionOk="0">
                  <a:moveTo>
                    <a:pt x="13674" y="13500"/>
                  </a:moveTo>
                  <a:cubicBezTo>
                    <a:pt x="12373" y="12941"/>
                    <a:pt x="11071" y="12383"/>
                    <a:pt x="9250" y="12197"/>
                  </a:cubicBezTo>
                  <a:cubicBezTo>
                    <a:pt x="7428" y="12010"/>
                    <a:pt x="5086" y="12197"/>
                    <a:pt x="3264" y="13267"/>
                  </a:cubicBezTo>
                  <a:cubicBezTo>
                    <a:pt x="1442" y="14338"/>
                    <a:pt x="141" y="16293"/>
                    <a:pt x="11" y="17829"/>
                  </a:cubicBezTo>
                  <a:cubicBezTo>
                    <a:pt x="-119" y="19366"/>
                    <a:pt x="922" y="20483"/>
                    <a:pt x="2093" y="21041"/>
                  </a:cubicBezTo>
                  <a:cubicBezTo>
                    <a:pt x="3264" y="21600"/>
                    <a:pt x="4565" y="21600"/>
                    <a:pt x="6647" y="20716"/>
                  </a:cubicBezTo>
                  <a:cubicBezTo>
                    <a:pt x="8729" y="19831"/>
                    <a:pt x="11592" y="18062"/>
                    <a:pt x="13804" y="15595"/>
                  </a:cubicBezTo>
                  <a:cubicBezTo>
                    <a:pt x="16016" y="13128"/>
                    <a:pt x="17577" y="9962"/>
                    <a:pt x="18488" y="7402"/>
                  </a:cubicBezTo>
                  <a:cubicBezTo>
                    <a:pt x="19399" y="4841"/>
                    <a:pt x="19659" y="2886"/>
                    <a:pt x="19789" y="1676"/>
                  </a:cubicBezTo>
                  <a:cubicBezTo>
                    <a:pt x="19920" y="466"/>
                    <a:pt x="19920" y="0"/>
                    <a:pt x="19269" y="0"/>
                  </a:cubicBezTo>
                  <a:cubicBezTo>
                    <a:pt x="18618" y="0"/>
                    <a:pt x="17317" y="466"/>
                    <a:pt x="16406" y="2141"/>
                  </a:cubicBezTo>
                  <a:cubicBezTo>
                    <a:pt x="15495" y="3817"/>
                    <a:pt x="14975" y="6703"/>
                    <a:pt x="14975" y="9403"/>
                  </a:cubicBezTo>
                  <a:cubicBezTo>
                    <a:pt x="14975" y="12103"/>
                    <a:pt x="15495" y="14617"/>
                    <a:pt x="16667" y="16247"/>
                  </a:cubicBezTo>
                  <a:cubicBezTo>
                    <a:pt x="17838" y="17876"/>
                    <a:pt x="19659" y="18621"/>
                    <a:pt x="21481" y="19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115691" y="1289036"/>
              <a:ext cx="202560" cy="46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13" fill="norm" stroke="1" extrusionOk="0">
                  <a:moveTo>
                    <a:pt x="2632" y="5215"/>
                  </a:moveTo>
                  <a:cubicBezTo>
                    <a:pt x="2182" y="6393"/>
                    <a:pt x="1732" y="7571"/>
                    <a:pt x="1845" y="9878"/>
                  </a:cubicBezTo>
                  <a:cubicBezTo>
                    <a:pt x="1957" y="12186"/>
                    <a:pt x="2632" y="15622"/>
                    <a:pt x="2970" y="17586"/>
                  </a:cubicBezTo>
                  <a:cubicBezTo>
                    <a:pt x="3307" y="19549"/>
                    <a:pt x="3307" y="20040"/>
                    <a:pt x="2970" y="20531"/>
                  </a:cubicBezTo>
                  <a:cubicBezTo>
                    <a:pt x="2632" y="21022"/>
                    <a:pt x="1957" y="21513"/>
                    <a:pt x="1395" y="21513"/>
                  </a:cubicBezTo>
                  <a:cubicBezTo>
                    <a:pt x="832" y="21513"/>
                    <a:pt x="382" y="21022"/>
                    <a:pt x="157" y="19058"/>
                  </a:cubicBezTo>
                  <a:cubicBezTo>
                    <a:pt x="-68" y="17095"/>
                    <a:pt x="-68" y="13658"/>
                    <a:pt x="270" y="10418"/>
                  </a:cubicBezTo>
                  <a:cubicBezTo>
                    <a:pt x="607" y="7178"/>
                    <a:pt x="1282" y="4135"/>
                    <a:pt x="1957" y="2417"/>
                  </a:cubicBezTo>
                  <a:cubicBezTo>
                    <a:pt x="2632" y="698"/>
                    <a:pt x="3307" y="306"/>
                    <a:pt x="4207" y="109"/>
                  </a:cubicBezTo>
                  <a:cubicBezTo>
                    <a:pt x="5107" y="-87"/>
                    <a:pt x="6232" y="-87"/>
                    <a:pt x="8145" y="698"/>
                  </a:cubicBezTo>
                  <a:cubicBezTo>
                    <a:pt x="10057" y="1484"/>
                    <a:pt x="12757" y="3055"/>
                    <a:pt x="14332" y="4773"/>
                  </a:cubicBezTo>
                  <a:cubicBezTo>
                    <a:pt x="15907" y="6491"/>
                    <a:pt x="16357" y="8357"/>
                    <a:pt x="15569" y="9633"/>
                  </a:cubicBezTo>
                  <a:cubicBezTo>
                    <a:pt x="14782" y="10909"/>
                    <a:pt x="12757" y="11597"/>
                    <a:pt x="11182" y="11940"/>
                  </a:cubicBezTo>
                  <a:cubicBezTo>
                    <a:pt x="9607" y="12284"/>
                    <a:pt x="8482" y="12284"/>
                    <a:pt x="7132" y="12038"/>
                  </a:cubicBezTo>
                  <a:cubicBezTo>
                    <a:pt x="5782" y="11793"/>
                    <a:pt x="4207" y="11302"/>
                    <a:pt x="3757" y="11302"/>
                  </a:cubicBezTo>
                  <a:cubicBezTo>
                    <a:pt x="3307" y="11302"/>
                    <a:pt x="3982" y="11793"/>
                    <a:pt x="6344" y="12971"/>
                  </a:cubicBezTo>
                  <a:cubicBezTo>
                    <a:pt x="8707" y="14149"/>
                    <a:pt x="12757" y="16015"/>
                    <a:pt x="15569" y="16997"/>
                  </a:cubicBezTo>
                  <a:cubicBezTo>
                    <a:pt x="18382" y="17978"/>
                    <a:pt x="19957" y="18077"/>
                    <a:pt x="21532" y="18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382307" y="1363088"/>
              <a:ext cx="162427" cy="34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70" fill="norm" stroke="1" extrusionOk="0">
                  <a:moveTo>
                    <a:pt x="768" y="2783"/>
                  </a:moveTo>
                  <a:cubicBezTo>
                    <a:pt x="487" y="2124"/>
                    <a:pt x="207" y="1465"/>
                    <a:pt x="66" y="1465"/>
                  </a:cubicBezTo>
                  <a:cubicBezTo>
                    <a:pt x="-74" y="1465"/>
                    <a:pt x="-74" y="2124"/>
                    <a:pt x="908" y="4561"/>
                  </a:cubicBezTo>
                  <a:cubicBezTo>
                    <a:pt x="1890" y="6997"/>
                    <a:pt x="3853" y="11212"/>
                    <a:pt x="5116" y="14109"/>
                  </a:cubicBezTo>
                  <a:cubicBezTo>
                    <a:pt x="6378" y="17007"/>
                    <a:pt x="6939" y="18587"/>
                    <a:pt x="7640" y="19707"/>
                  </a:cubicBezTo>
                  <a:cubicBezTo>
                    <a:pt x="8342" y="20826"/>
                    <a:pt x="9183" y="21485"/>
                    <a:pt x="10165" y="21353"/>
                  </a:cubicBezTo>
                  <a:cubicBezTo>
                    <a:pt x="11147" y="21222"/>
                    <a:pt x="12269" y="20300"/>
                    <a:pt x="13952" y="17665"/>
                  </a:cubicBezTo>
                  <a:cubicBezTo>
                    <a:pt x="15635" y="15031"/>
                    <a:pt x="17879" y="10685"/>
                    <a:pt x="19142" y="7656"/>
                  </a:cubicBezTo>
                  <a:cubicBezTo>
                    <a:pt x="20404" y="4626"/>
                    <a:pt x="20684" y="2914"/>
                    <a:pt x="20965" y="1729"/>
                  </a:cubicBezTo>
                  <a:cubicBezTo>
                    <a:pt x="21245" y="544"/>
                    <a:pt x="21526" y="-115"/>
                    <a:pt x="21526" y="17"/>
                  </a:cubicBezTo>
                  <a:cubicBezTo>
                    <a:pt x="21526" y="148"/>
                    <a:pt x="21245" y="1070"/>
                    <a:pt x="20965" y="1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521449" y="1506543"/>
              <a:ext cx="82551" cy="24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1600" y="6288"/>
                  </a:moveTo>
                  <a:cubicBezTo>
                    <a:pt x="21600" y="5373"/>
                    <a:pt x="21600" y="4457"/>
                    <a:pt x="21600" y="3267"/>
                  </a:cubicBezTo>
                  <a:cubicBezTo>
                    <a:pt x="21600" y="2078"/>
                    <a:pt x="21600" y="613"/>
                    <a:pt x="20215" y="156"/>
                  </a:cubicBezTo>
                  <a:cubicBezTo>
                    <a:pt x="18831" y="-302"/>
                    <a:pt x="16062" y="247"/>
                    <a:pt x="13569" y="1803"/>
                  </a:cubicBezTo>
                  <a:cubicBezTo>
                    <a:pt x="11077" y="3359"/>
                    <a:pt x="8862" y="5922"/>
                    <a:pt x="8031" y="8118"/>
                  </a:cubicBezTo>
                  <a:cubicBezTo>
                    <a:pt x="7200" y="10315"/>
                    <a:pt x="7754" y="12145"/>
                    <a:pt x="9969" y="13610"/>
                  </a:cubicBezTo>
                  <a:cubicBezTo>
                    <a:pt x="12185" y="15074"/>
                    <a:pt x="16062" y="16173"/>
                    <a:pt x="18277" y="17179"/>
                  </a:cubicBezTo>
                  <a:cubicBezTo>
                    <a:pt x="20492" y="18186"/>
                    <a:pt x="21046" y="19101"/>
                    <a:pt x="19385" y="19834"/>
                  </a:cubicBezTo>
                  <a:cubicBezTo>
                    <a:pt x="17723" y="20566"/>
                    <a:pt x="13846" y="21115"/>
                    <a:pt x="10246" y="21206"/>
                  </a:cubicBezTo>
                  <a:cubicBezTo>
                    <a:pt x="6646" y="21298"/>
                    <a:pt x="3323" y="20932"/>
                    <a:pt x="0" y="2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680199" y="1687205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279758" y="1273639"/>
              <a:ext cx="200543" cy="53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52" fill="norm" stroke="1" extrusionOk="0">
                  <a:moveTo>
                    <a:pt x="21317" y="2553"/>
                  </a:moveTo>
                  <a:cubicBezTo>
                    <a:pt x="20867" y="2133"/>
                    <a:pt x="20417" y="1713"/>
                    <a:pt x="20192" y="1293"/>
                  </a:cubicBezTo>
                  <a:cubicBezTo>
                    <a:pt x="19967" y="873"/>
                    <a:pt x="19967" y="452"/>
                    <a:pt x="19292" y="200"/>
                  </a:cubicBezTo>
                  <a:cubicBezTo>
                    <a:pt x="18617" y="-52"/>
                    <a:pt x="17267" y="-136"/>
                    <a:pt x="15354" y="368"/>
                  </a:cubicBezTo>
                  <a:cubicBezTo>
                    <a:pt x="13442" y="873"/>
                    <a:pt x="10967" y="1965"/>
                    <a:pt x="8267" y="4066"/>
                  </a:cubicBezTo>
                  <a:cubicBezTo>
                    <a:pt x="5567" y="6168"/>
                    <a:pt x="2642" y="9277"/>
                    <a:pt x="1179" y="11883"/>
                  </a:cubicBezTo>
                  <a:cubicBezTo>
                    <a:pt x="-283" y="14488"/>
                    <a:pt x="-283" y="16589"/>
                    <a:pt x="617" y="18144"/>
                  </a:cubicBezTo>
                  <a:cubicBezTo>
                    <a:pt x="1517" y="19699"/>
                    <a:pt x="3317" y="20708"/>
                    <a:pt x="5567" y="21086"/>
                  </a:cubicBezTo>
                  <a:cubicBezTo>
                    <a:pt x="7817" y="21464"/>
                    <a:pt x="10517" y="21212"/>
                    <a:pt x="12992" y="20161"/>
                  </a:cubicBezTo>
                  <a:cubicBezTo>
                    <a:pt x="15467" y="19111"/>
                    <a:pt x="17717" y="17262"/>
                    <a:pt x="18842" y="15917"/>
                  </a:cubicBezTo>
                  <a:cubicBezTo>
                    <a:pt x="19967" y="14572"/>
                    <a:pt x="19967" y="13732"/>
                    <a:pt x="19630" y="13143"/>
                  </a:cubicBezTo>
                  <a:cubicBezTo>
                    <a:pt x="19292" y="12555"/>
                    <a:pt x="18617" y="12219"/>
                    <a:pt x="17492" y="12009"/>
                  </a:cubicBezTo>
                  <a:cubicBezTo>
                    <a:pt x="16367" y="11799"/>
                    <a:pt x="14792" y="11715"/>
                    <a:pt x="13555" y="12051"/>
                  </a:cubicBezTo>
                  <a:cubicBezTo>
                    <a:pt x="12317" y="12387"/>
                    <a:pt x="11417" y="13143"/>
                    <a:pt x="11304" y="13648"/>
                  </a:cubicBezTo>
                  <a:cubicBezTo>
                    <a:pt x="11192" y="14152"/>
                    <a:pt x="11867" y="14404"/>
                    <a:pt x="12542" y="14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588249" y="1579255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575549" y="1490355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670799" y="1522105"/>
              <a:ext cx="12700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4772"/>
                    <a:pt x="1440" y="9544"/>
                    <a:pt x="2160" y="12809"/>
                  </a:cubicBezTo>
                  <a:cubicBezTo>
                    <a:pt x="2880" y="16074"/>
                    <a:pt x="3600" y="17833"/>
                    <a:pt x="4680" y="19214"/>
                  </a:cubicBezTo>
                  <a:cubicBezTo>
                    <a:pt x="5760" y="20595"/>
                    <a:pt x="7200" y="21600"/>
                    <a:pt x="8460" y="21600"/>
                  </a:cubicBezTo>
                  <a:cubicBezTo>
                    <a:pt x="9720" y="21600"/>
                    <a:pt x="10800" y="20595"/>
                    <a:pt x="12960" y="17079"/>
                  </a:cubicBezTo>
                  <a:cubicBezTo>
                    <a:pt x="15120" y="13563"/>
                    <a:pt x="18360" y="7535"/>
                    <a:pt x="21600" y="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816849" y="1504792"/>
              <a:ext cx="330201" cy="21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8007"/>
                  </a:moveTo>
                  <a:cubicBezTo>
                    <a:pt x="831" y="8216"/>
                    <a:pt x="1662" y="8426"/>
                    <a:pt x="2700" y="7587"/>
                  </a:cubicBezTo>
                  <a:cubicBezTo>
                    <a:pt x="3738" y="6748"/>
                    <a:pt x="4985" y="4861"/>
                    <a:pt x="5746" y="3393"/>
                  </a:cubicBezTo>
                  <a:cubicBezTo>
                    <a:pt x="6508" y="1925"/>
                    <a:pt x="6785" y="877"/>
                    <a:pt x="6577" y="352"/>
                  </a:cubicBezTo>
                  <a:cubicBezTo>
                    <a:pt x="6369" y="-172"/>
                    <a:pt x="5677" y="-172"/>
                    <a:pt x="4846" y="772"/>
                  </a:cubicBezTo>
                  <a:cubicBezTo>
                    <a:pt x="4015" y="1715"/>
                    <a:pt x="3046" y="3603"/>
                    <a:pt x="2423" y="6014"/>
                  </a:cubicBezTo>
                  <a:cubicBezTo>
                    <a:pt x="1800" y="8426"/>
                    <a:pt x="1523" y="11362"/>
                    <a:pt x="1592" y="13459"/>
                  </a:cubicBezTo>
                  <a:cubicBezTo>
                    <a:pt x="1662" y="15556"/>
                    <a:pt x="2077" y="16814"/>
                    <a:pt x="3254" y="16814"/>
                  </a:cubicBezTo>
                  <a:cubicBezTo>
                    <a:pt x="4431" y="16814"/>
                    <a:pt x="6369" y="15556"/>
                    <a:pt x="7823" y="13774"/>
                  </a:cubicBezTo>
                  <a:cubicBezTo>
                    <a:pt x="9277" y="11991"/>
                    <a:pt x="10246" y="9684"/>
                    <a:pt x="10869" y="8007"/>
                  </a:cubicBezTo>
                  <a:cubicBezTo>
                    <a:pt x="11492" y="6329"/>
                    <a:pt x="11769" y="5280"/>
                    <a:pt x="11700" y="5385"/>
                  </a:cubicBezTo>
                  <a:cubicBezTo>
                    <a:pt x="11631" y="5490"/>
                    <a:pt x="11215" y="6748"/>
                    <a:pt x="10869" y="9265"/>
                  </a:cubicBezTo>
                  <a:cubicBezTo>
                    <a:pt x="10523" y="11781"/>
                    <a:pt x="10246" y="15556"/>
                    <a:pt x="10108" y="17968"/>
                  </a:cubicBezTo>
                  <a:cubicBezTo>
                    <a:pt x="9969" y="20379"/>
                    <a:pt x="9969" y="21428"/>
                    <a:pt x="10038" y="21428"/>
                  </a:cubicBezTo>
                  <a:cubicBezTo>
                    <a:pt x="10108" y="21428"/>
                    <a:pt x="10246" y="20379"/>
                    <a:pt x="11008" y="17548"/>
                  </a:cubicBezTo>
                  <a:cubicBezTo>
                    <a:pt x="11769" y="14717"/>
                    <a:pt x="13154" y="10104"/>
                    <a:pt x="14192" y="7482"/>
                  </a:cubicBezTo>
                  <a:cubicBezTo>
                    <a:pt x="15231" y="4861"/>
                    <a:pt x="15923" y="4232"/>
                    <a:pt x="16754" y="3812"/>
                  </a:cubicBezTo>
                  <a:cubicBezTo>
                    <a:pt x="17585" y="3393"/>
                    <a:pt x="18554" y="3183"/>
                    <a:pt x="19315" y="3498"/>
                  </a:cubicBezTo>
                  <a:cubicBezTo>
                    <a:pt x="20077" y="3812"/>
                    <a:pt x="20631" y="4651"/>
                    <a:pt x="20977" y="7692"/>
                  </a:cubicBezTo>
                  <a:cubicBezTo>
                    <a:pt x="21323" y="10733"/>
                    <a:pt x="21462" y="15976"/>
                    <a:pt x="2160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628215" y="1506628"/>
              <a:ext cx="179235" cy="19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892" fill="norm" stroke="1" extrusionOk="0">
                  <a:moveTo>
                    <a:pt x="13733" y="13941"/>
                  </a:moveTo>
                  <a:cubicBezTo>
                    <a:pt x="13482" y="10530"/>
                    <a:pt x="13231" y="7120"/>
                    <a:pt x="12980" y="4846"/>
                  </a:cubicBezTo>
                  <a:cubicBezTo>
                    <a:pt x="12728" y="2572"/>
                    <a:pt x="12477" y="1435"/>
                    <a:pt x="11221" y="640"/>
                  </a:cubicBezTo>
                  <a:cubicBezTo>
                    <a:pt x="9966" y="-156"/>
                    <a:pt x="7705" y="-611"/>
                    <a:pt x="5570" y="1776"/>
                  </a:cubicBezTo>
                  <a:cubicBezTo>
                    <a:pt x="3435" y="4164"/>
                    <a:pt x="1426" y="9393"/>
                    <a:pt x="547" y="12576"/>
                  </a:cubicBezTo>
                  <a:cubicBezTo>
                    <a:pt x="-332" y="15760"/>
                    <a:pt x="-81" y="16896"/>
                    <a:pt x="798" y="17692"/>
                  </a:cubicBezTo>
                  <a:cubicBezTo>
                    <a:pt x="1677" y="18488"/>
                    <a:pt x="3184" y="18943"/>
                    <a:pt x="4566" y="18147"/>
                  </a:cubicBezTo>
                  <a:cubicBezTo>
                    <a:pt x="5947" y="17351"/>
                    <a:pt x="7203" y="15305"/>
                    <a:pt x="8208" y="13600"/>
                  </a:cubicBezTo>
                  <a:cubicBezTo>
                    <a:pt x="9212" y="11894"/>
                    <a:pt x="9966" y="10530"/>
                    <a:pt x="10468" y="10416"/>
                  </a:cubicBezTo>
                  <a:cubicBezTo>
                    <a:pt x="10970" y="10303"/>
                    <a:pt x="11221" y="11440"/>
                    <a:pt x="11724" y="13258"/>
                  </a:cubicBezTo>
                  <a:cubicBezTo>
                    <a:pt x="12226" y="15077"/>
                    <a:pt x="12980" y="17578"/>
                    <a:pt x="14110" y="19056"/>
                  </a:cubicBezTo>
                  <a:cubicBezTo>
                    <a:pt x="15240" y="20534"/>
                    <a:pt x="16747" y="20989"/>
                    <a:pt x="18003" y="20875"/>
                  </a:cubicBezTo>
                  <a:cubicBezTo>
                    <a:pt x="19259" y="20762"/>
                    <a:pt x="20263" y="20080"/>
                    <a:pt x="21268" y="19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832287" y="1522105"/>
              <a:ext cx="107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1331" y="6789"/>
                  </a:moveTo>
                  <a:cubicBezTo>
                    <a:pt x="516" y="8229"/>
                    <a:pt x="-299" y="9669"/>
                    <a:pt x="109" y="8743"/>
                  </a:cubicBezTo>
                  <a:cubicBezTo>
                    <a:pt x="516" y="7817"/>
                    <a:pt x="2146" y="4526"/>
                    <a:pt x="3776" y="2571"/>
                  </a:cubicBezTo>
                  <a:cubicBezTo>
                    <a:pt x="5407" y="617"/>
                    <a:pt x="7037" y="0"/>
                    <a:pt x="8667" y="0"/>
                  </a:cubicBezTo>
                  <a:cubicBezTo>
                    <a:pt x="10297" y="0"/>
                    <a:pt x="11927" y="617"/>
                    <a:pt x="14169" y="3291"/>
                  </a:cubicBezTo>
                  <a:cubicBezTo>
                    <a:pt x="16410" y="5966"/>
                    <a:pt x="19263" y="10697"/>
                    <a:pt x="20282" y="14091"/>
                  </a:cubicBezTo>
                  <a:cubicBezTo>
                    <a:pt x="21301" y="17486"/>
                    <a:pt x="20486" y="19543"/>
                    <a:pt x="196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401086" y="1490456"/>
              <a:ext cx="219165" cy="16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778" fill="norm" stroke="1" extrusionOk="0">
                  <a:moveTo>
                    <a:pt x="2190" y="9470"/>
                  </a:moveTo>
                  <a:cubicBezTo>
                    <a:pt x="1151" y="9734"/>
                    <a:pt x="113" y="9997"/>
                    <a:pt x="9" y="10524"/>
                  </a:cubicBezTo>
                  <a:cubicBezTo>
                    <a:pt x="-95" y="11051"/>
                    <a:pt x="736" y="11841"/>
                    <a:pt x="2190" y="11841"/>
                  </a:cubicBezTo>
                  <a:cubicBezTo>
                    <a:pt x="3643" y="11841"/>
                    <a:pt x="5720" y="11051"/>
                    <a:pt x="7382" y="9470"/>
                  </a:cubicBezTo>
                  <a:cubicBezTo>
                    <a:pt x="9043" y="7890"/>
                    <a:pt x="10290" y="5519"/>
                    <a:pt x="10705" y="3675"/>
                  </a:cubicBezTo>
                  <a:cubicBezTo>
                    <a:pt x="11120" y="1831"/>
                    <a:pt x="10705" y="514"/>
                    <a:pt x="9978" y="119"/>
                  </a:cubicBezTo>
                  <a:cubicBezTo>
                    <a:pt x="9251" y="-276"/>
                    <a:pt x="8213" y="251"/>
                    <a:pt x="6759" y="2622"/>
                  </a:cubicBezTo>
                  <a:cubicBezTo>
                    <a:pt x="5305" y="4992"/>
                    <a:pt x="3436" y="9207"/>
                    <a:pt x="2917" y="12763"/>
                  </a:cubicBezTo>
                  <a:cubicBezTo>
                    <a:pt x="2397" y="16319"/>
                    <a:pt x="3228" y="19217"/>
                    <a:pt x="6551" y="20270"/>
                  </a:cubicBezTo>
                  <a:cubicBezTo>
                    <a:pt x="9874" y="21324"/>
                    <a:pt x="15690" y="20534"/>
                    <a:pt x="21505" y="19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818927" y="1604655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600"/>
                    <a:pt x="1783" y="3200"/>
                    <a:pt x="240" y="6800"/>
                  </a:cubicBezTo>
                  <a:cubicBezTo>
                    <a:pt x="-1303" y="10400"/>
                    <a:pt x="4868" y="160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626026" y="1465533"/>
              <a:ext cx="90453" cy="19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130" fill="norm" stroke="1" extrusionOk="0">
                  <a:moveTo>
                    <a:pt x="19849" y="4031"/>
                  </a:moveTo>
                  <a:cubicBezTo>
                    <a:pt x="18910" y="2894"/>
                    <a:pt x="17971" y="1757"/>
                    <a:pt x="16327" y="1075"/>
                  </a:cubicBezTo>
                  <a:cubicBezTo>
                    <a:pt x="14684" y="393"/>
                    <a:pt x="12336" y="165"/>
                    <a:pt x="9988" y="52"/>
                  </a:cubicBezTo>
                  <a:cubicBezTo>
                    <a:pt x="7640" y="-62"/>
                    <a:pt x="5292" y="-62"/>
                    <a:pt x="3179" y="847"/>
                  </a:cubicBezTo>
                  <a:cubicBezTo>
                    <a:pt x="1066" y="1757"/>
                    <a:pt x="-812" y="3576"/>
                    <a:pt x="362" y="5167"/>
                  </a:cubicBezTo>
                  <a:cubicBezTo>
                    <a:pt x="1536" y="6759"/>
                    <a:pt x="5762" y="8123"/>
                    <a:pt x="9518" y="9487"/>
                  </a:cubicBezTo>
                  <a:cubicBezTo>
                    <a:pt x="13275" y="10852"/>
                    <a:pt x="16562" y="12216"/>
                    <a:pt x="18440" y="13466"/>
                  </a:cubicBezTo>
                  <a:cubicBezTo>
                    <a:pt x="20318" y="14717"/>
                    <a:pt x="20788" y="15854"/>
                    <a:pt x="18675" y="17104"/>
                  </a:cubicBezTo>
                  <a:cubicBezTo>
                    <a:pt x="16562" y="18355"/>
                    <a:pt x="11866" y="19719"/>
                    <a:pt x="8110" y="20515"/>
                  </a:cubicBezTo>
                  <a:cubicBezTo>
                    <a:pt x="4353" y="21311"/>
                    <a:pt x="1536" y="21538"/>
                    <a:pt x="1066" y="19946"/>
                  </a:cubicBezTo>
                  <a:cubicBezTo>
                    <a:pt x="597" y="18355"/>
                    <a:pt x="2475" y="14944"/>
                    <a:pt x="4353" y="1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9870016" y="1268590"/>
              <a:ext cx="61385" cy="38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2662" y="1018"/>
                  </a:moveTo>
                  <a:cubicBezTo>
                    <a:pt x="13407" y="438"/>
                    <a:pt x="14152" y="-143"/>
                    <a:pt x="14524" y="31"/>
                  </a:cubicBezTo>
                  <a:cubicBezTo>
                    <a:pt x="14897" y="205"/>
                    <a:pt x="14897" y="1134"/>
                    <a:pt x="12662" y="3573"/>
                  </a:cubicBezTo>
                  <a:cubicBezTo>
                    <a:pt x="10428" y="6012"/>
                    <a:pt x="5959" y="9960"/>
                    <a:pt x="3352" y="12922"/>
                  </a:cubicBezTo>
                  <a:cubicBezTo>
                    <a:pt x="745" y="15883"/>
                    <a:pt x="0" y="17857"/>
                    <a:pt x="0" y="19134"/>
                  </a:cubicBezTo>
                  <a:cubicBezTo>
                    <a:pt x="0" y="20412"/>
                    <a:pt x="745" y="20992"/>
                    <a:pt x="2979" y="21225"/>
                  </a:cubicBezTo>
                  <a:cubicBezTo>
                    <a:pt x="5214" y="21457"/>
                    <a:pt x="8938" y="21341"/>
                    <a:pt x="12290" y="20818"/>
                  </a:cubicBezTo>
                  <a:cubicBezTo>
                    <a:pt x="15641" y="20296"/>
                    <a:pt x="18621" y="19367"/>
                    <a:pt x="21600" y="18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843660" y="1464955"/>
              <a:ext cx="17029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226" y="21600"/>
                  </a:moveTo>
                  <a:cubicBezTo>
                    <a:pt x="909" y="18000"/>
                    <a:pt x="-408" y="14400"/>
                    <a:pt x="119" y="11400"/>
                  </a:cubicBezTo>
                  <a:cubicBezTo>
                    <a:pt x="646" y="8400"/>
                    <a:pt x="3016" y="6000"/>
                    <a:pt x="6836" y="4200"/>
                  </a:cubicBezTo>
                  <a:cubicBezTo>
                    <a:pt x="10655" y="2400"/>
                    <a:pt x="15924" y="1200"/>
                    <a:pt x="211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0013949" y="1471305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31"/>
                    <a:pt x="12000" y="8862"/>
                    <a:pt x="8400" y="12462"/>
                  </a:cubicBezTo>
                  <a:cubicBezTo>
                    <a:pt x="4800" y="16062"/>
                    <a:pt x="240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0039349" y="138240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0134599" y="1445905"/>
              <a:ext cx="177801" cy="15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0"/>
                  </a:moveTo>
                  <a:cubicBezTo>
                    <a:pt x="771" y="4438"/>
                    <a:pt x="1543" y="8877"/>
                    <a:pt x="1929" y="11984"/>
                  </a:cubicBezTo>
                  <a:cubicBezTo>
                    <a:pt x="2314" y="15090"/>
                    <a:pt x="2314" y="16866"/>
                    <a:pt x="2057" y="18493"/>
                  </a:cubicBezTo>
                  <a:cubicBezTo>
                    <a:pt x="1800" y="20121"/>
                    <a:pt x="1286" y="21600"/>
                    <a:pt x="1029" y="21304"/>
                  </a:cubicBezTo>
                  <a:cubicBezTo>
                    <a:pt x="771" y="21008"/>
                    <a:pt x="771" y="18937"/>
                    <a:pt x="1286" y="16274"/>
                  </a:cubicBezTo>
                  <a:cubicBezTo>
                    <a:pt x="1800" y="13611"/>
                    <a:pt x="2829" y="10356"/>
                    <a:pt x="3857" y="8285"/>
                  </a:cubicBezTo>
                  <a:cubicBezTo>
                    <a:pt x="4886" y="6214"/>
                    <a:pt x="5914" y="5326"/>
                    <a:pt x="6814" y="5474"/>
                  </a:cubicBezTo>
                  <a:cubicBezTo>
                    <a:pt x="7714" y="5622"/>
                    <a:pt x="8486" y="6805"/>
                    <a:pt x="8871" y="8137"/>
                  </a:cubicBezTo>
                  <a:cubicBezTo>
                    <a:pt x="9257" y="9468"/>
                    <a:pt x="9257" y="10948"/>
                    <a:pt x="9257" y="12427"/>
                  </a:cubicBezTo>
                  <a:cubicBezTo>
                    <a:pt x="9257" y="13907"/>
                    <a:pt x="9257" y="15386"/>
                    <a:pt x="9514" y="15238"/>
                  </a:cubicBezTo>
                  <a:cubicBezTo>
                    <a:pt x="9771" y="15090"/>
                    <a:pt x="10286" y="13315"/>
                    <a:pt x="11443" y="11096"/>
                  </a:cubicBezTo>
                  <a:cubicBezTo>
                    <a:pt x="12600" y="8877"/>
                    <a:pt x="14400" y="6214"/>
                    <a:pt x="15943" y="4586"/>
                  </a:cubicBezTo>
                  <a:cubicBezTo>
                    <a:pt x="17486" y="2959"/>
                    <a:pt x="18771" y="2367"/>
                    <a:pt x="19671" y="2811"/>
                  </a:cubicBezTo>
                  <a:cubicBezTo>
                    <a:pt x="20571" y="3255"/>
                    <a:pt x="21086" y="4734"/>
                    <a:pt x="21343" y="7693"/>
                  </a:cubicBezTo>
                  <a:cubicBezTo>
                    <a:pt x="21600" y="10652"/>
                    <a:pt x="21600" y="15090"/>
                    <a:pt x="21600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0376433" y="1217305"/>
              <a:ext cx="355068" cy="43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34" fill="norm" stroke="1" extrusionOk="0">
                  <a:moveTo>
                    <a:pt x="8068" y="14929"/>
                  </a:moveTo>
                  <a:cubicBezTo>
                    <a:pt x="7682" y="14082"/>
                    <a:pt x="7297" y="13235"/>
                    <a:pt x="6782" y="12812"/>
                  </a:cubicBezTo>
                  <a:cubicBezTo>
                    <a:pt x="6268" y="12388"/>
                    <a:pt x="5625" y="12388"/>
                    <a:pt x="4532" y="13235"/>
                  </a:cubicBezTo>
                  <a:cubicBezTo>
                    <a:pt x="3439" y="14082"/>
                    <a:pt x="1897" y="15776"/>
                    <a:pt x="1061" y="16994"/>
                  </a:cubicBezTo>
                  <a:cubicBezTo>
                    <a:pt x="225" y="18212"/>
                    <a:pt x="97" y="18953"/>
                    <a:pt x="32" y="19588"/>
                  </a:cubicBezTo>
                  <a:cubicBezTo>
                    <a:pt x="-32" y="20224"/>
                    <a:pt x="-32" y="20753"/>
                    <a:pt x="354" y="20912"/>
                  </a:cubicBezTo>
                  <a:cubicBezTo>
                    <a:pt x="739" y="21071"/>
                    <a:pt x="1511" y="20859"/>
                    <a:pt x="2475" y="20276"/>
                  </a:cubicBezTo>
                  <a:cubicBezTo>
                    <a:pt x="3439" y="19694"/>
                    <a:pt x="4597" y="18741"/>
                    <a:pt x="5497" y="18000"/>
                  </a:cubicBezTo>
                  <a:cubicBezTo>
                    <a:pt x="6397" y="17259"/>
                    <a:pt x="7039" y="16729"/>
                    <a:pt x="7297" y="16729"/>
                  </a:cubicBezTo>
                  <a:cubicBezTo>
                    <a:pt x="7554" y="16729"/>
                    <a:pt x="7425" y="17259"/>
                    <a:pt x="7425" y="17788"/>
                  </a:cubicBezTo>
                  <a:cubicBezTo>
                    <a:pt x="7425" y="18318"/>
                    <a:pt x="7554" y="18847"/>
                    <a:pt x="8004" y="19165"/>
                  </a:cubicBezTo>
                  <a:cubicBezTo>
                    <a:pt x="8454" y="19482"/>
                    <a:pt x="9225" y="19588"/>
                    <a:pt x="10061" y="19112"/>
                  </a:cubicBezTo>
                  <a:cubicBezTo>
                    <a:pt x="10897" y="18635"/>
                    <a:pt x="11797" y="17576"/>
                    <a:pt x="13404" y="15088"/>
                  </a:cubicBezTo>
                  <a:cubicBezTo>
                    <a:pt x="15011" y="12600"/>
                    <a:pt x="17325" y="8682"/>
                    <a:pt x="18804" y="6141"/>
                  </a:cubicBezTo>
                  <a:cubicBezTo>
                    <a:pt x="20282" y="3600"/>
                    <a:pt x="20925" y="2435"/>
                    <a:pt x="21247" y="1535"/>
                  </a:cubicBezTo>
                  <a:cubicBezTo>
                    <a:pt x="21568" y="635"/>
                    <a:pt x="21568" y="0"/>
                    <a:pt x="21375" y="0"/>
                  </a:cubicBezTo>
                  <a:cubicBezTo>
                    <a:pt x="21182" y="0"/>
                    <a:pt x="20797" y="635"/>
                    <a:pt x="19897" y="2912"/>
                  </a:cubicBezTo>
                  <a:cubicBezTo>
                    <a:pt x="18997" y="5188"/>
                    <a:pt x="17582" y="9106"/>
                    <a:pt x="16618" y="12229"/>
                  </a:cubicBezTo>
                  <a:cubicBezTo>
                    <a:pt x="15654" y="15353"/>
                    <a:pt x="15139" y="17682"/>
                    <a:pt x="15011" y="19112"/>
                  </a:cubicBezTo>
                  <a:cubicBezTo>
                    <a:pt x="14882" y="20541"/>
                    <a:pt x="15139" y="21071"/>
                    <a:pt x="15589" y="21335"/>
                  </a:cubicBezTo>
                  <a:cubicBezTo>
                    <a:pt x="16039" y="21600"/>
                    <a:pt x="16682" y="21600"/>
                    <a:pt x="17711" y="21335"/>
                  </a:cubicBezTo>
                  <a:cubicBezTo>
                    <a:pt x="18739" y="21071"/>
                    <a:pt x="20154" y="20541"/>
                    <a:pt x="21568" y="20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655299" y="1471305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778141" y="1435332"/>
              <a:ext cx="226409" cy="18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45" fill="norm" stroke="1" extrusionOk="0">
                  <a:moveTo>
                    <a:pt x="4551" y="7765"/>
                  </a:moveTo>
                  <a:cubicBezTo>
                    <a:pt x="5740" y="7765"/>
                    <a:pt x="6929" y="7765"/>
                    <a:pt x="8217" y="7037"/>
                  </a:cubicBezTo>
                  <a:cubicBezTo>
                    <a:pt x="9505" y="6309"/>
                    <a:pt x="10892" y="4853"/>
                    <a:pt x="11685" y="3518"/>
                  </a:cubicBezTo>
                  <a:cubicBezTo>
                    <a:pt x="12478" y="2183"/>
                    <a:pt x="12676" y="969"/>
                    <a:pt x="12280" y="363"/>
                  </a:cubicBezTo>
                  <a:cubicBezTo>
                    <a:pt x="11883" y="-244"/>
                    <a:pt x="10892" y="-244"/>
                    <a:pt x="8812" y="1576"/>
                  </a:cubicBezTo>
                  <a:cubicBezTo>
                    <a:pt x="6731" y="3396"/>
                    <a:pt x="3560" y="7037"/>
                    <a:pt x="1777" y="10313"/>
                  </a:cubicBezTo>
                  <a:cubicBezTo>
                    <a:pt x="-7" y="13590"/>
                    <a:pt x="-403" y="16502"/>
                    <a:pt x="390" y="18444"/>
                  </a:cubicBezTo>
                  <a:cubicBezTo>
                    <a:pt x="1182" y="20385"/>
                    <a:pt x="3164" y="21356"/>
                    <a:pt x="6830" y="21235"/>
                  </a:cubicBezTo>
                  <a:cubicBezTo>
                    <a:pt x="10496" y="21113"/>
                    <a:pt x="15847" y="19900"/>
                    <a:pt x="21197" y="18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1476860" y="1268121"/>
              <a:ext cx="270640" cy="33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73" fill="norm" stroke="1" extrusionOk="0">
                  <a:moveTo>
                    <a:pt x="13270" y="8099"/>
                  </a:moveTo>
                  <a:cubicBezTo>
                    <a:pt x="12771" y="6614"/>
                    <a:pt x="12273" y="5129"/>
                    <a:pt x="11525" y="4252"/>
                  </a:cubicBezTo>
                  <a:cubicBezTo>
                    <a:pt x="10777" y="3374"/>
                    <a:pt x="9780" y="3104"/>
                    <a:pt x="8534" y="3577"/>
                  </a:cubicBezTo>
                  <a:cubicBezTo>
                    <a:pt x="7288" y="4049"/>
                    <a:pt x="5793" y="5264"/>
                    <a:pt x="4131" y="7491"/>
                  </a:cubicBezTo>
                  <a:cubicBezTo>
                    <a:pt x="2470" y="9719"/>
                    <a:pt x="642" y="12959"/>
                    <a:pt x="143" y="15456"/>
                  </a:cubicBezTo>
                  <a:cubicBezTo>
                    <a:pt x="-355" y="17954"/>
                    <a:pt x="476" y="19709"/>
                    <a:pt x="2220" y="20586"/>
                  </a:cubicBezTo>
                  <a:cubicBezTo>
                    <a:pt x="3965" y="21464"/>
                    <a:pt x="6623" y="21464"/>
                    <a:pt x="9365" y="19844"/>
                  </a:cubicBezTo>
                  <a:cubicBezTo>
                    <a:pt x="12107" y="18224"/>
                    <a:pt x="14931" y="14984"/>
                    <a:pt x="16593" y="11946"/>
                  </a:cubicBezTo>
                  <a:cubicBezTo>
                    <a:pt x="18254" y="8909"/>
                    <a:pt x="18753" y="6074"/>
                    <a:pt x="19002" y="4184"/>
                  </a:cubicBezTo>
                  <a:cubicBezTo>
                    <a:pt x="19251" y="2294"/>
                    <a:pt x="19251" y="1349"/>
                    <a:pt x="18753" y="742"/>
                  </a:cubicBezTo>
                  <a:cubicBezTo>
                    <a:pt x="18254" y="134"/>
                    <a:pt x="17257" y="-136"/>
                    <a:pt x="15513" y="67"/>
                  </a:cubicBezTo>
                  <a:cubicBezTo>
                    <a:pt x="13768" y="269"/>
                    <a:pt x="11276" y="944"/>
                    <a:pt x="9033" y="2564"/>
                  </a:cubicBezTo>
                  <a:cubicBezTo>
                    <a:pt x="6790" y="4184"/>
                    <a:pt x="4796" y="6749"/>
                    <a:pt x="3799" y="8369"/>
                  </a:cubicBezTo>
                  <a:cubicBezTo>
                    <a:pt x="2802" y="9989"/>
                    <a:pt x="2802" y="10664"/>
                    <a:pt x="3300" y="11271"/>
                  </a:cubicBezTo>
                  <a:cubicBezTo>
                    <a:pt x="3799" y="11879"/>
                    <a:pt x="4796" y="12419"/>
                    <a:pt x="6790" y="12554"/>
                  </a:cubicBezTo>
                  <a:cubicBezTo>
                    <a:pt x="8783" y="12689"/>
                    <a:pt x="11774" y="12419"/>
                    <a:pt x="14350" y="11339"/>
                  </a:cubicBezTo>
                  <a:cubicBezTo>
                    <a:pt x="16925" y="10259"/>
                    <a:pt x="19085" y="8369"/>
                    <a:pt x="21245" y="6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1581860" y="1031038"/>
              <a:ext cx="11484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4812" y="11689"/>
                  </a:moveTo>
                  <a:cubicBezTo>
                    <a:pt x="5205" y="10419"/>
                    <a:pt x="5598" y="9148"/>
                    <a:pt x="5794" y="9275"/>
                  </a:cubicBezTo>
                  <a:cubicBezTo>
                    <a:pt x="5991" y="9402"/>
                    <a:pt x="5991" y="10927"/>
                    <a:pt x="5598" y="12452"/>
                  </a:cubicBezTo>
                  <a:cubicBezTo>
                    <a:pt x="5205" y="13976"/>
                    <a:pt x="4420" y="15501"/>
                    <a:pt x="3242" y="17153"/>
                  </a:cubicBezTo>
                  <a:cubicBezTo>
                    <a:pt x="2063" y="18805"/>
                    <a:pt x="492" y="20584"/>
                    <a:pt x="100" y="20838"/>
                  </a:cubicBezTo>
                  <a:cubicBezTo>
                    <a:pt x="-293" y="21092"/>
                    <a:pt x="492" y="19821"/>
                    <a:pt x="2063" y="16518"/>
                  </a:cubicBezTo>
                  <a:cubicBezTo>
                    <a:pt x="3634" y="13214"/>
                    <a:pt x="5991" y="7878"/>
                    <a:pt x="8151" y="4574"/>
                  </a:cubicBezTo>
                  <a:cubicBezTo>
                    <a:pt x="10311" y="1271"/>
                    <a:pt x="12274" y="0"/>
                    <a:pt x="13845" y="0"/>
                  </a:cubicBezTo>
                  <a:cubicBezTo>
                    <a:pt x="15416" y="0"/>
                    <a:pt x="16594" y="1271"/>
                    <a:pt x="17772" y="5082"/>
                  </a:cubicBezTo>
                  <a:cubicBezTo>
                    <a:pt x="18951" y="8894"/>
                    <a:pt x="20129" y="15247"/>
                    <a:pt x="213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64729" y="2400120"/>
              <a:ext cx="367121" cy="60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06" fill="norm" stroke="1" extrusionOk="0">
                  <a:moveTo>
                    <a:pt x="5145" y="6736"/>
                  </a:moveTo>
                  <a:cubicBezTo>
                    <a:pt x="4648" y="6283"/>
                    <a:pt x="4152" y="5830"/>
                    <a:pt x="3593" y="5679"/>
                  </a:cubicBezTo>
                  <a:cubicBezTo>
                    <a:pt x="3034" y="5528"/>
                    <a:pt x="2414" y="5679"/>
                    <a:pt x="1793" y="6510"/>
                  </a:cubicBezTo>
                  <a:cubicBezTo>
                    <a:pt x="1172" y="7340"/>
                    <a:pt x="552" y="8851"/>
                    <a:pt x="241" y="9984"/>
                  </a:cubicBezTo>
                  <a:cubicBezTo>
                    <a:pt x="-69" y="11117"/>
                    <a:pt x="-69" y="11872"/>
                    <a:pt x="179" y="12363"/>
                  </a:cubicBezTo>
                  <a:cubicBezTo>
                    <a:pt x="428" y="12854"/>
                    <a:pt x="924" y="13080"/>
                    <a:pt x="1731" y="12929"/>
                  </a:cubicBezTo>
                  <a:cubicBezTo>
                    <a:pt x="2538" y="12778"/>
                    <a:pt x="3655" y="12249"/>
                    <a:pt x="4338" y="11117"/>
                  </a:cubicBezTo>
                  <a:cubicBezTo>
                    <a:pt x="5021" y="9984"/>
                    <a:pt x="5269" y="8247"/>
                    <a:pt x="5207" y="7189"/>
                  </a:cubicBezTo>
                  <a:cubicBezTo>
                    <a:pt x="5145" y="6132"/>
                    <a:pt x="4772" y="5754"/>
                    <a:pt x="4586" y="5377"/>
                  </a:cubicBezTo>
                  <a:cubicBezTo>
                    <a:pt x="4400" y="4999"/>
                    <a:pt x="4400" y="4622"/>
                    <a:pt x="4959" y="4131"/>
                  </a:cubicBezTo>
                  <a:cubicBezTo>
                    <a:pt x="5517" y="3640"/>
                    <a:pt x="6634" y="3036"/>
                    <a:pt x="7814" y="2394"/>
                  </a:cubicBezTo>
                  <a:cubicBezTo>
                    <a:pt x="8993" y="1752"/>
                    <a:pt x="10234" y="1072"/>
                    <a:pt x="11103" y="619"/>
                  </a:cubicBezTo>
                  <a:cubicBezTo>
                    <a:pt x="11972" y="166"/>
                    <a:pt x="12469" y="-61"/>
                    <a:pt x="12903" y="15"/>
                  </a:cubicBezTo>
                  <a:cubicBezTo>
                    <a:pt x="13338" y="90"/>
                    <a:pt x="13710" y="468"/>
                    <a:pt x="13524" y="1563"/>
                  </a:cubicBezTo>
                  <a:cubicBezTo>
                    <a:pt x="13338" y="2658"/>
                    <a:pt x="12593" y="4470"/>
                    <a:pt x="11662" y="6661"/>
                  </a:cubicBezTo>
                  <a:cubicBezTo>
                    <a:pt x="10731" y="8851"/>
                    <a:pt x="9614" y="11419"/>
                    <a:pt x="8931" y="13609"/>
                  </a:cubicBezTo>
                  <a:cubicBezTo>
                    <a:pt x="8248" y="15799"/>
                    <a:pt x="8000" y="17612"/>
                    <a:pt x="8062" y="18782"/>
                  </a:cubicBezTo>
                  <a:cubicBezTo>
                    <a:pt x="8124" y="19953"/>
                    <a:pt x="8497" y="20482"/>
                    <a:pt x="8931" y="20859"/>
                  </a:cubicBezTo>
                  <a:cubicBezTo>
                    <a:pt x="9365" y="21237"/>
                    <a:pt x="9862" y="21463"/>
                    <a:pt x="10421" y="21501"/>
                  </a:cubicBezTo>
                  <a:cubicBezTo>
                    <a:pt x="10979" y="21539"/>
                    <a:pt x="11600" y="21388"/>
                    <a:pt x="12469" y="20557"/>
                  </a:cubicBezTo>
                  <a:cubicBezTo>
                    <a:pt x="13338" y="19726"/>
                    <a:pt x="14455" y="18216"/>
                    <a:pt x="15076" y="16894"/>
                  </a:cubicBezTo>
                  <a:cubicBezTo>
                    <a:pt x="15697" y="15573"/>
                    <a:pt x="15821" y="14440"/>
                    <a:pt x="15759" y="13684"/>
                  </a:cubicBezTo>
                  <a:cubicBezTo>
                    <a:pt x="15697" y="12929"/>
                    <a:pt x="15448" y="12552"/>
                    <a:pt x="15634" y="12401"/>
                  </a:cubicBezTo>
                  <a:cubicBezTo>
                    <a:pt x="15821" y="12249"/>
                    <a:pt x="16441" y="12325"/>
                    <a:pt x="17497" y="12249"/>
                  </a:cubicBezTo>
                  <a:cubicBezTo>
                    <a:pt x="18552" y="12174"/>
                    <a:pt x="20041" y="11947"/>
                    <a:pt x="21531" y="11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471472" y="2558892"/>
              <a:ext cx="230328" cy="27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7" fill="norm" stroke="1" extrusionOk="0">
                  <a:moveTo>
                    <a:pt x="8408" y="2338"/>
                  </a:moveTo>
                  <a:cubicBezTo>
                    <a:pt x="7819" y="1514"/>
                    <a:pt x="7230" y="689"/>
                    <a:pt x="6346" y="277"/>
                  </a:cubicBezTo>
                  <a:cubicBezTo>
                    <a:pt x="5463" y="-135"/>
                    <a:pt x="4284" y="-135"/>
                    <a:pt x="3008" y="607"/>
                  </a:cubicBezTo>
                  <a:cubicBezTo>
                    <a:pt x="1732" y="1349"/>
                    <a:pt x="357" y="2833"/>
                    <a:pt x="63" y="4812"/>
                  </a:cubicBezTo>
                  <a:cubicBezTo>
                    <a:pt x="-232" y="6790"/>
                    <a:pt x="553" y="9263"/>
                    <a:pt x="1732" y="10995"/>
                  </a:cubicBezTo>
                  <a:cubicBezTo>
                    <a:pt x="2910" y="12726"/>
                    <a:pt x="4481" y="13715"/>
                    <a:pt x="5659" y="14540"/>
                  </a:cubicBezTo>
                  <a:cubicBezTo>
                    <a:pt x="6837" y="15364"/>
                    <a:pt x="7623" y="16024"/>
                    <a:pt x="7819" y="16766"/>
                  </a:cubicBezTo>
                  <a:cubicBezTo>
                    <a:pt x="8015" y="17508"/>
                    <a:pt x="7623" y="18332"/>
                    <a:pt x="6837" y="18662"/>
                  </a:cubicBezTo>
                  <a:cubicBezTo>
                    <a:pt x="6052" y="18992"/>
                    <a:pt x="4873" y="18827"/>
                    <a:pt x="4186" y="18250"/>
                  </a:cubicBezTo>
                  <a:cubicBezTo>
                    <a:pt x="3499" y="17673"/>
                    <a:pt x="3303" y="16683"/>
                    <a:pt x="4088" y="15776"/>
                  </a:cubicBezTo>
                  <a:cubicBezTo>
                    <a:pt x="4873" y="14870"/>
                    <a:pt x="6641" y="14045"/>
                    <a:pt x="8899" y="12809"/>
                  </a:cubicBezTo>
                  <a:cubicBezTo>
                    <a:pt x="11157" y="11572"/>
                    <a:pt x="13906" y="9923"/>
                    <a:pt x="15575" y="8604"/>
                  </a:cubicBezTo>
                  <a:cubicBezTo>
                    <a:pt x="17244" y="7285"/>
                    <a:pt x="17833" y="6296"/>
                    <a:pt x="17637" y="5966"/>
                  </a:cubicBezTo>
                  <a:cubicBezTo>
                    <a:pt x="17441" y="5636"/>
                    <a:pt x="16459" y="5966"/>
                    <a:pt x="15477" y="7367"/>
                  </a:cubicBezTo>
                  <a:cubicBezTo>
                    <a:pt x="14495" y="8769"/>
                    <a:pt x="13513" y="11242"/>
                    <a:pt x="13023" y="13138"/>
                  </a:cubicBezTo>
                  <a:cubicBezTo>
                    <a:pt x="12532" y="15034"/>
                    <a:pt x="12532" y="16354"/>
                    <a:pt x="12924" y="17590"/>
                  </a:cubicBezTo>
                  <a:cubicBezTo>
                    <a:pt x="13317" y="18827"/>
                    <a:pt x="14103" y="19981"/>
                    <a:pt x="14986" y="20641"/>
                  </a:cubicBezTo>
                  <a:cubicBezTo>
                    <a:pt x="15870" y="21300"/>
                    <a:pt x="16852" y="21465"/>
                    <a:pt x="17637" y="21218"/>
                  </a:cubicBezTo>
                  <a:cubicBezTo>
                    <a:pt x="18423" y="20970"/>
                    <a:pt x="19012" y="20311"/>
                    <a:pt x="19601" y="18085"/>
                  </a:cubicBezTo>
                  <a:cubicBezTo>
                    <a:pt x="20190" y="15859"/>
                    <a:pt x="20779" y="12067"/>
                    <a:pt x="21368" y="8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765299" y="2618778"/>
              <a:ext cx="463551" cy="13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3" fill="norm" stroke="1" extrusionOk="0">
                  <a:moveTo>
                    <a:pt x="0" y="3336"/>
                  </a:moveTo>
                  <a:cubicBezTo>
                    <a:pt x="197" y="11099"/>
                    <a:pt x="395" y="18861"/>
                    <a:pt x="690" y="19030"/>
                  </a:cubicBezTo>
                  <a:cubicBezTo>
                    <a:pt x="986" y="19199"/>
                    <a:pt x="1381" y="11774"/>
                    <a:pt x="1825" y="7386"/>
                  </a:cubicBezTo>
                  <a:cubicBezTo>
                    <a:pt x="2268" y="2999"/>
                    <a:pt x="2762" y="1649"/>
                    <a:pt x="3205" y="1818"/>
                  </a:cubicBezTo>
                  <a:cubicBezTo>
                    <a:pt x="3649" y="1986"/>
                    <a:pt x="4044" y="3674"/>
                    <a:pt x="4290" y="6374"/>
                  </a:cubicBezTo>
                  <a:cubicBezTo>
                    <a:pt x="4537" y="9074"/>
                    <a:pt x="4636" y="12786"/>
                    <a:pt x="4685" y="15486"/>
                  </a:cubicBezTo>
                  <a:cubicBezTo>
                    <a:pt x="4734" y="18187"/>
                    <a:pt x="4734" y="19874"/>
                    <a:pt x="4734" y="19874"/>
                  </a:cubicBezTo>
                  <a:cubicBezTo>
                    <a:pt x="4734" y="19874"/>
                    <a:pt x="4734" y="18187"/>
                    <a:pt x="4932" y="15655"/>
                  </a:cubicBezTo>
                  <a:cubicBezTo>
                    <a:pt x="5129" y="13124"/>
                    <a:pt x="5523" y="9749"/>
                    <a:pt x="5868" y="7218"/>
                  </a:cubicBezTo>
                  <a:cubicBezTo>
                    <a:pt x="6214" y="4687"/>
                    <a:pt x="6510" y="2999"/>
                    <a:pt x="6904" y="1818"/>
                  </a:cubicBezTo>
                  <a:cubicBezTo>
                    <a:pt x="7299" y="636"/>
                    <a:pt x="7792" y="-39"/>
                    <a:pt x="8088" y="468"/>
                  </a:cubicBezTo>
                  <a:cubicBezTo>
                    <a:pt x="8384" y="974"/>
                    <a:pt x="8482" y="2661"/>
                    <a:pt x="8581" y="5361"/>
                  </a:cubicBezTo>
                  <a:cubicBezTo>
                    <a:pt x="8679" y="8061"/>
                    <a:pt x="8778" y="11774"/>
                    <a:pt x="8877" y="14474"/>
                  </a:cubicBezTo>
                  <a:cubicBezTo>
                    <a:pt x="8975" y="17174"/>
                    <a:pt x="9074" y="18861"/>
                    <a:pt x="9370" y="19705"/>
                  </a:cubicBezTo>
                  <a:cubicBezTo>
                    <a:pt x="9666" y="20549"/>
                    <a:pt x="10159" y="20549"/>
                    <a:pt x="10948" y="19536"/>
                  </a:cubicBezTo>
                  <a:cubicBezTo>
                    <a:pt x="11737" y="18524"/>
                    <a:pt x="12822" y="16499"/>
                    <a:pt x="13562" y="13799"/>
                  </a:cubicBezTo>
                  <a:cubicBezTo>
                    <a:pt x="14301" y="11099"/>
                    <a:pt x="14696" y="7724"/>
                    <a:pt x="14992" y="5193"/>
                  </a:cubicBezTo>
                  <a:cubicBezTo>
                    <a:pt x="15288" y="2661"/>
                    <a:pt x="15485" y="974"/>
                    <a:pt x="15337" y="299"/>
                  </a:cubicBezTo>
                  <a:cubicBezTo>
                    <a:pt x="15189" y="-376"/>
                    <a:pt x="14696" y="-39"/>
                    <a:pt x="14203" y="2661"/>
                  </a:cubicBezTo>
                  <a:cubicBezTo>
                    <a:pt x="13710" y="5361"/>
                    <a:pt x="13216" y="10424"/>
                    <a:pt x="12970" y="13799"/>
                  </a:cubicBezTo>
                  <a:cubicBezTo>
                    <a:pt x="12723" y="17174"/>
                    <a:pt x="12723" y="18861"/>
                    <a:pt x="12970" y="19874"/>
                  </a:cubicBezTo>
                  <a:cubicBezTo>
                    <a:pt x="13216" y="20886"/>
                    <a:pt x="13710" y="21224"/>
                    <a:pt x="15189" y="20212"/>
                  </a:cubicBezTo>
                  <a:cubicBezTo>
                    <a:pt x="16668" y="19199"/>
                    <a:pt x="19134" y="16836"/>
                    <a:pt x="21600" y="14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846916" y="2315855"/>
              <a:ext cx="116710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12126" y="0"/>
                  </a:moveTo>
                  <a:cubicBezTo>
                    <a:pt x="9853" y="1264"/>
                    <a:pt x="7579" y="2529"/>
                    <a:pt x="5684" y="5005"/>
                  </a:cubicBezTo>
                  <a:cubicBezTo>
                    <a:pt x="3789" y="7481"/>
                    <a:pt x="2274" y="11169"/>
                    <a:pt x="1326" y="13961"/>
                  </a:cubicBezTo>
                  <a:cubicBezTo>
                    <a:pt x="379" y="16753"/>
                    <a:pt x="0" y="18650"/>
                    <a:pt x="0" y="19861"/>
                  </a:cubicBezTo>
                  <a:cubicBezTo>
                    <a:pt x="0" y="21073"/>
                    <a:pt x="379" y="21600"/>
                    <a:pt x="1895" y="21600"/>
                  </a:cubicBezTo>
                  <a:cubicBezTo>
                    <a:pt x="3411" y="21600"/>
                    <a:pt x="6063" y="21073"/>
                    <a:pt x="9663" y="19809"/>
                  </a:cubicBezTo>
                  <a:cubicBezTo>
                    <a:pt x="13263" y="18544"/>
                    <a:pt x="17811" y="16542"/>
                    <a:pt x="19705" y="15278"/>
                  </a:cubicBezTo>
                  <a:cubicBezTo>
                    <a:pt x="21600" y="14014"/>
                    <a:pt x="20842" y="13487"/>
                    <a:pt x="20084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810933" y="2525405"/>
              <a:ext cx="268817" cy="18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701" y="5214"/>
                  </a:moveTo>
                  <a:cubicBezTo>
                    <a:pt x="850" y="5462"/>
                    <a:pt x="0" y="5710"/>
                    <a:pt x="0" y="5586"/>
                  </a:cubicBezTo>
                  <a:cubicBezTo>
                    <a:pt x="0" y="5462"/>
                    <a:pt x="850" y="4966"/>
                    <a:pt x="2551" y="4221"/>
                  </a:cubicBezTo>
                  <a:cubicBezTo>
                    <a:pt x="4252" y="3476"/>
                    <a:pt x="6803" y="2483"/>
                    <a:pt x="8589" y="1862"/>
                  </a:cubicBezTo>
                  <a:cubicBezTo>
                    <a:pt x="10375" y="1241"/>
                    <a:pt x="11395" y="993"/>
                    <a:pt x="12756" y="2731"/>
                  </a:cubicBezTo>
                  <a:cubicBezTo>
                    <a:pt x="14117" y="4469"/>
                    <a:pt x="15817" y="8193"/>
                    <a:pt x="16753" y="11421"/>
                  </a:cubicBezTo>
                  <a:cubicBezTo>
                    <a:pt x="17688" y="14648"/>
                    <a:pt x="17858" y="17379"/>
                    <a:pt x="17603" y="19117"/>
                  </a:cubicBezTo>
                  <a:cubicBezTo>
                    <a:pt x="17348" y="20855"/>
                    <a:pt x="16668" y="21600"/>
                    <a:pt x="16243" y="21228"/>
                  </a:cubicBezTo>
                  <a:cubicBezTo>
                    <a:pt x="15817" y="20855"/>
                    <a:pt x="15647" y="19366"/>
                    <a:pt x="15817" y="16510"/>
                  </a:cubicBezTo>
                  <a:cubicBezTo>
                    <a:pt x="15987" y="13655"/>
                    <a:pt x="16498" y="9434"/>
                    <a:pt x="17518" y="6455"/>
                  </a:cubicBezTo>
                  <a:cubicBezTo>
                    <a:pt x="18539" y="3476"/>
                    <a:pt x="20069" y="17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105150" y="2502386"/>
              <a:ext cx="323850" cy="17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4991"/>
                  </a:moveTo>
                  <a:cubicBezTo>
                    <a:pt x="0" y="8508"/>
                    <a:pt x="0" y="12024"/>
                    <a:pt x="212" y="14410"/>
                  </a:cubicBezTo>
                  <a:cubicBezTo>
                    <a:pt x="424" y="16796"/>
                    <a:pt x="847" y="18052"/>
                    <a:pt x="1624" y="18177"/>
                  </a:cubicBezTo>
                  <a:cubicBezTo>
                    <a:pt x="2400" y="18303"/>
                    <a:pt x="3529" y="17298"/>
                    <a:pt x="4518" y="15289"/>
                  </a:cubicBezTo>
                  <a:cubicBezTo>
                    <a:pt x="5506" y="13280"/>
                    <a:pt x="6353" y="10266"/>
                    <a:pt x="6918" y="8131"/>
                  </a:cubicBezTo>
                  <a:cubicBezTo>
                    <a:pt x="7482" y="5996"/>
                    <a:pt x="7765" y="4740"/>
                    <a:pt x="7765" y="5243"/>
                  </a:cubicBezTo>
                  <a:cubicBezTo>
                    <a:pt x="7765" y="5745"/>
                    <a:pt x="7482" y="8005"/>
                    <a:pt x="7341" y="10391"/>
                  </a:cubicBezTo>
                  <a:cubicBezTo>
                    <a:pt x="7200" y="12777"/>
                    <a:pt x="7200" y="15289"/>
                    <a:pt x="7341" y="17173"/>
                  </a:cubicBezTo>
                  <a:cubicBezTo>
                    <a:pt x="7482" y="19057"/>
                    <a:pt x="7765" y="20312"/>
                    <a:pt x="8259" y="20815"/>
                  </a:cubicBezTo>
                  <a:cubicBezTo>
                    <a:pt x="8753" y="21317"/>
                    <a:pt x="9459" y="21066"/>
                    <a:pt x="10588" y="18805"/>
                  </a:cubicBezTo>
                  <a:cubicBezTo>
                    <a:pt x="11718" y="16545"/>
                    <a:pt x="13271" y="12275"/>
                    <a:pt x="14188" y="9387"/>
                  </a:cubicBezTo>
                  <a:cubicBezTo>
                    <a:pt x="15106" y="6498"/>
                    <a:pt x="15388" y="4991"/>
                    <a:pt x="15600" y="3484"/>
                  </a:cubicBezTo>
                  <a:cubicBezTo>
                    <a:pt x="15812" y="1977"/>
                    <a:pt x="15953" y="470"/>
                    <a:pt x="15741" y="94"/>
                  </a:cubicBezTo>
                  <a:cubicBezTo>
                    <a:pt x="15529" y="-283"/>
                    <a:pt x="14965" y="470"/>
                    <a:pt x="14400" y="2354"/>
                  </a:cubicBezTo>
                  <a:cubicBezTo>
                    <a:pt x="13835" y="4238"/>
                    <a:pt x="13271" y="7252"/>
                    <a:pt x="13129" y="10391"/>
                  </a:cubicBezTo>
                  <a:cubicBezTo>
                    <a:pt x="12988" y="13531"/>
                    <a:pt x="13271" y="16796"/>
                    <a:pt x="13765" y="18554"/>
                  </a:cubicBezTo>
                  <a:cubicBezTo>
                    <a:pt x="14259" y="20312"/>
                    <a:pt x="14965" y="20564"/>
                    <a:pt x="16306" y="19684"/>
                  </a:cubicBezTo>
                  <a:cubicBezTo>
                    <a:pt x="17647" y="18805"/>
                    <a:pt x="19624" y="16796"/>
                    <a:pt x="21600" y="14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812910" y="2293544"/>
              <a:ext cx="79636" cy="45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554" fill="norm" stroke="1" extrusionOk="0">
                  <a:moveTo>
                    <a:pt x="17515" y="1059"/>
                  </a:moveTo>
                  <a:cubicBezTo>
                    <a:pt x="15854" y="557"/>
                    <a:pt x="14192" y="54"/>
                    <a:pt x="12530" y="4"/>
                  </a:cubicBezTo>
                  <a:cubicBezTo>
                    <a:pt x="10869" y="-46"/>
                    <a:pt x="9207" y="356"/>
                    <a:pt x="7546" y="2014"/>
                  </a:cubicBezTo>
                  <a:cubicBezTo>
                    <a:pt x="5884" y="3671"/>
                    <a:pt x="4223" y="6585"/>
                    <a:pt x="2838" y="9699"/>
                  </a:cubicBezTo>
                  <a:cubicBezTo>
                    <a:pt x="1454" y="12814"/>
                    <a:pt x="346" y="16129"/>
                    <a:pt x="69" y="18038"/>
                  </a:cubicBezTo>
                  <a:cubicBezTo>
                    <a:pt x="-208" y="19947"/>
                    <a:pt x="346" y="20449"/>
                    <a:pt x="1730" y="20851"/>
                  </a:cubicBezTo>
                  <a:cubicBezTo>
                    <a:pt x="3115" y="21253"/>
                    <a:pt x="5330" y="21554"/>
                    <a:pt x="7546" y="21554"/>
                  </a:cubicBezTo>
                  <a:cubicBezTo>
                    <a:pt x="9761" y="21554"/>
                    <a:pt x="11977" y="21253"/>
                    <a:pt x="14469" y="20399"/>
                  </a:cubicBezTo>
                  <a:cubicBezTo>
                    <a:pt x="16961" y="19545"/>
                    <a:pt x="19730" y="18138"/>
                    <a:pt x="20561" y="16882"/>
                  </a:cubicBezTo>
                  <a:cubicBezTo>
                    <a:pt x="21392" y="15627"/>
                    <a:pt x="20284" y="14521"/>
                    <a:pt x="18069" y="13818"/>
                  </a:cubicBezTo>
                  <a:cubicBezTo>
                    <a:pt x="15854" y="13115"/>
                    <a:pt x="12530" y="12814"/>
                    <a:pt x="9207" y="12663"/>
                  </a:cubicBezTo>
                  <a:cubicBezTo>
                    <a:pt x="5884" y="12512"/>
                    <a:pt x="2561" y="12512"/>
                    <a:pt x="1730" y="12763"/>
                  </a:cubicBezTo>
                  <a:cubicBezTo>
                    <a:pt x="900" y="13014"/>
                    <a:pt x="2561" y="13517"/>
                    <a:pt x="4223" y="14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969691" y="2264057"/>
              <a:ext cx="316559" cy="44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30" fill="norm" stroke="1" extrusionOk="0">
                  <a:moveTo>
                    <a:pt x="800" y="14719"/>
                  </a:moveTo>
                  <a:cubicBezTo>
                    <a:pt x="368" y="16044"/>
                    <a:pt x="-64" y="17369"/>
                    <a:pt x="8" y="18489"/>
                  </a:cubicBezTo>
                  <a:cubicBezTo>
                    <a:pt x="80" y="19610"/>
                    <a:pt x="656" y="20527"/>
                    <a:pt x="1304" y="20986"/>
                  </a:cubicBezTo>
                  <a:cubicBezTo>
                    <a:pt x="1952" y="21444"/>
                    <a:pt x="2672" y="21444"/>
                    <a:pt x="3536" y="20986"/>
                  </a:cubicBezTo>
                  <a:cubicBezTo>
                    <a:pt x="4400" y="20527"/>
                    <a:pt x="5408" y="19610"/>
                    <a:pt x="5984" y="18897"/>
                  </a:cubicBezTo>
                  <a:cubicBezTo>
                    <a:pt x="6560" y="18184"/>
                    <a:pt x="6704" y="17674"/>
                    <a:pt x="7064" y="17623"/>
                  </a:cubicBezTo>
                  <a:cubicBezTo>
                    <a:pt x="7424" y="17572"/>
                    <a:pt x="8000" y="17980"/>
                    <a:pt x="8648" y="18235"/>
                  </a:cubicBezTo>
                  <a:cubicBezTo>
                    <a:pt x="9296" y="18489"/>
                    <a:pt x="10016" y="18591"/>
                    <a:pt x="10880" y="18082"/>
                  </a:cubicBezTo>
                  <a:cubicBezTo>
                    <a:pt x="11744" y="17572"/>
                    <a:pt x="12752" y="16452"/>
                    <a:pt x="13976" y="14210"/>
                  </a:cubicBezTo>
                  <a:cubicBezTo>
                    <a:pt x="15200" y="11969"/>
                    <a:pt x="16640" y="8606"/>
                    <a:pt x="17504" y="6365"/>
                  </a:cubicBezTo>
                  <a:cubicBezTo>
                    <a:pt x="18368" y="4123"/>
                    <a:pt x="18656" y="3002"/>
                    <a:pt x="18800" y="2035"/>
                  </a:cubicBezTo>
                  <a:cubicBezTo>
                    <a:pt x="18944" y="1067"/>
                    <a:pt x="18944" y="252"/>
                    <a:pt x="18728" y="48"/>
                  </a:cubicBezTo>
                  <a:cubicBezTo>
                    <a:pt x="18512" y="-156"/>
                    <a:pt x="18080" y="252"/>
                    <a:pt x="17360" y="1984"/>
                  </a:cubicBezTo>
                  <a:cubicBezTo>
                    <a:pt x="16640" y="3716"/>
                    <a:pt x="15632" y="6772"/>
                    <a:pt x="14984" y="9727"/>
                  </a:cubicBezTo>
                  <a:cubicBezTo>
                    <a:pt x="14336" y="12682"/>
                    <a:pt x="14048" y="15535"/>
                    <a:pt x="14048" y="17267"/>
                  </a:cubicBezTo>
                  <a:cubicBezTo>
                    <a:pt x="14048" y="18999"/>
                    <a:pt x="14336" y="19610"/>
                    <a:pt x="14696" y="20119"/>
                  </a:cubicBezTo>
                  <a:cubicBezTo>
                    <a:pt x="15056" y="20629"/>
                    <a:pt x="15488" y="21036"/>
                    <a:pt x="16064" y="21189"/>
                  </a:cubicBezTo>
                  <a:cubicBezTo>
                    <a:pt x="16640" y="21342"/>
                    <a:pt x="17360" y="21240"/>
                    <a:pt x="18296" y="20425"/>
                  </a:cubicBezTo>
                  <a:cubicBezTo>
                    <a:pt x="19232" y="19610"/>
                    <a:pt x="20384" y="18082"/>
                    <a:pt x="21536" y="16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164468" y="2461905"/>
              <a:ext cx="153532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18" fill="norm" stroke="1" extrusionOk="0">
                  <a:moveTo>
                    <a:pt x="2821" y="14400"/>
                  </a:moveTo>
                  <a:cubicBezTo>
                    <a:pt x="1341" y="16800"/>
                    <a:pt x="-138" y="19200"/>
                    <a:pt x="10" y="20400"/>
                  </a:cubicBezTo>
                  <a:cubicBezTo>
                    <a:pt x="158" y="21600"/>
                    <a:pt x="1933" y="21600"/>
                    <a:pt x="5780" y="18000"/>
                  </a:cubicBezTo>
                  <a:cubicBezTo>
                    <a:pt x="9626" y="14400"/>
                    <a:pt x="15544" y="7200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718776" y="2480955"/>
              <a:ext cx="202474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623" y="0"/>
                  </a:moveTo>
                  <a:cubicBezTo>
                    <a:pt x="1723" y="661"/>
                    <a:pt x="823" y="1322"/>
                    <a:pt x="373" y="4078"/>
                  </a:cubicBezTo>
                  <a:cubicBezTo>
                    <a:pt x="-77" y="6833"/>
                    <a:pt x="-77" y="11682"/>
                    <a:pt x="148" y="14657"/>
                  </a:cubicBezTo>
                  <a:cubicBezTo>
                    <a:pt x="373" y="17633"/>
                    <a:pt x="823" y="18735"/>
                    <a:pt x="1385" y="19727"/>
                  </a:cubicBezTo>
                  <a:cubicBezTo>
                    <a:pt x="1948" y="20718"/>
                    <a:pt x="2623" y="21600"/>
                    <a:pt x="3523" y="21600"/>
                  </a:cubicBezTo>
                  <a:cubicBezTo>
                    <a:pt x="4423" y="21600"/>
                    <a:pt x="5548" y="20718"/>
                    <a:pt x="7235" y="18073"/>
                  </a:cubicBezTo>
                  <a:cubicBezTo>
                    <a:pt x="8923" y="15429"/>
                    <a:pt x="11173" y="11020"/>
                    <a:pt x="12411" y="8155"/>
                  </a:cubicBezTo>
                  <a:cubicBezTo>
                    <a:pt x="13648" y="5290"/>
                    <a:pt x="13873" y="3967"/>
                    <a:pt x="13873" y="3967"/>
                  </a:cubicBezTo>
                  <a:cubicBezTo>
                    <a:pt x="13873" y="3967"/>
                    <a:pt x="13648" y="5290"/>
                    <a:pt x="13761" y="6943"/>
                  </a:cubicBezTo>
                  <a:cubicBezTo>
                    <a:pt x="13873" y="8596"/>
                    <a:pt x="14323" y="10580"/>
                    <a:pt x="15111" y="12122"/>
                  </a:cubicBezTo>
                  <a:cubicBezTo>
                    <a:pt x="15898" y="13665"/>
                    <a:pt x="17023" y="14767"/>
                    <a:pt x="18148" y="14988"/>
                  </a:cubicBezTo>
                  <a:cubicBezTo>
                    <a:pt x="19273" y="15208"/>
                    <a:pt x="20398" y="14547"/>
                    <a:pt x="21523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949555" y="2462849"/>
              <a:ext cx="98696" cy="17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64" fill="norm" stroke="1" extrusionOk="0">
                  <a:moveTo>
                    <a:pt x="3506" y="4514"/>
                  </a:moveTo>
                  <a:cubicBezTo>
                    <a:pt x="3046" y="8885"/>
                    <a:pt x="2586" y="13256"/>
                    <a:pt x="2357" y="16342"/>
                  </a:cubicBezTo>
                  <a:cubicBezTo>
                    <a:pt x="2127" y="19428"/>
                    <a:pt x="2127" y="21228"/>
                    <a:pt x="1667" y="21356"/>
                  </a:cubicBezTo>
                  <a:cubicBezTo>
                    <a:pt x="1208" y="21485"/>
                    <a:pt x="289" y="19942"/>
                    <a:pt x="59" y="17242"/>
                  </a:cubicBezTo>
                  <a:cubicBezTo>
                    <a:pt x="-171" y="14542"/>
                    <a:pt x="289" y="10685"/>
                    <a:pt x="1208" y="7856"/>
                  </a:cubicBezTo>
                  <a:cubicBezTo>
                    <a:pt x="2127" y="5028"/>
                    <a:pt x="3506" y="3228"/>
                    <a:pt x="5114" y="1942"/>
                  </a:cubicBezTo>
                  <a:cubicBezTo>
                    <a:pt x="6723" y="656"/>
                    <a:pt x="8561" y="-115"/>
                    <a:pt x="10169" y="14"/>
                  </a:cubicBezTo>
                  <a:cubicBezTo>
                    <a:pt x="11778" y="142"/>
                    <a:pt x="13157" y="1171"/>
                    <a:pt x="14995" y="4385"/>
                  </a:cubicBezTo>
                  <a:cubicBezTo>
                    <a:pt x="16833" y="7599"/>
                    <a:pt x="19131" y="12999"/>
                    <a:pt x="21429" y="18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125244" y="2265055"/>
              <a:ext cx="107157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4923" y="0"/>
                  </a:moveTo>
                  <a:cubicBezTo>
                    <a:pt x="4500" y="3246"/>
                    <a:pt x="4076" y="6491"/>
                    <a:pt x="3653" y="9905"/>
                  </a:cubicBezTo>
                  <a:cubicBezTo>
                    <a:pt x="3229" y="13318"/>
                    <a:pt x="2806" y="16899"/>
                    <a:pt x="2170" y="18970"/>
                  </a:cubicBezTo>
                  <a:cubicBezTo>
                    <a:pt x="1535" y="21040"/>
                    <a:pt x="688" y="21600"/>
                    <a:pt x="265" y="21600"/>
                  </a:cubicBezTo>
                  <a:cubicBezTo>
                    <a:pt x="-159" y="21600"/>
                    <a:pt x="-159" y="21040"/>
                    <a:pt x="900" y="19250"/>
                  </a:cubicBezTo>
                  <a:cubicBezTo>
                    <a:pt x="1959" y="17459"/>
                    <a:pt x="4076" y="14437"/>
                    <a:pt x="5559" y="12647"/>
                  </a:cubicBezTo>
                  <a:cubicBezTo>
                    <a:pt x="7041" y="10856"/>
                    <a:pt x="7888" y="10296"/>
                    <a:pt x="8947" y="9793"/>
                  </a:cubicBezTo>
                  <a:cubicBezTo>
                    <a:pt x="10006" y="9289"/>
                    <a:pt x="11276" y="8841"/>
                    <a:pt x="12547" y="8841"/>
                  </a:cubicBezTo>
                  <a:cubicBezTo>
                    <a:pt x="13817" y="8841"/>
                    <a:pt x="15088" y="9289"/>
                    <a:pt x="15723" y="9793"/>
                  </a:cubicBezTo>
                  <a:cubicBezTo>
                    <a:pt x="16359" y="10296"/>
                    <a:pt x="16359" y="10856"/>
                    <a:pt x="16359" y="11416"/>
                  </a:cubicBezTo>
                  <a:cubicBezTo>
                    <a:pt x="16359" y="11975"/>
                    <a:pt x="16359" y="12535"/>
                    <a:pt x="14876" y="13206"/>
                  </a:cubicBezTo>
                  <a:cubicBezTo>
                    <a:pt x="13394" y="13878"/>
                    <a:pt x="10429" y="14661"/>
                    <a:pt x="7676" y="15165"/>
                  </a:cubicBezTo>
                  <a:cubicBezTo>
                    <a:pt x="4923" y="15668"/>
                    <a:pt x="2382" y="15892"/>
                    <a:pt x="2382" y="16340"/>
                  </a:cubicBezTo>
                  <a:cubicBezTo>
                    <a:pt x="2382" y="16788"/>
                    <a:pt x="4923" y="17459"/>
                    <a:pt x="6829" y="18019"/>
                  </a:cubicBezTo>
                  <a:cubicBezTo>
                    <a:pt x="8735" y="18578"/>
                    <a:pt x="10006" y="19026"/>
                    <a:pt x="11488" y="19418"/>
                  </a:cubicBezTo>
                  <a:cubicBezTo>
                    <a:pt x="12970" y="19809"/>
                    <a:pt x="14665" y="20145"/>
                    <a:pt x="16359" y="20201"/>
                  </a:cubicBezTo>
                  <a:cubicBezTo>
                    <a:pt x="18053" y="20257"/>
                    <a:pt x="19747" y="20033"/>
                    <a:pt x="21441" y="19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281977" y="2445788"/>
              <a:ext cx="109173" cy="16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30" fill="norm" stroke="1" extrusionOk="0">
                  <a:moveTo>
                    <a:pt x="1487" y="4430"/>
                  </a:moveTo>
                  <a:cubicBezTo>
                    <a:pt x="656" y="10030"/>
                    <a:pt x="-175" y="15630"/>
                    <a:pt x="33" y="15630"/>
                  </a:cubicBezTo>
                  <a:cubicBezTo>
                    <a:pt x="240" y="15630"/>
                    <a:pt x="1487" y="10030"/>
                    <a:pt x="2733" y="6430"/>
                  </a:cubicBezTo>
                  <a:cubicBezTo>
                    <a:pt x="3979" y="2830"/>
                    <a:pt x="5225" y="1230"/>
                    <a:pt x="6887" y="430"/>
                  </a:cubicBezTo>
                  <a:cubicBezTo>
                    <a:pt x="8548" y="-370"/>
                    <a:pt x="10625" y="-370"/>
                    <a:pt x="13117" y="3230"/>
                  </a:cubicBezTo>
                  <a:cubicBezTo>
                    <a:pt x="15610" y="6830"/>
                    <a:pt x="18517" y="14030"/>
                    <a:pt x="21425" y="21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442743" y="2466844"/>
              <a:ext cx="75407" cy="15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70" fill="norm" stroke="1" extrusionOk="0">
                  <a:moveTo>
                    <a:pt x="21375" y="197"/>
                  </a:moveTo>
                  <a:cubicBezTo>
                    <a:pt x="15975" y="-99"/>
                    <a:pt x="10575" y="-395"/>
                    <a:pt x="6975" y="1972"/>
                  </a:cubicBezTo>
                  <a:cubicBezTo>
                    <a:pt x="3375" y="4339"/>
                    <a:pt x="1575" y="9369"/>
                    <a:pt x="675" y="12624"/>
                  </a:cubicBezTo>
                  <a:cubicBezTo>
                    <a:pt x="-225" y="15879"/>
                    <a:pt x="-225" y="17358"/>
                    <a:pt x="675" y="18690"/>
                  </a:cubicBezTo>
                  <a:cubicBezTo>
                    <a:pt x="1575" y="20021"/>
                    <a:pt x="3375" y="21205"/>
                    <a:pt x="6675" y="21057"/>
                  </a:cubicBezTo>
                  <a:cubicBezTo>
                    <a:pt x="9975" y="20909"/>
                    <a:pt x="14775" y="19430"/>
                    <a:pt x="17175" y="16175"/>
                  </a:cubicBezTo>
                  <a:cubicBezTo>
                    <a:pt x="19575" y="12920"/>
                    <a:pt x="19575" y="7890"/>
                    <a:pt x="18375" y="4931"/>
                  </a:cubicBezTo>
                  <a:cubicBezTo>
                    <a:pt x="17175" y="1972"/>
                    <a:pt x="14775" y="1084"/>
                    <a:pt x="12375" y="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575299" y="2423805"/>
              <a:ext cx="211995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1" fill="norm" stroke="1" extrusionOk="0">
                  <a:moveTo>
                    <a:pt x="0" y="8000"/>
                  </a:moveTo>
                  <a:cubicBezTo>
                    <a:pt x="214" y="6667"/>
                    <a:pt x="428" y="5333"/>
                    <a:pt x="535" y="5333"/>
                  </a:cubicBezTo>
                  <a:cubicBezTo>
                    <a:pt x="642" y="5333"/>
                    <a:pt x="642" y="6667"/>
                    <a:pt x="642" y="8667"/>
                  </a:cubicBezTo>
                  <a:cubicBezTo>
                    <a:pt x="642" y="10667"/>
                    <a:pt x="642" y="13333"/>
                    <a:pt x="749" y="15333"/>
                  </a:cubicBezTo>
                  <a:cubicBezTo>
                    <a:pt x="855" y="17333"/>
                    <a:pt x="1069" y="18667"/>
                    <a:pt x="1604" y="19733"/>
                  </a:cubicBezTo>
                  <a:cubicBezTo>
                    <a:pt x="2139" y="20800"/>
                    <a:pt x="2994" y="21600"/>
                    <a:pt x="3850" y="21467"/>
                  </a:cubicBezTo>
                  <a:cubicBezTo>
                    <a:pt x="4705" y="21333"/>
                    <a:pt x="5560" y="20267"/>
                    <a:pt x="6309" y="19067"/>
                  </a:cubicBezTo>
                  <a:cubicBezTo>
                    <a:pt x="7057" y="17867"/>
                    <a:pt x="7699" y="16533"/>
                    <a:pt x="8341" y="16400"/>
                  </a:cubicBezTo>
                  <a:cubicBezTo>
                    <a:pt x="8982" y="16267"/>
                    <a:pt x="9624" y="17333"/>
                    <a:pt x="10372" y="18400"/>
                  </a:cubicBezTo>
                  <a:cubicBezTo>
                    <a:pt x="11121" y="19467"/>
                    <a:pt x="11976" y="20533"/>
                    <a:pt x="13366" y="20800"/>
                  </a:cubicBezTo>
                  <a:cubicBezTo>
                    <a:pt x="14756" y="21067"/>
                    <a:pt x="16681" y="20533"/>
                    <a:pt x="18178" y="17467"/>
                  </a:cubicBezTo>
                  <a:cubicBezTo>
                    <a:pt x="19675" y="14400"/>
                    <a:pt x="20745" y="8800"/>
                    <a:pt x="21172" y="5200"/>
                  </a:cubicBezTo>
                  <a:cubicBezTo>
                    <a:pt x="21600" y="1600"/>
                    <a:pt x="21386" y="0"/>
                    <a:pt x="21172" y="0"/>
                  </a:cubicBezTo>
                  <a:cubicBezTo>
                    <a:pt x="20958" y="0"/>
                    <a:pt x="20745" y="1600"/>
                    <a:pt x="20531" y="3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810249" y="2406872"/>
              <a:ext cx="156635" cy="16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1354"/>
                  </a:moveTo>
                  <a:cubicBezTo>
                    <a:pt x="584" y="13015"/>
                    <a:pt x="1168" y="14677"/>
                    <a:pt x="1459" y="16615"/>
                  </a:cubicBezTo>
                  <a:cubicBezTo>
                    <a:pt x="1751" y="18554"/>
                    <a:pt x="1751" y="20769"/>
                    <a:pt x="1897" y="21185"/>
                  </a:cubicBezTo>
                  <a:cubicBezTo>
                    <a:pt x="2043" y="21600"/>
                    <a:pt x="2335" y="20215"/>
                    <a:pt x="3503" y="16754"/>
                  </a:cubicBezTo>
                  <a:cubicBezTo>
                    <a:pt x="4670" y="13292"/>
                    <a:pt x="6714" y="7754"/>
                    <a:pt x="8173" y="4431"/>
                  </a:cubicBezTo>
                  <a:cubicBezTo>
                    <a:pt x="9632" y="1108"/>
                    <a:pt x="10508" y="0"/>
                    <a:pt x="12259" y="0"/>
                  </a:cubicBezTo>
                  <a:cubicBezTo>
                    <a:pt x="14011" y="0"/>
                    <a:pt x="16638" y="1108"/>
                    <a:pt x="18535" y="2908"/>
                  </a:cubicBezTo>
                  <a:cubicBezTo>
                    <a:pt x="20432" y="4708"/>
                    <a:pt x="21600" y="7200"/>
                    <a:pt x="21600" y="10108"/>
                  </a:cubicBezTo>
                  <a:cubicBezTo>
                    <a:pt x="21600" y="13015"/>
                    <a:pt x="20432" y="16338"/>
                    <a:pt x="19265" y="19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426199" y="2309505"/>
              <a:ext cx="144347" cy="50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20" fill="norm" stroke="1" extrusionOk="0">
                  <a:moveTo>
                    <a:pt x="0" y="7290"/>
                  </a:moveTo>
                  <a:cubicBezTo>
                    <a:pt x="939" y="10710"/>
                    <a:pt x="1878" y="14130"/>
                    <a:pt x="2348" y="16335"/>
                  </a:cubicBezTo>
                  <a:cubicBezTo>
                    <a:pt x="2817" y="18540"/>
                    <a:pt x="2817" y="19530"/>
                    <a:pt x="2661" y="20295"/>
                  </a:cubicBezTo>
                  <a:cubicBezTo>
                    <a:pt x="2504" y="21060"/>
                    <a:pt x="2191" y="21600"/>
                    <a:pt x="2035" y="21510"/>
                  </a:cubicBezTo>
                  <a:cubicBezTo>
                    <a:pt x="1878" y="21420"/>
                    <a:pt x="1878" y="20700"/>
                    <a:pt x="2348" y="18810"/>
                  </a:cubicBezTo>
                  <a:cubicBezTo>
                    <a:pt x="2817" y="16920"/>
                    <a:pt x="3757" y="13860"/>
                    <a:pt x="4696" y="10845"/>
                  </a:cubicBezTo>
                  <a:cubicBezTo>
                    <a:pt x="5635" y="7830"/>
                    <a:pt x="6574" y="4860"/>
                    <a:pt x="7357" y="3150"/>
                  </a:cubicBezTo>
                  <a:cubicBezTo>
                    <a:pt x="8139" y="1440"/>
                    <a:pt x="8765" y="990"/>
                    <a:pt x="9861" y="630"/>
                  </a:cubicBezTo>
                  <a:cubicBezTo>
                    <a:pt x="10957" y="270"/>
                    <a:pt x="12522" y="0"/>
                    <a:pt x="13930" y="0"/>
                  </a:cubicBezTo>
                  <a:cubicBezTo>
                    <a:pt x="15339" y="0"/>
                    <a:pt x="16591" y="270"/>
                    <a:pt x="18000" y="1440"/>
                  </a:cubicBezTo>
                  <a:cubicBezTo>
                    <a:pt x="19409" y="2610"/>
                    <a:pt x="20974" y="4680"/>
                    <a:pt x="21287" y="6255"/>
                  </a:cubicBezTo>
                  <a:cubicBezTo>
                    <a:pt x="21600" y="7830"/>
                    <a:pt x="20661" y="8910"/>
                    <a:pt x="19565" y="9585"/>
                  </a:cubicBezTo>
                  <a:cubicBezTo>
                    <a:pt x="18470" y="10260"/>
                    <a:pt x="17217" y="10530"/>
                    <a:pt x="15496" y="10620"/>
                  </a:cubicBezTo>
                  <a:cubicBezTo>
                    <a:pt x="13774" y="10710"/>
                    <a:pt x="11583" y="10620"/>
                    <a:pt x="11426" y="10080"/>
                  </a:cubicBezTo>
                  <a:cubicBezTo>
                    <a:pt x="11270" y="9540"/>
                    <a:pt x="13148" y="8550"/>
                    <a:pt x="15026" y="7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592670" y="2389740"/>
              <a:ext cx="163731" cy="14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70" fill="norm" stroke="1" extrusionOk="0">
                  <a:moveTo>
                    <a:pt x="15606" y="3206"/>
                  </a:moveTo>
                  <a:cubicBezTo>
                    <a:pt x="14775" y="1936"/>
                    <a:pt x="13944" y="665"/>
                    <a:pt x="12836" y="188"/>
                  </a:cubicBezTo>
                  <a:cubicBezTo>
                    <a:pt x="11729" y="-288"/>
                    <a:pt x="10344" y="30"/>
                    <a:pt x="8129" y="2412"/>
                  </a:cubicBezTo>
                  <a:cubicBezTo>
                    <a:pt x="5913" y="4794"/>
                    <a:pt x="2867" y="9241"/>
                    <a:pt x="1344" y="12259"/>
                  </a:cubicBezTo>
                  <a:cubicBezTo>
                    <a:pt x="-179" y="15277"/>
                    <a:pt x="-179" y="16865"/>
                    <a:pt x="236" y="18294"/>
                  </a:cubicBezTo>
                  <a:cubicBezTo>
                    <a:pt x="652" y="19724"/>
                    <a:pt x="1483" y="20994"/>
                    <a:pt x="2452" y="21153"/>
                  </a:cubicBezTo>
                  <a:cubicBezTo>
                    <a:pt x="3421" y="21312"/>
                    <a:pt x="4529" y="20359"/>
                    <a:pt x="6467" y="17818"/>
                  </a:cubicBezTo>
                  <a:cubicBezTo>
                    <a:pt x="8406" y="15277"/>
                    <a:pt x="11175" y="11147"/>
                    <a:pt x="12975" y="8447"/>
                  </a:cubicBezTo>
                  <a:cubicBezTo>
                    <a:pt x="14775" y="5747"/>
                    <a:pt x="15606" y="4477"/>
                    <a:pt x="16159" y="4794"/>
                  </a:cubicBezTo>
                  <a:cubicBezTo>
                    <a:pt x="16713" y="5112"/>
                    <a:pt x="16990" y="7018"/>
                    <a:pt x="17821" y="9559"/>
                  </a:cubicBezTo>
                  <a:cubicBezTo>
                    <a:pt x="18652" y="12100"/>
                    <a:pt x="20036" y="15277"/>
                    <a:pt x="21421" y="18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764866" y="2322205"/>
              <a:ext cx="150285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608" y="10914"/>
                  </a:moveTo>
                  <a:cubicBezTo>
                    <a:pt x="304" y="9777"/>
                    <a:pt x="0" y="8640"/>
                    <a:pt x="0" y="7389"/>
                  </a:cubicBezTo>
                  <a:cubicBezTo>
                    <a:pt x="0" y="6139"/>
                    <a:pt x="304" y="4775"/>
                    <a:pt x="1369" y="4093"/>
                  </a:cubicBezTo>
                  <a:cubicBezTo>
                    <a:pt x="2434" y="3411"/>
                    <a:pt x="4259" y="3411"/>
                    <a:pt x="6693" y="5343"/>
                  </a:cubicBezTo>
                  <a:cubicBezTo>
                    <a:pt x="9127" y="7276"/>
                    <a:pt x="12169" y="11141"/>
                    <a:pt x="13842" y="13756"/>
                  </a:cubicBezTo>
                  <a:cubicBezTo>
                    <a:pt x="15515" y="16371"/>
                    <a:pt x="15820" y="17735"/>
                    <a:pt x="15668" y="18985"/>
                  </a:cubicBezTo>
                  <a:cubicBezTo>
                    <a:pt x="15515" y="20236"/>
                    <a:pt x="14907" y="21373"/>
                    <a:pt x="14146" y="21486"/>
                  </a:cubicBezTo>
                  <a:cubicBezTo>
                    <a:pt x="13386" y="21600"/>
                    <a:pt x="12473" y="20691"/>
                    <a:pt x="12169" y="18076"/>
                  </a:cubicBezTo>
                  <a:cubicBezTo>
                    <a:pt x="11865" y="15461"/>
                    <a:pt x="12169" y="11141"/>
                    <a:pt x="13842" y="7844"/>
                  </a:cubicBezTo>
                  <a:cubicBezTo>
                    <a:pt x="15515" y="4547"/>
                    <a:pt x="18558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923616" y="2336251"/>
              <a:ext cx="150285" cy="14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12473" y="6026"/>
                  </a:moveTo>
                  <a:cubicBezTo>
                    <a:pt x="11865" y="3658"/>
                    <a:pt x="11256" y="1291"/>
                    <a:pt x="10192" y="404"/>
                  </a:cubicBezTo>
                  <a:cubicBezTo>
                    <a:pt x="9127" y="-484"/>
                    <a:pt x="7606" y="108"/>
                    <a:pt x="5932" y="2031"/>
                  </a:cubicBezTo>
                  <a:cubicBezTo>
                    <a:pt x="4259" y="3954"/>
                    <a:pt x="2434" y="7209"/>
                    <a:pt x="1369" y="10020"/>
                  </a:cubicBezTo>
                  <a:cubicBezTo>
                    <a:pt x="304" y="12831"/>
                    <a:pt x="0" y="15198"/>
                    <a:pt x="0" y="17121"/>
                  </a:cubicBezTo>
                  <a:cubicBezTo>
                    <a:pt x="0" y="19045"/>
                    <a:pt x="304" y="20524"/>
                    <a:pt x="1825" y="20820"/>
                  </a:cubicBezTo>
                  <a:cubicBezTo>
                    <a:pt x="3346" y="21116"/>
                    <a:pt x="6085" y="20228"/>
                    <a:pt x="7910" y="19045"/>
                  </a:cubicBezTo>
                  <a:cubicBezTo>
                    <a:pt x="9735" y="17861"/>
                    <a:pt x="10648" y="16382"/>
                    <a:pt x="11865" y="14754"/>
                  </a:cubicBezTo>
                  <a:cubicBezTo>
                    <a:pt x="13082" y="13127"/>
                    <a:pt x="14603" y="11352"/>
                    <a:pt x="15668" y="11795"/>
                  </a:cubicBezTo>
                  <a:cubicBezTo>
                    <a:pt x="16732" y="12239"/>
                    <a:pt x="17341" y="14902"/>
                    <a:pt x="18254" y="16678"/>
                  </a:cubicBezTo>
                  <a:cubicBezTo>
                    <a:pt x="19166" y="18453"/>
                    <a:pt x="20383" y="19341"/>
                    <a:pt x="21600" y="2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139516" y="2351438"/>
              <a:ext cx="181240" cy="17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91" fill="norm" stroke="1" extrusionOk="0">
                  <a:moveTo>
                    <a:pt x="502" y="1077"/>
                  </a:moveTo>
                  <a:cubicBezTo>
                    <a:pt x="502" y="6991"/>
                    <a:pt x="502" y="12905"/>
                    <a:pt x="377" y="16505"/>
                  </a:cubicBezTo>
                  <a:cubicBezTo>
                    <a:pt x="251" y="20105"/>
                    <a:pt x="0" y="21391"/>
                    <a:pt x="0" y="21391"/>
                  </a:cubicBezTo>
                  <a:cubicBezTo>
                    <a:pt x="0" y="21391"/>
                    <a:pt x="251" y="20105"/>
                    <a:pt x="1256" y="16634"/>
                  </a:cubicBezTo>
                  <a:cubicBezTo>
                    <a:pt x="2260" y="13162"/>
                    <a:pt x="4019" y="7505"/>
                    <a:pt x="5400" y="4162"/>
                  </a:cubicBezTo>
                  <a:cubicBezTo>
                    <a:pt x="6781" y="820"/>
                    <a:pt x="7786" y="-209"/>
                    <a:pt x="8665" y="177"/>
                  </a:cubicBezTo>
                  <a:cubicBezTo>
                    <a:pt x="9544" y="562"/>
                    <a:pt x="10298" y="2362"/>
                    <a:pt x="10674" y="5191"/>
                  </a:cubicBezTo>
                  <a:cubicBezTo>
                    <a:pt x="11051" y="8020"/>
                    <a:pt x="11051" y="11877"/>
                    <a:pt x="10674" y="14577"/>
                  </a:cubicBezTo>
                  <a:cubicBezTo>
                    <a:pt x="10298" y="17277"/>
                    <a:pt x="9544" y="18820"/>
                    <a:pt x="9293" y="18820"/>
                  </a:cubicBezTo>
                  <a:cubicBezTo>
                    <a:pt x="9042" y="18820"/>
                    <a:pt x="9293" y="17277"/>
                    <a:pt x="10423" y="14320"/>
                  </a:cubicBezTo>
                  <a:cubicBezTo>
                    <a:pt x="11553" y="11362"/>
                    <a:pt x="13563" y="6991"/>
                    <a:pt x="14944" y="4291"/>
                  </a:cubicBezTo>
                  <a:cubicBezTo>
                    <a:pt x="16326" y="1591"/>
                    <a:pt x="17079" y="562"/>
                    <a:pt x="18084" y="177"/>
                  </a:cubicBezTo>
                  <a:cubicBezTo>
                    <a:pt x="19088" y="-209"/>
                    <a:pt x="20344" y="48"/>
                    <a:pt x="20972" y="820"/>
                  </a:cubicBezTo>
                  <a:cubicBezTo>
                    <a:pt x="21600" y="1591"/>
                    <a:pt x="21600" y="2877"/>
                    <a:pt x="21349" y="5577"/>
                  </a:cubicBezTo>
                  <a:cubicBezTo>
                    <a:pt x="21098" y="8277"/>
                    <a:pt x="20595" y="12391"/>
                    <a:pt x="20093" y="15220"/>
                  </a:cubicBezTo>
                  <a:cubicBezTo>
                    <a:pt x="19591" y="18048"/>
                    <a:pt x="19088" y="19591"/>
                    <a:pt x="18586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7406571" y="2355605"/>
              <a:ext cx="143579" cy="16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53" fill="norm" stroke="1" extrusionOk="0">
                  <a:moveTo>
                    <a:pt x="4268" y="3147"/>
                  </a:moveTo>
                  <a:cubicBezTo>
                    <a:pt x="4268" y="4550"/>
                    <a:pt x="4268" y="5952"/>
                    <a:pt x="5040" y="6934"/>
                  </a:cubicBezTo>
                  <a:cubicBezTo>
                    <a:pt x="5811" y="7916"/>
                    <a:pt x="7354" y="8477"/>
                    <a:pt x="8742" y="7916"/>
                  </a:cubicBezTo>
                  <a:cubicBezTo>
                    <a:pt x="10131" y="7355"/>
                    <a:pt x="11365" y="5672"/>
                    <a:pt x="11982" y="4129"/>
                  </a:cubicBezTo>
                  <a:cubicBezTo>
                    <a:pt x="12600" y="2586"/>
                    <a:pt x="12600" y="1184"/>
                    <a:pt x="11674" y="482"/>
                  </a:cubicBezTo>
                  <a:cubicBezTo>
                    <a:pt x="10748" y="-219"/>
                    <a:pt x="8897" y="-219"/>
                    <a:pt x="6891" y="903"/>
                  </a:cubicBezTo>
                  <a:cubicBezTo>
                    <a:pt x="4885" y="2025"/>
                    <a:pt x="2725" y="4269"/>
                    <a:pt x="1337" y="7495"/>
                  </a:cubicBezTo>
                  <a:cubicBezTo>
                    <a:pt x="-52" y="10721"/>
                    <a:pt x="-669" y="14929"/>
                    <a:pt x="1028" y="17594"/>
                  </a:cubicBezTo>
                  <a:cubicBezTo>
                    <a:pt x="2725" y="20259"/>
                    <a:pt x="6737" y="21381"/>
                    <a:pt x="10440" y="21241"/>
                  </a:cubicBezTo>
                  <a:cubicBezTo>
                    <a:pt x="14142" y="21100"/>
                    <a:pt x="17537" y="19698"/>
                    <a:pt x="20931" y="18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582405" y="2125355"/>
              <a:ext cx="75695" cy="41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8" fill="norm" stroke="1" extrusionOk="0">
                  <a:moveTo>
                    <a:pt x="21457" y="0"/>
                  </a:moveTo>
                  <a:cubicBezTo>
                    <a:pt x="17257" y="2769"/>
                    <a:pt x="13057" y="5538"/>
                    <a:pt x="9457" y="8363"/>
                  </a:cubicBezTo>
                  <a:cubicBezTo>
                    <a:pt x="5857" y="11188"/>
                    <a:pt x="2857" y="14068"/>
                    <a:pt x="1357" y="16006"/>
                  </a:cubicBezTo>
                  <a:cubicBezTo>
                    <a:pt x="-143" y="17945"/>
                    <a:pt x="-143" y="18942"/>
                    <a:pt x="157" y="19772"/>
                  </a:cubicBezTo>
                  <a:cubicBezTo>
                    <a:pt x="457" y="20603"/>
                    <a:pt x="1057" y="21268"/>
                    <a:pt x="3157" y="21434"/>
                  </a:cubicBezTo>
                  <a:cubicBezTo>
                    <a:pt x="5257" y="21600"/>
                    <a:pt x="8857" y="21268"/>
                    <a:pt x="12457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575549" y="235395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673736" y="2309238"/>
              <a:ext cx="117715" cy="17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05" fill="norm" stroke="1" extrusionOk="0">
                  <a:moveTo>
                    <a:pt x="8569" y="7746"/>
                  </a:moveTo>
                  <a:cubicBezTo>
                    <a:pt x="9706" y="6461"/>
                    <a:pt x="10842" y="5175"/>
                    <a:pt x="11979" y="3632"/>
                  </a:cubicBezTo>
                  <a:cubicBezTo>
                    <a:pt x="13116" y="2089"/>
                    <a:pt x="14253" y="289"/>
                    <a:pt x="13306" y="32"/>
                  </a:cubicBezTo>
                  <a:cubicBezTo>
                    <a:pt x="12358" y="-225"/>
                    <a:pt x="9327" y="1061"/>
                    <a:pt x="6485" y="3504"/>
                  </a:cubicBezTo>
                  <a:cubicBezTo>
                    <a:pt x="3642" y="5946"/>
                    <a:pt x="990" y="9546"/>
                    <a:pt x="232" y="12632"/>
                  </a:cubicBezTo>
                  <a:cubicBezTo>
                    <a:pt x="-526" y="15718"/>
                    <a:pt x="611" y="18289"/>
                    <a:pt x="3074" y="19704"/>
                  </a:cubicBezTo>
                  <a:cubicBezTo>
                    <a:pt x="5537" y="21118"/>
                    <a:pt x="9327" y="21375"/>
                    <a:pt x="12548" y="20861"/>
                  </a:cubicBezTo>
                  <a:cubicBezTo>
                    <a:pt x="15769" y="20346"/>
                    <a:pt x="18421" y="19061"/>
                    <a:pt x="21074" y="17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842249" y="2272110"/>
              <a:ext cx="171451" cy="23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2210"/>
                  </a:moveTo>
                  <a:cubicBezTo>
                    <a:pt x="267" y="4294"/>
                    <a:pt x="533" y="6379"/>
                    <a:pt x="1200" y="9315"/>
                  </a:cubicBezTo>
                  <a:cubicBezTo>
                    <a:pt x="1867" y="12252"/>
                    <a:pt x="2933" y="16042"/>
                    <a:pt x="3067" y="18315"/>
                  </a:cubicBezTo>
                  <a:cubicBezTo>
                    <a:pt x="3200" y="20589"/>
                    <a:pt x="2400" y="21347"/>
                    <a:pt x="1867" y="21158"/>
                  </a:cubicBezTo>
                  <a:cubicBezTo>
                    <a:pt x="1333" y="20968"/>
                    <a:pt x="1067" y="19831"/>
                    <a:pt x="1867" y="16705"/>
                  </a:cubicBezTo>
                  <a:cubicBezTo>
                    <a:pt x="2667" y="13579"/>
                    <a:pt x="4533" y="8463"/>
                    <a:pt x="7467" y="5242"/>
                  </a:cubicBezTo>
                  <a:cubicBezTo>
                    <a:pt x="10400" y="2021"/>
                    <a:pt x="14400" y="694"/>
                    <a:pt x="16933" y="221"/>
                  </a:cubicBezTo>
                  <a:cubicBezTo>
                    <a:pt x="19467" y="-253"/>
                    <a:pt x="20533" y="126"/>
                    <a:pt x="21600" y="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492860" y="2194666"/>
              <a:ext cx="295541" cy="33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42" fill="norm" stroke="1" extrusionOk="0">
                  <a:moveTo>
                    <a:pt x="9045" y="5266"/>
                  </a:moveTo>
                  <a:cubicBezTo>
                    <a:pt x="9045" y="4327"/>
                    <a:pt x="9045" y="3388"/>
                    <a:pt x="8659" y="3053"/>
                  </a:cubicBezTo>
                  <a:cubicBezTo>
                    <a:pt x="8273" y="2717"/>
                    <a:pt x="7502" y="2986"/>
                    <a:pt x="6113" y="4730"/>
                  </a:cubicBezTo>
                  <a:cubicBezTo>
                    <a:pt x="4725" y="6474"/>
                    <a:pt x="2719" y="9694"/>
                    <a:pt x="1562" y="12176"/>
                  </a:cubicBezTo>
                  <a:cubicBezTo>
                    <a:pt x="405" y="14658"/>
                    <a:pt x="96" y="16402"/>
                    <a:pt x="19" y="17676"/>
                  </a:cubicBezTo>
                  <a:cubicBezTo>
                    <a:pt x="-58" y="18951"/>
                    <a:pt x="96" y="19756"/>
                    <a:pt x="482" y="20360"/>
                  </a:cubicBezTo>
                  <a:cubicBezTo>
                    <a:pt x="868" y="20963"/>
                    <a:pt x="1485" y="21366"/>
                    <a:pt x="2565" y="21433"/>
                  </a:cubicBezTo>
                  <a:cubicBezTo>
                    <a:pt x="3645" y="21500"/>
                    <a:pt x="5188" y="21232"/>
                    <a:pt x="7271" y="19622"/>
                  </a:cubicBezTo>
                  <a:cubicBezTo>
                    <a:pt x="9353" y="18012"/>
                    <a:pt x="11976" y="15060"/>
                    <a:pt x="13442" y="12042"/>
                  </a:cubicBezTo>
                  <a:cubicBezTo>
                    <a:pt x="14908" y="9023"/>
                    <a:pt x="15216" y="5937"/>
                    <a:pt x="15139" y="3992"/>
                  </a:cubicBezTo>
                  <a:cubicBezTo>
                    <a:pt x="15062" y="2047"/>
                    <a:pt x="14599" y="1242"/>
                    <a:pt x="13596" y="705"/>
                  </a:cubicBezTo>
                  <a:cubicBezTo>
                    <a:pt x="12593" y="168"/>
                    <a:pt x="11051" y="-100"/>
                    <a:pt x="9971" y="34"/>
                  </a:cubicBezTo>
                  <a:cubicBezTo>
                    <a:pt x="8891" y="168"/>
                    <a:pt x="8273" y="705"/>
                    <a:pt x="7888" y="1510"/>
                  </a:cubicBezTo>
                  <a:cubicBezTo>
                    <a:pt x="7502" y="2315"/>
                    <a:pt x="7348" y="3388"/>
                    <a:pt x="7579" y="4126"/>
                  </a:cubicBezTo>
                  <a:cubicBezTo>
                    <a:pt x="7811" y="4864"/>
                    <a:pt x="8428" y="5266"/>
                    <a:pt x="10279" y="5334"/>
                  </a:cubicBezTo>
                  <a:cubicBezTo>
                    <a:pt x="12131" y="5401"/>
                    <a:pt x="15216" y="5132"/>
                    <a:pt x="17299" y="4931"/>
                  </a:cubicBezTo>
                  <a:cubicBezTo>
                    <a:pt x="19382" y="4730"/>
                    <a:pt x="20462" y="4596"/>
                    <a:pt x="21542" y="4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801099" y="2531755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168268" y="2087255"/>
              <a:ext cx="490082" cy="43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72" fill="norm" stroke="1" extrusionOk="0">
                  <a:moveTo>
                    <a:pt x="5916" y="0"/>
                  </a:moveTo>
                  <a:cubicBezTo>
                    <a:pt x="5357" y="2002"/>
                    <a:pt x="4798" y="4004"/>
                    <a:pt x="4379" y="6638"/>
                  </a:cubicBezTo>
                  <a:cubicBezTo>
                    <a:pt x="3960" y="9272"/>
                    <a:pt x="3681" y="12539"/>
                    <a:pt x="3495" y="14751"/>
                  </a:cubicBezTo>
                  <a:cubicBezTo>
                    <a:pt x="3309" y="16964"/>
                    <a:pt x="3216" y="18123"/>
                    <a:pt x="3216" y="19019"/>
                  </a:cubicBezTo>
                  <a:cubicBezTo>
                    <a:pt x="3216" y="19914"/>
                    <a:pt x="3309" y="20546"/>
                    <a:pt x="3588" y="20968"/>
                  </a:cubicBezTo>
                  <a:cubicBezTo>
                    <a:pt x="3867" y="21389"/>
                    <a:pt x="4333" y="21600"/>
                    <a:pt x="4705" y="21389"/>
                  </a:cubicBezTo>
                  <a:cubicBezTo>
                    <a:pt x="5078" y="21179"/>
                    <a:pt x="5357" y="20546"/>
                    <a:pt x="5357" y="19545"/>
                  </a:cubicBezTo>
                  <a:cubicBezTo>
                    <a:pt x="5357" y="18544"/>
                    <a:pt x="5078" y="17175"/>
                    <a:pt x="4519" y="16068"/>
                  </a:cubicBezTo>
                  <a:cubicBezTo>
                    <a:pt x="3960" y="14962"/>
                    <a:pt x="3123" y="14119"/>
                    <a:pt x="2471" y="13698"/>
                  </a:cubicBezTo>
                  <a:cubicBezTo>
                    <a:pt x="1819" y="13276"/>
                    <a:pt x="1354" y="13276"/>
                    <a:pt x="888" y="13276"/>
                  </a:cubicBezTo>
                  <a:cubicBezTo>
                    <a:pt x="423" y="13276"/>
                    <a:pt x="-43" y="13276"/>
                    <a:pt x="4" y="13013"/>
                  </a:cubicBezTo>
                  <a:cubicBezTo>
                    <a:pt x="50" y="12749"/>
                    <a:pt x="609" y="12222"/>
                    <a:pt x="1866" y="10747"/>
                  </a:cubicBezTo>
                  <a:cubicBezTo>
                    <a:pt x="3123" y="9272"/>
                    <a:pt x="5078" y="6849"/>
                    <a:pt x="6381" y="5110"/>
                  </a:cubicBezTo>
                  <a:cubicBezTo>
                    <a:pt x="7685" y="3372"/>
                    <a:pt x="8336" y="2318"/>
                    <a:pt x="8848" y="1580"/>
                  </a:cubicBezTo>
                  <a:cubicBezTo>
                    <a:pt x="9360" y="843"/>
                    <a:pt x="9733" y="421"/>
                    <a:pt x="9919" y="527"/>
                  </a:cubicBezTo>
                  <a:cubicBezTo>
                    <a:pt x="10105" y="632"/>
                    <a:pt x="10105" y="1264"/>
                    <a:pt x="9966" y="3056"/>
                  </a:cubicBezTo>
                  <a:cubicBezTo>
                    <a:pt x="9826" y="4847"/>
                    <a:pt x="9547" y="7797"/>
                    <a:pt x="9174" y="10537"/>
                  </a:cubicBezTo>
                  <a:cubicBezTo>
                    <a:pt x="8802" y="13276"/>
                    <a:pt x="8336" y="15805"/>
                    <a:pt x="7964" y="17280"/>
                  </a:cubicBezTo>
                  <a:cubicBezTo>
                    <a:pt x="7591" y="18755"/>
                    <a:pt x="7312" y="19177"/>
                    <a:pt x="7219" y="19019"/>
                  </a:cubicBezTo>
                  <a:cubicBezTo>
                    <a:pt x="7126" y="18860"/>
                    <a:pt x="7219" y="18123"/>
                    <a:pt x="7452" y="17122"/>
                  </a:cubicBezTo>
                  <a:cubicBezTo>
                    <a:pt x="7685" y="16121"/>
                    <a:pt x="8057" y="14857"/>
                    <a:pt x="8383" y="14014"/>
                  </a:cubicBezTo>
                  <a:cubicBezTo>
                    <a:pt x="8709" y="13171"/>
                    <a:pt x="8988" y="12749"/>
                    <a:pt x="9314" y="12749"/>
                  </a:cubicBezTo>
                  <a:cubicBezTo>
                    <a:pt x="9640" y="12749"/>
                    <a:pt x="10012" y="13171"/>
                    <a:pt x="10385" y="13908"/>
                  </a:cubicBezTo>
                  <a:cubicBezTo>
                    <a:pt x="10757" y="14646"/>
                    <a:pt x="11129" y="15700"/>
                    <a:pt x="11455" y="16437"/>
                  </a:cubicBezTo>
                  <a:cubicBezTo>
                    <a:pt x="11781" y="17175"/>
                    <a:pt x="12060" y="17596"/>
                    <a:pt x="12433" y="17860"/>
                  </a:cubicBezTo>
                  <a:cubicBezTo>
                    <a:pt x="12805" y="18123"/>
                    <a:pt x="13271" y="18228"/>
                    <a:pt x="13783" y="17754"/>
                  </a:cubicBezTo>
                  <a:cubicBezTo>
                    <a:pt x="14295" y="17280"/>
                    <a:pt x="14854" y="16226"/>
                    <a:pt x="15179" y="15436"/>
                  </a:cubicBezTo>
                  <a:cubicBezTo>
                    <a:pt x="15505" y="14646"/>
                    <a:pt x="15598" y="14119"/>
                    <a:pt x="15598" y="13592"/>
                  </a:cubicBezTo>
                  <a:cubicBezTo>
                    <a:pt x="15598" y="13065"/>
                    <a:pt x="15505" y="12539"/>
                    <a:pt x="15226" y="12328"/>
                  </a:cubicBezTo>
                  <a:cubicBezTo>
                    <a:pt x="14947" y="12117"/>
                    <a:pt x="14481" y="12222"/>
                    <a:pt x="14155" y="12539"/>
                  </a:cubicBezTo>
                  <a:cubicBezTo>
                    <a:pt x="13829" y="12855"/>
                    <a:pt x="13643" y="13381"/>
                    <a:pt x="13550" y="14066"/>
                  </a:cubicBezTo>
                  <a:cubicBezTo>
                    <a:pt x="13457" y="14751"/>
                    <a:pt x="13457" y="15594"/>
                    <a:pt x="14248" y="16279"/>
                  </a:cubicBezTo>
                  <a:cubicBezTo>
                    <a:pt x="15040" y="16964"/>
                    <a:pt x="16623" y="17491"/>
                    <a:pt x="17973" y="17543"/>
                  </a:cubicBezTo>
                  <a:cubicBezTo>
                    <a:pt x="19323" y="17596"/>
                    <a:pt x="20440" y="17175"/>
                    <a:pt x="21557" y="16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162466" y="2143842"/>
              <a:ext cx="124534" cy="32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32" fill="norm" stroke="1" extrusionOk="0">
                  <a:moveTo>
                    <a:pt x="21181" y="461"/>
                  </a:moveTo>
                  <a:cubicBezTo>
                    <a:pt x="19381" y="178"/>
                    <a:pt x="17581" y="-104"/>
                    <a:pt x="15961" y="37"/>
                  </a:cubicBezTo>
                  <a:cubicBezTo>
                    <a:pt x="14341" y="178"/>
                    <a:pt x="12901" y="743"/>
                    <a:pt x="10201" y="2790"/>
                  </a:cubicBezTo>
                  <a:cubicBezTo>
                    <a:pt x="7501" y="4837"/>
                    <a:pt x="3541" y="8367"/>
                    <a:pt x="1561" y="11472"/>
                  </a:cubicBezTo>
                  <a:cubicBezTo>
                    <a:pt x="-419" y="14578"/>
                    <a:pt x="-419" y="17261"/>
                    <a:pt x="1021" y="18955"/>
                  </a:cubicBezTo>
                  <a:cubicBezTo>
                    <a:pt x="2461" y="20649"/>
                    <a:pt x="5341" y="21355"/>
                    <a:pt x="8401" y="21425"/>
                  </a:cubicBezTo>
                  <a:cubicBezTo>
                    <a:pt x="11461" y="21496"/>
                    <a:pt x="14701" y="20931"/>
                    <a:pt x="17941" y="20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344149" y="2214255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9600" y="4725"/>
                    <a:pt x="4800" y="9450"/>
                    <a:pt x="2400" y="12375"/>
                  </a:cubicBezTo>
                  <a:cubicBezTo>
                    <a:pt x="0" y="15300"/>
                    <a:pt x="0" y="16425"/>
                    <a:pt x="0" y="17550"/>
                  </a:cubicBezTo>
                  <a:cubicBezTo>
                    <a:pt x="0" y="18675"/>
                    <a:pt x="0" y="19800"/>
                    <a:pt x="3600" y="20475"/>
                  </a:cubicBezTo>
                  <a:cubicBezTo>
                    <a:pt x="7200" y="21150"/>
                    <a:pt x="14400" y="213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433049" y="2322205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646694" y="2223690"/>
              <a:ext cx="148307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76" fill="norm" stroke="1" extrusionOk="0">
                  <a:moveTo>
                    <a:pt x="16753" y="2036"/>
                  </a:moveTo>
                  <a:cubicBezTo>
                    <a:pt x="17665" y="956"/>
                    <a:pt x="18578" y="-124"/>
                    <a:pt x="19186" y="11"/>
                  </a:cubicBezTo>
                  <a:cubicBezTo>
                    <a:pt x="19795" y="146"/>
                    <a:pt x="20099" y="1496"/>
                    <a:pt x="19643" y="3791"/>
                  </a:cubicBezTo>
                  <a:cubicBezTo>
                    <a:pt x="19186" y="6086"/>
                    <a:pt x="17970" y="9326"/>
                    <a:pt x="15840" y="12026"/>
                  </a:cubicBezTo>
                  <a:cubicBezTo>
                    <a:pt x="13710" y="14726"/>
                    <a:pt x="10668" y="16886"/>
                    <a:pt x="8386" y="18101"/>
                  </a:cubicBezTo>
                  <a:cubicBezTo>
                    <a:pt x="6105" y="19316"/>
                    <a:pt x="4584" y="19586"/>
                    <a:pt x="3215" y="19181"/>
                  </a:cubicBezTo>
                  <a:cubicBezTo>
                    <a:pt x="1846" y="18776"/>
                    <a:pt x="629" y="17696"/>
                    <a:pt x="172" y="16481"/>
                  </a:cubicBezTo>
                  <a:cubicBezTo>
                    <a:pt x="-284" y="15266"/>
                    <a:pt x="20" y="13916"/>
                    <a:pt x="2910" y="14321"/>
                  </a:cubicBezTo>
                  <a:cubicBezTo>
                    <a:pt x="5801" y="14726"/>
                    <a:pt x="11277" y="16886"/>
                    <a:pt x="14775" y="18371"/>
                  </a:cubicBezTo>
                  <a:cubicBezTo>
                    <a:pt x="18274" y="19856"/>
                    <a:pt x="19795" y="20666"/>
                    <a:pt x="21316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0871199" y="2157105"/>
              <a:ext cx="465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0" y="0"/>
                  </a:moveTo>
                  <a:cubicBezTo>
                    <a:pt x="6574" y="2400"/>
                    <a:pt x="13148" y="4800"/>
                    <a:pt x="16904" y="7440"/>
                  </a:cubicBezTo>
                  <a:cubicBezTo>
                    <a:pt x="20661" y="10080"/>
                    <a:pt x="21600" y="12960"/>
                    <a:pt x="19722" y="15360"/>
                  </a:cubicBezTo>
                  <a:cubicBezTo>
                    <a:pt x="17843" y="17760"/>
                    <a:pt x="13148" y="19680"/>
                    <a:pt x="84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074399" y="2353955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343768" y="2114728"/>
              <a:ext cx="187833" cy="25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87" fill="norm" stroke="1" extrusionOk="0">
                  <a:moveTo>
                    <a:pt x="15537" y="6150"/>
                  </a:moveTo>
                  <a:cubicBezTo>
                    <a:pt x="15537" y="4921"/>
                    <a:pt x="15537" y="3691"/>
                    <a:pt x="15417" y="2638"/>
                  </a:cubicBezTo>
                  <a:cubicBezTo>
                    <a:pt x="15297" y="1584"/>
                    <a:pt x="15057" y="706"/>
                    <a:pt x="14337" y="267"/>
                  </a:cubicBezTo>
                  <a:cubicBezTo>
                    <a:pt x="13617" y="-172"/>
                    <a:pt x="12417" y="-172"/>
                    <a:pt x="10497" y="1057"/>
                  </a:cubicBezTo>
                  <a:cubicBezTo>
                    <a:pt x="8577" y="2287"/>
                    <a:pt x="5937" y="4745"/>
                    <a:pt x="4017" y="7994"/>
                  </a:cubicBezTo>
                  <a:cubicBezTo>
                    <a:pt x="2097" y="11243"/>
                    <a:pt x="897" y="15282"/>
                    <a:pt x="297" y="17740"/>
                  </a:cubicBezTo>
                  <a:cubicBezTo>
                    <a:pt x="-303" y="20199"/>
                    <a:pt x="-303" y="21077"/>
                    <a:pt x="3297" y="21252"/>
                  </a:cubicBezTo>
                  <a:cubicBezTo>
                    <a:pt x="6897" y="21428"/>
                    <a:pt x="14097" y="20901"/>
                    <a:pt x="21297" y="20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649572" y="2157105"/>
              <a:ext cx="2172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032"/>
                    <a:pt x="4448" y="6063"/>
                    <a:pt x="1502" y="9663"/>
                  </a:cubicBezTo>
                  <a:cubicBezTo>
                    <a:pt x="-1443" y="13263"/>
                    <a:pt x="521" y="17432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569699" y="2129502"/>
              <a:ext cx="222251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411" y="14028"/>
                    <a:pt x="823" y="7675"/>
                    <a:pt x="2674" y="3863"/>
                  </a:cubicBezTo>
                  <a:cubicBezTo>
                    <a:pt x="4526" y="52"/>
                    <a:pt x="7817" y="-1219"/>
                    <a:pt x="11211" y="1322"/>
                  </a:cubicBezTo>
                  <a:cubicBezTo>
                    <a:pt x="14606" y="3863"/>
                    <a:pt x="18103" y="10216"/>
                    <a:pt x="21600" y="16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576049" y="2379355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741149" y="2298081"/>
              <a:ext cx="114301" cy="15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600" y="2451"/>
                  </a:moveTo>
                  <a:cubicBezTo>
                    <a:pt x="20000" y="1575"/>
                    <a:pt x="18400" y="700"/>
                    <a:pt x="16600" y="262"/>
                  </a:cubicBezTo>
                  <a:cubicBezTo>
                    <a:pt x="14800" y="-176"/>
                    <a:pt x="12800" y="-176"/>
                    <a:pt x="11200" y="1138"/>
                  </a:cubicBezTo>
                  <a:cubicBezTo>
                    <a:pt x="9600" y="2451"/>
                    <a:pt x="8400" y="5078"/>
                    <a:pt x="9400" y="7559"/>
                  </a:cubicBezTo>
                  <a:cubicBezTo>
                    <a:pt x="10400" y="10040"/>
                    <a:pt x="13600" y="12375"/>
                    <a:pt x="15800" y="14273"/>
                  </a:cubicBezTo>
                  <a:cubicBezTo>
                    <a:pt x="18000" y="16170"/>
                    <a:pt x="19200" y="17629"/>
                    <a:pt x="18600" y="18797"/>
                  </a:cubicBezTo>
                  <a:cubicBezTo>
                    <a:pt x="18000" y="19965"/>
                    <a:pt x="15600" y="20840"/>
                    <a:pt x="12200" y="21132"/>
                  </a:cubicBezTo>
                  <a:cubicBezTo>
                    <a:pt x="8800" y="21424"/>
                    <a:pt x="4400" y="21132"/>
                    <a:pt x="0" y="2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72278" y="3209223"/>
              <a:ext cx="348472" cy="64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7" fill="norm" stroke="1" extrusionOk="0">
                  <a:moveTo>
                    <a:pt x="4246" y="7875"/>
                  </a:moveTo>
                  <a:cubicBezTo>
                    <a:pt x="4246" y="7242"/>
                    <a:pt x="4246" y="6609"/>
                    <a:pt x="3921" y="6328"/>
                  </a:cubicBezTo>
                  <a:cubicBezTo>
                    <a:pt x="3595" y="6046"/>
                    <a:pt x="2945" y="6117"/>
                    <a:pt x="2164" y="6609"/>
                  </a:cubicBezTo>
                  <a:cubicBezTo>
                    <a:pt x="1383" y="7102"/>
                    <a:pt x="473" y="8016"/>
                    <a:pt x="147" y="9318"/>
                  </a:cubicBezTo>
                  <a:cubicBezTo>
                    <a:pt x="-178" y="10619"/>
                    <a:pt x="82" y="12308"/>
                    <a:pt x="473" y="13258"/>
                  </a:cubicBezTo>
                  <a:cubicBezTo>
                    <a:pt x="863" y="14208"/>
                    <a:pt x="1383" y="14419"/>
                    <a:pt x="1969" y="14560"/>
                  </a:cubicBezTo>
                  <a:cubicBezTo>
                    <a:pt x="2555" y="14700"/>
                    <a:pt x="3205" y="14771"/>
                    <a:pt x="4051" y="13645"/>
                  </a:cubicBezTo>
                  <a:cubicBezTo>
                    <a:pt x="4897" y="12519"/>
                    <a:pt x="5938" y="10197"/>
                    <a:pt x="6393" y="8685"/>
                  </a:cubicBezTo>
                  <a:cubicBezTo>
                    <a:pt x="6849" y="7172"/>
                    <a:pt x="6718" y="6468"/>
                    <a:pt x="6588" y="5870"/>
                  </a:cubicBezTo>
                  <a:cubicBezTo>
                    <a:pt x="6458" y="5272"/>
                    <a:pt x="6328" y="4780"/>
                    <a:pt x="6849" y="4217"/>
                  </a:cubicBezTo>
                  <a:cubicBezTo>
                    <a:pt x="7369" y="3654"/>
                    <a:pt x="8540" y="3021"/>
                    <a:pt x="9841" y="2317"/>
                  </a:cubicBezTo>
                  <a:cubicBezTo>
                    <a:pt x="11142" y="1614"/>
                    <a:pt x="12574" y="840"/>
                    <a:pt x="13680" y="418"/>
                  </a:cubicBezTo>
                  <a:cubicBezTo>
                    <a:pt x="14786" y="-5"/>
                    <a:pt x="15567" y="-75"/>
                    <a:pt x="16087" y="66"/>
                  </a:cubicBezTo>
                  <a:cubicBezTo>
                    <a:pt x="16608" y="206"/>
                    <a:pt x="16868" y="558"/>
                    <a:pt x="16608" y="1860"/>
                  </a:cubicBezTo>
                  <a:cubicBezTo>
                    <a:pt x="16347" y="3161"/>
                    <a:pt x="15567" y="5413"/>
                    <a:pt x="14786" y="7664"/>
                  </a:cubicBezTo>
                  <a:cubicBezTo>
                    <a:pt x="14005" y="9916"/>
                    <a:pt x="13224" y="12167"/>
                    <a:pt x="12769" y="14243"/>
                  </a:cubicBezTo>
                  <a:cubicBezTo>
                    <a:pt x="12314" y="16318"/>
                    <a:pt x="12183" y="18218"/>
                    <a:pt x="12249" y="19379"/>
                  </a:cubicBezTo>
                  <a:cubicBezTo>
                    <a:pt x="12314" y="20540"/>
                    <a:pt x="12574" y="20962"/>
                    <a:pt x="13029" y="21208"/>
                  </a:cubicBezTo>
                  <a:cubicBezTo>
                    <a:pt x="13485" y="21455"/>
                    <a:pt x="14135" y="21525"/>
                    <a:pt x="14656" y="21419"/>
                  </a:cubicBezTo>
                  <a:cubicBezTo>
                    <a:pt x="15176" y="21314"/>
                    <a:pt x="15567" y="21032"/>
                    <a:pt x="16022" y="20223"/>
                  </a:cubicBezTo>
                  <a:cubicBezTo>
                    <a:pt x="16477" y="19414"/>
                    <a:pt x="16998" y="18077"/>
                    <a:pt x="17193" y="17198"/>
                  </a:cubicBezTo>
                  <a:cubicBezTo>
                    <a:pt x="17388" y="16318"/>
                    <a:pt x="17258" y="15896"/>
                    <a:pt x="16933" y="15509"/>
                  </a:cubicBezTo>
                  <a:cubicBezTo>
                    <a:pt x="16608" y="15122"/>
                    <a:pt x="16087" y="14771"/>
                    <a:pt x="16152" y="14524"/>
                  </a:cubicBezTo>
                  <a:cubicBezTo>
                    <a:pt x="16217" y="14278"/>
                    <a:pt x="16868" y="14137"/>
                    <a:pt x="17844" y="13891"/>
                  </a:cubicBezTo>
                  <a:cubicBezTo>
                    <a:pt x="18820" y="13645"/>
                    <a:pt x="20121" y="13293"/>
                    <a:pt x="21422" y="12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645658" y="3337424"/>
              <a:ext cx="233942" cy="35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68" fill="norm" stroke="1" extrusionOk="0">
                  <a:moveTo>
                    <a:pt x="15669" y="5765"/>
                  </a:moveTo>
                  <a:cubicBezTo>
                    <a:pt x="15085" y="5129"/>
                    <a:pt x="14502" y="4494"/>
                    <a:pt x="13918" y="3795"/>
                  </a:cubicBezTo>
                  <a:cubicBezTo>
                    <a:pt x="13334" y="3097"/>
                    <a:pt x="12750" y="2334"/>
                    <a:pt x="11972" y="2080"/>
                  </a:cubicBezTo>
                  <a:cubicBezTo>
                    <a:pt x="11193" y="1826"/>
                    <a:pt x="10221" y="2080"/>
                    <a:pt x="8664" y="3351"/>
                  </a:cubicBezTo>
                  <a:cubicBezTo>
                    <a:pt x="7107" y="4621"/>
                    <a:pt x="4966" y="6908"/>
                    <a:pt x="3410" y="9449"/>
                  </a:cubicBezTo>
                  <a:cubicBezTo>
                    <a:pt x="1853" y="11991"/>
                    <a:pt x="880" y="14786"/>
                    <a:pt x="393" y="16501"/>
                  </a:cubicBezTo>
                  <a:cubicBezTo>
                    <a:pt x="-93" y="18217"/>
                    <a:pt x="-93" y="18852"/>
                    <a:pt x="199" y="19487"/>
                  </a:cubicBezTo>
                  <a:cubicBezTo>
                    <a:pt x="491" y="20122"/>
                    <a:pt x="1075" y="20758"/>
                    <a:pt x="1950" y="21075"/>
                  </a:cubicBezTo>
                  <a:cubicBezTo>
                    <a:pt x="2826" y="21393"/>
                    <a:pt x="3993" y="21393"/>
                    <a:pt x="5842" y="20504"/>
                  </a:cubicBezTo>
                  <a:cubicBezTo>
                    <a:pt x="7691" y="19614"/>
                    <a:pt x="10221" y="17835"/>
                    <a:pt x="12264" y="15040"/>
                  </a:cubicBezTo>
                  <a:cubicBezTo>
                    <a:pt x="14307" y="12245"/>
                    <a:pt x="15864" y="8433"/>
                    <a:pt x="16253" y="5765"/>
                  </a:cubicBezTo>
                  <a:cubicBezTo>
                    <a:pt x="16642" y="3097"/>
                    <a:pt x="15864" y="1572"/>
                    <a:pt x="14599" y="746"/>
                  </a:cubicBezTo>
                  <a:cubicBezTo>
                    <a:pt x="13334" y="-80"/>
                    <a:pt x="11583" y="-207"/>
                    <a:pt x="9929" y="301"/>
                  </a:cubicBezTo>
                  <a:cubicBezTo>
                    <a:pt x="8275" y="809"/>
                    <a:pt x="6718" y="1953"/>
                    <a:pt x="5648" y="3605"/>
                  </a:cubicBezTo>
                  <a:cubicBezTo>
                    <a:pt x="4577" y="5257"/>
                    <a:pt x="3993" y="7417"/>
                    <a:pt x="3896" y="8814"/>
                  </a:cubicBezTo>
                  <a:cubicBezTo>
                    <a:pt x="3799" y="10212"/>
                    <a:pt x="4188" y="10847"/>
                    <a:pt x="4966" y="11292"/>
                  </a:cubicBezTo>
                  <a:cubicBezTo>
                    <a:pt x="5745" y="11737"/>
                    <a:pt x="6912" y="11991"/>
                    <a:pt x="9734" y="11228"/>
                  </a:cubicBezTo>
                  <a:cubicBezTo>
                    <a:pt x="12556" y="10466"/>
                    <a:pt x="17031" y="8687"/>
                    <a:pt x="21507" y="6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772829" y="3179455"/>
              <a:ext cx="151221" cy="9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991" fill="norm" stroke="1" extrusionOk="0">
                  <a:moveTo>
                    <a:pt x="3433" y="0"/>
                  </a:moveTo>
                  <a:cubicBezTo>
                    <a:pt x="2233" y="5280"/>
                    <a:pt x="1033" y="10560"/>
                    <a:pt x="433" y="14640"/>
                  </a:cubicBezTo>
                  <a:cubicBezTo>
                    <a:pt x="-167" y="18720"/>
                    <a:pt x="-167" y="21600"/>
                    <a:pt x="583" y="20880"/>
                  </a:cubicBezTo>
                  <a:cubicBezTo>
                    <a:pt x="1333" y="20160"/>
                    <a:pt x="2833" y="15840"/>
                    <a:pt x="3883" y="12480"/>
                  </a:cubicBezTo>
                  <a:cubicBezTo>
                    <a:pt x="4933" y="9120"/>
                    <a:pt x="5533" y="6720"/>
                    <a:pt x="6283" y="4560"/>
                  </a:cubicBezTo>
                  <a:cubicBezTo>
                    <a:pt x="7033" y="2400"/>
                    <a:pt x="7933" y="480"/>
                    <a:pt x="10483" y="2400"/>
                  </a:cubicBezTo>
                  <a:cubicBezTo>
                    <a:pt x="13033" y="4320"/>
                    <a:pt x="17233" y="10080"/>
                    <a:pt x="21433" y="15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569232" y="3454272"/>
              <a:ext cx="173968" cy="17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60" fill="norm" stroke="1" extrusionOk="0">
                  <a:moveTo>
                    <a:pt x="14362" y="5751"/>
                  </a:moveTo>
                  <a:cubicBezTo>
                    <a:pt x="14362" y="4510"/>
                    <a:pt x="14362" y="3268"/>
                    <a:pt x="13972" y="2027"/>
                  </a:cubicBezTo>
                  <a:cubicBezTo>
                    <a:pt x="13582" y="785"/>
                    <a:pt x="12801" y="-456"/>
                    <a:pt x="10849" y="165"/>
                  </a:cubicBezTo>
                  <a:cubicBezTo>
                    <a:pt x="8897" y="785"/>
                    <a:pt x="5775" y="3268"/>
                    <a:pt x="3693" y="6496"/>
                  </a:cubicBezTo>
                  <a:cubicBezTo>
                    <a:pt x="1611" y="9723"/>
                    <a:pt x="570" y="13696"/>
                    <a:pt x="179" y="16303"/>
                  </a:cubicBezTo>
                  <a:cubicBezTo>
                    <a:pt x="-211" y="18910"/>
                    <a:pt x="49" y="20151"/>
                    <a:pt x="830" y="20647"/>
                  </a:cubicBezTo>
                  <a:cubicBezTo>
                    <a:pt x="1611" y="21144"/>
                    <a:pt x="2912" y="20896"/>
                    <a:pt x="4864" y="18537"/>
                  </a:cubicBezTo>
                  <a:cubicBezTo>
                    <a:pt x="6816" y="16178"/>
                    <a:pt x="9418" y="11710"/>
                    <a:pt x="10849" y="8854"/>
                  </a:cubicBezTo>
                  <a:cubicBezTo>
                    <a:pt x="12281" y="5999"/>
                    <a:pt x="12541" y="4758"/>
                    <a:pt x="12801" y="4882"/>
                  </a:cubicBezTo>
                  <a:cubicBezTo>
                    <a:pt x="13061" y="5006"/>
                    <a:pt x="13322" y="6496"/>
                    <a:pt x="14102" y="8482"/>
                  </a:cubicBezTo>
                  <a:cubicBezTo>
                    <a:pt x="14883" y="10468"/>
                    <a:pt x="16184" y="12951"/>
                    <a:pt x="17485" y="14316"/>
                  </a:cubicBezTo>
                  <a:cubicBezTo>
                    <a:pt x="18787" y="15682"/>
                    <a:pt x="20088" y="15930"/>
                    <a:pt x="21389" y="16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755900" y="3427105"/>
              <a:ext cx="15240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767"/>
                  </a:moveTo>
                  <a:cubicBezTo>
                    <a:pt x="1800" y="3767"/>
                    <a:pt x="3600" y="3767"/>
                    <a:pt x="5850" y="6279"/>
                  </a:cubicBezTo>
                  <a:cubicBezTo>
                    <a:pt x="8100" y="8791"/>
                    <a:pt x="10800" y="13814"/>
                    <a:pt x="12000" y="16953"/>
                  </a:cubicBezTo>
                  <a:cubicBezTo>
                    <a:pt x="13200" y="20093"/>
                    <a:pt x="12900" y="21349"/>
                    <a:pt x="12300" y="21474"/>
                  </a:cubicBezTo>
                  <a:cubicBezTo>
                    <a:pt x="11700" y="21600"/>
                    <a:pt x="10800" y="20595"/>
                    <a:pt x="10650" y="17581"/>
                  </a:cubicBezTo>
                  <a:cubicBezTo>
                    <a:pt x="10500" y="14567"/>
                    <a:pt x="11100" y="9544"/>
                    <a:pt x="13050" y="6279"/>
                  </a:cubicBezTo>
                  <a:cubicBezTo>
                    <a:pt x="15000" y="3014"/>
                    <a:pt x="18300" y="15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933700" y="3441821"/>
              <a:ext cx="184150" cy="1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4490"/>
                  </a:moveTo>
                  <a:cubicBezTo>
                    <a:pt x="0" y="5808"/>
                    <a:pt x="0" y="7125"/>
                    <a:pt x="621" y="7783"/>
                  </a:cubicBezTo>
                  <a:cubicBezTo>
                    <a:pt x="1241" y="8442"/>
                    <a:pt x="2483" y="8442"/>
                    <a:pt x="4221" y="7783"/>
                  </a:cubicBezTo>
                  <a:cubicBezTo>
                    <a:pt x="5959" y="7125"/>
                    <a:pt x="8193" y="5808"/>
                    <a:pt x="9559" y="4359"/>
                  </a:cubicBezTo>
                  <a:cubicBezTo>
                    <a:pt x="10924" y="2910"/>
                    <a:pt x="11421" y="1329"/>
                    <a:pt x="11048" y="539"/>
                  </a:cubicBezTo>
                  <a:cubicBezTo>
                    <a:pt x="10676" y="-251"/>
                    <a:pt x="9434" y="-251"/>
                    <a:pt x="7945" y="1066"/>
                  </a:cubicBezTo>
                  <a:cubicBezTo>
                    <a:pt x="6455" y="2383"/>
                    <a:pt x="4717" y="5017"/>
                    <a:pt x="3600" y="8178"/>
                  </a:cubicBezTo>
                  <a:cubicBezTo>
                    <a:pt x="2483" y="11339"/>
                    <a:pt x="1986" y="15027"/>
                    <a:pt x="2234" y="17529"/>
                  </a:cubicBezTo>
                  <a:cubicBezTo>
                    <a:pt x="2483" y="20032"/>
                    <a:pt x="3476" y="21349"/>
                    <a:pt x="6828" y="21217"/>
                  </a:cubicBezTo>
                  <a:cubicBezTo>
                    <a:pt x="10179" y="21086"/>
                    <a:pt x="15890" y="19505"/>
                    <a:pt x="21600" y="17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014546" y="3208460"/>
              <a:ext cx="125655" cy="39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69" fill="norm" stroke="1" extrusionOk="0">
                  <a:moveTo>
                    <a:pt x="16772" y="2205"/>
                  </a:moveTo>
                  <a:cubicBezTo>
                    <a:pt x="17480" y="1291"/>
                    <a:pt x="18188" y="376"/>
                    <a:pt x="17480" y="91"/>
                  </a:cubicBezTo>
                  <a:cubicBezTo>
                    <a:pt x="16772" y="-195"/>
                    <a:pt x="14647" y="148"/>
                    <a:pt x="11637" y="1748"/>
                  </a:cubicBezTo>
                  <a:cubicBezTo>
                    <a:pt x="8628" y="3348"/>
                    <a:pt x="4732" y="6205"/>
                    <a:pt x="2431" y="9119"/>
                  </a:cubicBezTo>
                  <a:cubicBezTo>
                    <a:pt x="129" y="12034"/>
                    <a:pt x="-579" y="15005"/>
                    <a:pt x="483" y="17119"/>
                  </a:cubicBezTo>
                  <a:cubicBezTo>
                    <a:pt x="1546" y="19234"/>
                    <a:pt x="4378" y="20491"/>
                    <a:pt x="8096" y="20948"/>
                  </a:cubicBezTo>
                  <a:cubicBezTo>
                    <a:pt x="11814" y="21405"/>
                    <a:pt x="16418" y="21062"/>
                    <a:pt x="21021" y="20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180945" y="3360445"/>
              <a:ext cx="187855" cy="17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19930" fill="norm" stroke="1" extrusionOk="0">
                  <a:moveTo>
                    <a:pt x="15540" y="6187"/>
                  </a:moveTo>
                  <a:cubicBezTo>
                    <a:pt x="15540" y="4974"/>
                    <a:pt x="15540" y="3760"/>
                    <a:pt x="14100" y="2304"/>
                  </a:cubicBezTo>
                  <a:cubicBezTo>
                    <a:pt x="12660" y="848"/>
                    <a:pt x="9780" y="-851"/>
                    <a:pt x="7140" y="484"/>
                  </a:cubicBezTo>
                  <a:cubicBezTo>
                    <a:pt x="4500" y="1819"/>
                    <a:pt x="2100" y="6187"/>
                    <a:pt x="900" y="9585"/>
                  </a:cubicBezTo>
                  <a:cubicBezTo>
                    <a:pt x="-300" y="12983"/>
                    <a:pt x="-300" y="15410"/>
                    <a:pt x="900" y="17351"/>
                  </a:cubicBezTo>
                  <a:cubicBezTo>
                    <a:pt x="2100" y="19293"/>
                    <a:pt x="4500" y="20749"/>
                    <a:pt x="6900" y="19414"/>
                  </a:cubicBezTo>
                  <a:cubicBezTo>
                    <a:pt x="9300" y="18079"/>
                    <a:pt x="11700" y="13953"/>
                    <a:pt x="13140" y="11284"/>
                  </a:cubicBezTo>
                  <a:cubicBezTo>
                    <a:pt x="14580" y="8614"/>
                    <a:pt x="15060" y="7401"/>
                    <a:pt x="15420" y="5945"/>
                  </a:cubicBezTo>
                  <a:cubicBezTo>
                    <a:pt x="15780" y="4488"/>
                    <a:pt x="16020" y="2789"/>
                    <a:pt x="16140" y="3032"/>
                  </a:cubicBezTo>
                  <a:cubicBezTo>
                    <a:pt x="16260" y="3275"/>
                    <a:pt x="16260" y="5459"/>
                    <a:pt x="17100" y="8007"/>
                  </a:cubicBezTo>
                  <a:cubicBezTo>
                    <a:pt x="17940" y="10556"/>
                    <a:pt x="19620" y="13468"/>
                    <a:pt x="21300" y="16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495800" y="3547755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848954" y="3204855"/>
              <a:ext cx="96785" cy="34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81" fill="norm" stroke="1" extrusionOk="0">
                  <a:moveTo>
                    <a:pt x="531" y="0"/>
                  </a:moveTo>
                  <a:cubicBezTo>
                    <a:pt x="531" y="4533"/>
                    <a:pt x="531" y="9067"/>
                    <a:pt x="761" y="12267"/>
                  </a:cubicBezTo>
                  <a:cubicBezTo>
                    <a:pt x="991" y="15467"/>
                    <a:pt x="1450" y="17333"/>
                    <a:pt x="1680" y="18800"/>
                  </a:cubicBezTo>
                  <a:cubicBezTo>
                    <a:pt x="1910" y="20267"/>
                    <a:pt x="1910" y="21333"/>
                    <a:pt x="1680" y="21467"/>
                  </a:cubicBezTo>
                  <a:cubicBezTo>
                    <a:pt x="1450" y="21600"/>
                    <a:pt x="991" y="20800"/>
                    <a:pt x="1910" y="18867"/>
                  </a:cubicBezTo>
                  <a:cubicBezTo>
                    <a:pt x="2829" y="16933"/>
                    <a:pt x="5127" y="13867"/>
                    <a:pt x="6965" y="12067"/>
                  </a:cubicBezTo>
                  <a:cubicBezTo>
                    <a:pt x="8803" y="10267"/>
                    <a:pt x="10182" y="9733"/>
                    <a:pt x="11791" y="9667"/>
                  </a:cubicBezTo>
                  <a:cubicBezTo>
                    <a:pt x="13399" y="9600"/>
                    <a:pt x="15238" y="10000"/>
                    <a:pt x="16846" y="10867"/>
                  </a:cubicBezTo>
                  <a:cubicBezTo>
                    <a:pt x="18455" y="11733"/>
                    <a:pt x="19833" y="13067"/>
                    <a:pt x="20523" y="14400"/>
                  </a:cubicBezTo>
                  <a:cubicBezTo>
                    <a:pt x="21212" y="15733"/>
                    <a:pt x="21212" y="17067"/>
                    <a:pt x="20293" y="18067"/>
                  </a:cubicBezTo>
                  <a:cubicBezTo>
                    <a:pt x="19374" y="19067"/>
                    <a:pt x="17535" y="19733"/>
                    <a:pt x="15008" y="20133"/>
                  </a:cubicBezTo>
                  <a:cubicBezTo>
                    <a:pt x="12480" y="20533"/>
                    <a:pt x="9263" y="20667"/>
                    <a:pt x="6276" y="20467"/>
                  </a:cubicBezTo>
                  <a:cubicBezTo>
                    <a:pt x="3289" y="20267"/>
                    <a:pt x="531" y="19733"/>
                    <a:pt x="72" y="18733"/>
                  </a:cubicBezTo>
                  <a:cubicBezTo>
                    <a:pt x="-388" y="17733"/>
                    <a:pt x="1450" y="16267"/>
                    <a:pt x="3289" y="1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054599" y="3223905"/>
              <a:ext cx="7701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705" y="0"/>
                  </a:moveTo>
                  <a:cubicBezTo>
                    <a:pt x="5116" y="160"/>
                    <a:pt x="8526" y="320"/>
                    <a:pt x="11653" y="1200"/>
                  </a:cubicBezTo>
                  <a:cubicBezTo>
                    <a:pt x="14779" y="2080"/>
                    <a:pt x="17621" y="3680"/>
                    <a:pt x="19326" y="6080"/>
                  </a:cubicBezTo>
                  <a:cubicBezTo>
                    <a:pt x="21032" y="8480"/>
                    <a:pt x="21600" y="11680"/>
                    <a:pt x="18189" y="14400"/>
                  </a:cubicBezTo>
                  <a:cubicBezTo>
                    <a:pt x="14779" y="17120"/>
                    <a:pt x="7389" y="19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219699" y="3554105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27"/>
                    <a:pt x="21600" y="7855"/>
                    <a:pt x="18000" y="11455"/>
                  </a:cubicBezTo>
                  <a:cubicBezTo>
                    <a:pt x="14400" y="15055"/>
                    <a:pt x="720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652903" y="3238900"/>
              <a:ext cx="93847" cy="26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151" fill="norm" stroke="1" extrusionOk="0">
                  <a:moveTo>
                    <a:pt x="20819" y="2877"/>
                  </a:moveTo>
                  <a:cubicBezTo>
                    <a:pt x="19410" y="2027"/>
                    <a:pt x="18002" y="1177"/>
                    <a:pt x="16123" y="581"/>
                  </a:cubicBezTo>
                  <a:cubicBezTo>
                    <a:pt x="14245" y="-14"/>
                    <a:pt x="11897" y="-354"/>
                    <a:pt x="8845" y="581"/>
                  </a:cubicBezTo>
                  <a:cubicBezTo>
                    <a:pt x="5793" y="1517"/>
                    <a:pt x="2036" y="3728"/>
                    <a:pt x="628" y="5684"/>
                  </a:cubicBezTo>
                  <a:cubicBezTo>
                    <a:pt x="-781" y="7640"/>
                    <a:pt x="158" y="9340"/>
                    <a:pt x="3680" y="11466"/>
                  </a:cubicBezTo>
                  <a:cubicBezTo>
                    <a:pt x="7202" y="13592"/>
                    <a:pt x="13306" y="16144"/>
                    <a:pt x="16123" y="17844"/>
                  </a:cubicBezTo>
                  <a:cubicBezTo>
                    <a:pt x="18941" y="19545"/>
                    <a:pt x="18471" y="20396"/>
                    <a:pt x="16593" y="20821"/>
                  </a:cubicBezTo>
                  <a:cubicBezTo>
                    <a:pt x="14715" y="21246"/>
                    <a:pt x="11428" y="21246"/>
                    <a:pt x="8845" y="20906"/>
                  </a:cubicBezTo>
                  <a:cubicBezTo>
                    <a:pt x="6262" y="20566"/>
                    <a:pt x="4384" y="19885"/>
                    <a:pt x="3915" y="18865"/>
                  </a:cubicBezTo>
                  <a:cubicBezTo>
                    <a:pt x="3445" y="17844"/>
                    <a:pt x="4384" y="16484"/>
                    <a:pt x="5323" y="15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822949" y="3055545"/>
              <a:ext cx="488951" cy="42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81" y="13571"/>
                  </a:moveTo>
                  <a:cubicBezTo>
                    <a:pt x="374" y="12932"/>
                    <a:pt x="468" y="12294"/>
                    <a:pt x="421" y="12241"/>
                  </a:cubicBezTo>
                  <a:cubicBezTo>
                    <a:pt x="374" y="12187"/>
                    <a:pt x="187" y="12719"/>
                    <a:pt x="94" y="13837"/>
                  </a:cubicBezTo>
                  <a:cubicBezTo>
                    <a:pt x="0" y="14954"/>
                    <a:pt x="0" y="16656"/>
                    <a:pt x="0" y="17774"/>
                  </a:cubicBezTo>
                  <a:cubicBezTo>
                    <a:pt x="0" y="18891"/>
                    <a:pt x="0" y="19423"/>
                    <a:pt x="140" y="19902"/>
                  </a:cubicBezTo>
                  <a:cubicBezTo>
                    <a:pt x="281" y="20381"/>
                    <a:pt x="561" y="20806"/>
                    <a:pt x="1169" y="20540"/>
                  </a:cubicBezTo>
                  <a:cubicBezTo>
                    <a:pt x="1777" y="20274"/>
                    <a:pt x="2712" y="19317"/>
                    <a:pt x="3413" y="17986"/>
                  </a:cubicBezTo>
                  <a:cubicBezTo>
                    <a:pt x="4114" y="16656"/>
                    <a:pt x="4582" y="14954"/>
                    <a:pt x="4816" y="13837"/>
                  </a:cubicBezTo>
                  <a:cubicBezTo>
                    <a:pt x="5049" y="12719"/>
                    <a:pt x="5049" y="12187"/>
                    <a:pt x="5003" y="12241"/>
                  </a:cubicBezTo>
                  <a:cubicBezTo>
                    <a:pt x="4956" y="12294"/>
                    <a:pt x="4862" y="12932"/>
                    <a:pt x="4862" y="14103"/>
                  </a:cubicBezTo>
                  <a:cubicBezTo>
                    <a:pt x="4862" y="15273"/>
                    <a:pt x="4956" y="16976"/>
                    <a:pt x="5143" y="18040"/>
                  </a:cubicBezTo>
                  <a:cubicBezTo>
                    <a:pt x="5330" y="19104"/>
                    <a:pt x="5610" y="19529"/>
                    <a:pt x="5984" y="19583"/>
                  </a:cubicBezTo>
                  <a:cubicBezTo>
                    <a:pt x="6358" y="19636"/>
                    <a:pt x="6826" y="19317"/>
                    <a:pt x="7387" y="18518"/>
                  </a:cubicBezTo>
                  <a:cubicBezTo>
                    <a:pt x="7948" y="17720"/>
                    <a:pt x="8603" y="16444"/>
                    <a:pt x="9070" y="15486"/>
                  </a:cubicBezTo>
                  <a:cubicBezTo>
                    <a:pt x="9538" y="14528"/>
                    <a:pt x="9818" y="13890"/>
                    <a:pt x="10099" y="13358"/>
                  </a:cubicBezTo>
                  <a:cubicBezTo>
                    <a:pt x="10379" y="12826"/>
                    <a:pt x="10660" y="12400"/>
                    <a:pt x="10987" y="12347"/>
                  </a:cubicBezTo>
                  <a:cubicBezTo>
                    <a:pt x="11314" y="12294"/>
                    <a:pt x="11688" y="12613"/>
                    <a:pt x="11548" y="12879"/>
                  </a:cubicBezTo>
                  <a:cubicBezTo>
                    <a:pt x="11408" y="13145"/>
                    <a:pt x="10753" y="13358"/>
                    <a:pt x="10239" y="14156"/>
                  </a:cubicBezTo>
                  <a:cubicBezTo>
                    <a:pt x="9725" y="14954"/>
                    <a:pt x="9351" y="16337"/>
                    <a:pt x="9164" y="17295"/>
                  </a:cubicBezTo>
                  <a:cubicBezTo>
                    <a:pt x="8977" y="18252"/>
                    <a:pt x="8977" y="18784"/>
                    <a:pt x="9164" y="19423"/>
                  </a:cubicBezTo>
                  <a:cubicBezTo>
                    <a:pt x="9351" y="20061"/>
                    <a:pt x="9725" y="20806"/>
                    <a:pt x="10192" y="21179"/>
                  </a:cubicBezTo>
                  <a:cubicBezTo>
                    <a:pt x="10660" y="21551"/>
                    <a:pt x="11221" y="21551"/>
                    <a:pt x="12062" y="20859"/>
                  </a:cubicBezTo>
                  <a:cubicBezTo>
                    <a:pt x="12904" y="20168"/>
                    <a:pt x="14026" y="18784"/>
                    <a:pt x="15148" y="16550"/>
                  </a:cubicBezTo>
                  <a:cubicBezTo>
                    <a:pt x="16270" y="14316"/>
                    <a:pt x="17392" y="11230"/>
                    <a:pt x="18187" y="8517"/>
                  </a:cubicBezTo>
                  <a:cubicBezTo>
                    <a:pt x="18982" y="5803"/>
                    <a:pt x="19449" y="3462"/>
                    <a:pt x="19683" y="2026"/>
                  </a:cubicBezTo>
                  <a:cubicBezTo>
                    <a:pt x="19917" y="589"/>
                    <a:pt x="19917" y="57"/>
                    <a:pt x="19777" y="4"/>
                  </a:cubicBezTo>
                  <a:cubicBezTo>
                    <a:pt x="19636" y="-49"/>
                    <a:pt x="19356" y="377"/>
                    <a:pt x="18888" y="2185"/>
                  </a:cubicBezTo>
                  <a:cubicBezTo>
                    <a:pt x="18421" y="3994"/>
                    <a:pt x="17766" y="7186"/>
                    <a:pt x="17205" y="10006"/>
                  </a:cubicBezTo>
                  <a:cubicBezTo>
                    <a:pt x="16644" y="12826"/>
                    <a:pt x="16177" y="15273"/>
                    <a:pt x="15896" y="16816"/>
                  </a:cubicBezTo>
                  <a:cubicBezTo>
                    <a:pt x="15616" y="18359"/>
                    <a:pt x="15522" y="18997"/>
                    <a:pt x="15616" y="19104"/>
                  </a:cubicBezTo>
                  <a:cubicBezTo>
                    <a:pt x="15709" y="19210"/>
                    <a:pt x="15990" y="18784"/>
                    <a:pt x="16551" y="18040"/>
                  </a:cubicBezTo>
                  <a:cubicBezTo>
                    <a:pt x="17112" y="17295"/>
                    <a:pt x="17953" y="16231"/>
                    <a:pt x="18608" y="15699"/>
                  </a:cubicBezTo>
                  <a:cubicBezTo>
                    <a:pt x="19262" y="15167"/>
                    <a:pt x="19730" y="15167"/>
                    <a:pt x="20104" y="15380"/>
                  </a:cubicBezTo>
                  <a:cubicBezTo>
                    <a:pt x="20478" y="15592"/>
                    <a:pt x="20758" y="16018"/>
                    <a:pt x="20992" y="16976"/>
                  </a:cubicBezTo>
                  <a:cubicBezTo>
                    <a:pt x="21226" y="17933"/>
                    <a:pt x="21413" y="19423"/>
                    <a:pt x="21600" y="20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881689" y="3035917"/>
              <a:ext cx="293811" cy="44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72" fill="norm" stroke="1" extrusionOk="0">
                  <a:moveTo>
                    <a:pt x="7530" y="2630"/>
                  </a:moveTo>
                  <a:cubicBezTo>
                    <a:pt x="7839" y="1509"/>
                    <a:pt x="8147" y="388"/>
                    <a:pt x="8302" y="83"/>
                  </a:cubicBezTo>
                  <a:cubicBezTo>
                    <a:pt x="8456" y="-223"/>
                    <a:pt x="8456" y="286"/>
                    <a:pt x="7916" y="2120"/>
                  </a:cubicBezTo>
                  <a:cubicBezTo>
                    <a:pt x="7376" y="3954"/>
                    <a:pt x="6296" y="7113"/>
                    <a:pt x="5602" y="10322"/>
                  </a:cubicBezTo>
                  <a:cubicBezTo>
                    <a:pt x="4907" y="13532"/>
                    <a:pt x="4599" y="16792"/>
                    <a:pt x="4522" y="18677"/>
                  </a:cubicBezTo>
                  <a:cubicBezTo>
                    <a:pt x="4445" y="20562"/>
                    <a:pt x="4599" y="21071"/>
                    <a:pt x="5062" y="21224"/>
                  </a:cubicBezTo>
                  <a:cubicBezTo>
                    <a:pt x="5525" y="21377"/>
                    <a:pt x="6296" y="21173"/>
                    <a:pt x="6990" y="20409"/>
                  </a:cubicBezTo>
                  <a:cubicBezTo>
                    <a:pt x="7685" y="19645"/>
                    <a:pt x="8302" y="18320"/>
                    <a:pt x="8147" y="17098"/>
                  </a:cubicBezTo>
                  <a:cubicBezTo>
                    <a:pt x="7993" y="15875"/>
                    <a:pt x="7067" y="14754"/>
                    <a:pt x="5987" y="13990"/>
                  </a:cubicBezTo>
                  <a:cubicBezTo>
                    <a:pt x="4907" y="13226"/>
                    <a:pt x="3673" y="12819"/>
                    <a:pt x="2516" y="12615"/>
                  </a:cubicBezTo>
                  <a:cubicBezTo>
                    <a:pt x="1359" y="12411"/>
                    <a:pt x="279" y="12411"/>
                    <a:pt x="47" y="12258"/>
                  </a:cubicBezTo>
                  <a:cubicBezTo>
                    <a:pt x="-184" y="12105"/>
                    <a:pt x="433" y="11800"/>
                    <a:pt x="1822" y="10781"/>
                  </a:cubicBezTo>
                  <a:cubicBezTo>
                    <a:pt x="3210" y="9762"/>
                    <a:pt x="5370" y="8030"/>
                    <a:pt x="7067" y="6603"/>
                  </a:cubicBezTo>
                  <a:cubicBezTo>
                    <a:pt x="8765" y="5177"/>
                    <a:pt x="9999" y="4056"/>
                    <a:pt x="11002" y="3343"/>
                  </a:cubicBezTo>
                  <a:cubicBezTo>
                    <a:pt x="12005" y="2630"/>
                    <a:pt x="12776" y="2324"/>
                    <a:pt x="13162" y="2426"/>
                  </a:cubicBezTo>
                  <a:cubicBezTo>
                    <a:pt x="13547" y="2528"/>
                    <a:pt x="13547" y="3037"/>
                    <a:pt x="13393" y="4617"/>
                  </a:cubicBezTo>
                  <a:cubicBezTo>
                    <a:pt x="13239" y="6196"/>
                    <a:pt x="12930" y="8845"/>
                    <a:pt x="12622" y="11341"/>
                  </a:cubicBezTo>
                  <a:cubicBezTo>
                    <a:pt x="12313" y="13837"/>
                    <a:pt x="12005" y="16181"/>
                    <a:pt x="11619" y="17811"/>
                  </a:cubicBezTo>
                  <a:cubicBezTo>
                    <a:pt x="11233" y="19441"/>
                    <a:pt x="10770" y="20358"/>
                    <a:pt x="10539" y="20562"/>
                  </a:cubicBezTo>
                  <a:cubicBezTo>
                    <a:pt x="10307" y="20766"/>
                    <a:pt x="10307" y="20256"/>
                    <a:pt x="10847" y="19034"/>
                  </a:cubicBezTo>
                  <a:cubicBezTo>
                    <a:pt x="11387" y="17811"/>
                    <a:pt x="12467" y="15875"/>
                    <a:pt x="13239" y="14703"/>
                  </a:cubicBezTo>
                  <a:cubicBezTo>
                    <a:pt x="14010" y="13532"/>
                    <a:pt x="14473" y="13124"/>
                    <a:pt x="15090" y="12819"/>
                  </a:cubicBezTo>
                  <a:cubicBezTo>
                    <a:pt x="15707" y="12513"/>
                    <a:pt x="16479" y="12309"/>
                    <a:pt x="17096" y="12513"/>
                  </a:cubicBezTo>
                  <a:cubicBezTo>
                    <a:pt x="17713" y="12717"/>
                    <a:pt x="18176" y="13328"/>
                    <a:pt x="18870" y="14500"/>
                  </a:cubicBezTo>
                  <a:cubicBezTo>
                    <a:pt x="19565" y="15671"/>
                    <a:pt x="20490" y="17403"/>
                    <a:pt x="21416" y="19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227094" y="3016472"/>
              <a:ext cx="335757" cy="42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97" fill="norm" stroke="1" extrusionOk="0">
                  <a:moveTo>
                    <a:pt x="4840" y="14008"/>
                  </a:moveTo>
                  <a:cubicBezTo>
                    <a:pt x="4704" y="13046"/>
                    <a:pt x="4568" y="12083"/>
                    <a:pt x="4160" y="11602"/>
                  </a:cubicBezTo>
                  <a:cubicBezTo>
                    <a:pt x="3753" y="11121"/>
                    <a:pt x="3074" y="11121"/>
                    <a:pt x="2462" y="11709"/>
                  </a:cubicBezTo>
                  <a:cubicBezTo>
                    <a:pt x="1851" y="12297"/>
                    <a:pt x="1307" y="13473"/>
                    <a:pt x="900" y="14917"/>
                  </a:cubicBezTo>
                  <a:cubicBezTo>
                    <a:pt x="492" y="16360"/>
                    <a:pt x="221" y="18071"/>
                    <a:pt x="85" y="19194"/>
                  </a:cubicBezTo>
                  <a:cubicBezTo>
                    <a:pt x="-51" y="20317"/>
                    <a:pt x="-51" y="20851"/>
                    <a:pt x="289" y="21172"/>
                  </a:cubicBezTo>
                  <a:cubicBezTo>
                    <a:pt x="628" y="21493"/>
                    <a:pt x="1307" y="21600"/>
                    <a:pt x="1919" y="21386"/>
                  </a:cubicBezTo>
                  <a:cubicBezTo>
                    <a:pt x="2530" y="21172"/>
                    <a:pt x="3074" y="20638"/>
                    <a:pt x="3481" y="20050"/>
                  </a:cubicBezTo>
                  <a:cubicBezTo>
                    <a:pt x="3889" y="19461"/>
                    <a:pt x="4160" y="18820"/>
                    <a:pt x="4432" y="18071"/>
                  </a:cubicBezTo>
                  <a:cubicBezTo>
                    <a:pt x="4704" y="17323"/>
                    <a:pt x="4975" y="16467"/>
                    <a:pt x="5111" y="16360"/>
                  </a:cubicBezTo>
                  <a:cubicBezTo>
                    <a:pt x="5247" y="16253"/>
                    <a:pt x="5247" y="16895"/>
                    <a:pt x="5315" y="17483"/>
                  </a:cubicBezTo>
                  <a:cubicBezTo>
                    <a:pt x="5383" y="18071"/>
                    <a:pt x="5519" y="18606"/>
                    <a:pt x="5858" y="19034"/>
                  </a:cubicBezTo>
                  <a:cubicBezTo>
                    <a:pt x="6198" y="19461"/>
                    <a:pt x="6741" y="19782"/>
                    <a:pt x="7828" y="19194"/>
                  </a:cubicBezTo>
                  <a:cubicBezTo>
                    <a:pt x="8915" y="18606"/>
                    <a:pt x="10545" y="17109"/>
                    <a:pt x="12107" y="14970"/>
                  </a:cubicBezTo>
                  <a:cubicBezTo>
                    <a:pt x="13670" y="12832"/>
                    <a:pt x="15164" y="10051"/>
                    <a:pt x="16319" y="7699"/>
                  </a:cubicBezTo>
                  <a:cubicBezTo>
                    <a:pt x="17474" y="5347"/>
                    <a:pt x="18289" y="3422"/>
                    <a:pt x="18764" y="2085"/>
                  </a:cubicBezTo>
                  <a:cubicBezTo>
                    <a:pt x="19240" y="749"/>
                    <a:pt x="19375" y="0"/>
                    <a:pt x="19172" y="0"/>
                  </a:cubicBezTo>
                  <a:cubicBezTo>
                    <a:pt x="18968" y="0"/>
                    <a:pt x="18424" y="749"/>
                    <a:pt x="17541" y="2941"/>
                  </a:cubicBezTo>
                  <a:cubicBezTo>
                    <a:pt x="16658" y="5133"/>
                    <a:pt x="15436" y="8768"/>
                    <a:pt x="14621" y="11762"/>
                  </a:cubicBezTo>
                  <a:cubicBezTo>
                    <a:pt x="13806" y="14756"/>
                    <a:pt x="13398" y="17109"/>
                    <a:pt x="13194" y="18552"/>
                  </a:cubicBezTo>
                  <a:cubicBezTo>
                    <a:pt x="12991" y="19996"/>
                    <a:pt x="12991" y="20531"/>
                    <a:pt x="13398" y="20905"/>
                  </a:cubicBezTo>
                  <a:cubicBezTo>
                    <a:pt x="13806" y="21279"/>
                    <a:pt x="14621" y="21493"/>
                    <a:pt x="15707" y="21226"/>
                  </a:cubicBezTo>
                  <a:cubicBezTo>
                    <a:pt x="16794" y="20958"/>
                    <a:pt x="18153" y="20210"/>
                    <a:pt x="19172" y="19087"/>
                  </a:cubicBezTo>
                  <a:cubicBezTo>
                    <a:pt x="20191" y="17964"/>
                    <a:pt x="20870" y="16467"/>
                    <a:pt x="21549" y="14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429499" y="3160405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7100"/>
                    <a:pt x="11931" y="12600"/>
                    <a:pt x="15531" y="9000"/>
                  </a:cubicBezTo>
                  <a:cubicBezTo>
                    <a:pt x="19131" y="5400"/>
                    <a:pt x="2036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8147049" y="3012429"/>
              <a:ext cx="132261" cy="39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897" fill="norm" stroke="1" extrusionOk="0">
                  <a:moveTo>
                    <a:pt x="0" y="8202"/>
                  </a:moveTo>
                  <a:cubicBezTo>
                    <a:pt x="337" y="7640"/>
                    <a:pt x="675" y="7077"/>
                    <a:pt x="844" y="7077"/>
                  </a:cubicBezTo>
                  <a:cubicBezTo>
                    <a:pt x="1012" y="7077"/>
                    <a:pt x="1012" y="7640"/>
                    <a:pt x="844" y="10058"/>
                  </a:cubicBezTo>
                  <a:cubicBezTo>
                    <a:pt x="675" y="12477"/>
                    <a:pt x="337" y="16752"/>
                    <a:pt x="506" y="19002"/>
                  </a:cubicBezTo>
                  <a:cubicBezTo>
                    <a:pt x="675" y="21252"/>
                    <a:pt x="1350" y="21477"/>
                    <a:pt x="1856" y="19789"/>
                  </a:cubicBezTo>
                  <a:cubicBezTo>
                    <a:pt x="2362" y="18102"/>
                    <a:pt x="2700" y="14502"/>
                    <a:pt x="3375" y="11127"/>
                  </a:cubicBezTo>
                  <a:cubicBezTo>
                    <a:pt x="4050" y="7752"/>
                    <a:pt x="5062" y="4602"/>
                    <a:pt x="6244" y="2746"/>
                  </a:cubicBezTo>
                  <a:cubicBezTo>
                    <a:pt x="7425" y="890"/>
                    <a:pt x="8775" y="327"/>
                    <a:pt x="10294" y="102"/>
                  </a:cubicBezTo>
                  <a:cubicBezTo>
                    <a:pt x="11812" y="-123"/>
                    <a:pt x="13500" y="-10"/>
                    <a:pt x="15525" y="777"/>
                  </a:cubicBezTo>
                  <a:cubicBezTo>
                    <a:pt x="17550" y="1565"/>
                    <a:pt x="19912" y="3027"/>
                    <a:pt x="20756" y="5052"/>
                  </a:cubicBezTo>
                  <a:cubicBezTo>
                    <a:pt x="21600" y="7077"/>
                    <a:pt x="20925" y="9665"/>
                    <a:pt x="17719" y="11408"/>
                  </a:cubicBezTo>
                  <a:cubicBezTo>
                    <a:pt x="14512" y="13152"/>
                    <a:pt x="8775" y="14052"/>
                    <a:pt x="3037" y="14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8254999" y="3205797"/>
              <a:ext cx="184151" cy="21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13247"/>
                  </a:moveTo>
                  <a:cubicBezTo>
                    <a:pt x="248" y="12188"/>
                    <a:pt x="497" y="11130"/>
                    <a:pt x="1241" y="10388"/>
                  </a:cubicBezTo>
                  <a:cubicBezTo>
                    <a:pt x="1986" y="9647"/>
                    <a:pt x="3228" y="9224"/>
                    <a:pt x="4841" y="10071"/>
                  </a:cubicBezTo>
                  <a:cubicBezTo>
                    <a:pt x="6455" y="10918"/>
                    <a:pt x="8441" y="13035"/>
                    <a:pt x="9559" y="14624"/>
                  </a:cubicBezTo>
                  <a:cubicBezTo>
                    <a:pt x="10676" y="16212"/>
                    <a:pt x="10924" y="17271"/>
                    <a:pt x="11048" y="18435"/>
                  </a:cubicBezTo>
                  <a:cubicBezTo>
                    <a:pt x="11172" y="19600"/>
                    <a:pt x="11172" y="20871"/>
                    <a:pt x="10676" y="21188"/>
                  </a:cubicBezTo>
                  <a:cubicBezTo>
                    <a:pt x="10179" y="21506"/>
                    <a:pt x="9186" y="20871"/>
                    <a:pt x="8566" y="19388"/>
                  </a:cubicBezTo>
                  <a:cubicBezTo>
                    <a:pt x="7945" y="17906"/>
                    <a:pt x="7697" y="15577"/>
                    <a:pt x="8814" y="12506"/>
                  </a:cubicBezTo>
                  <a:cubicBezTo>
                    <a:pt x="9931" y="9435"/>
                    <a:pt x="12414" y="5624"/>
                    <a:pt x="14276" y="3294"/>
                  </a:cubicBezTo>
                  <a:cubicBezTo>
                    <a:pt x="16138" y="965"/>
                    <a:pt x="17379" y="118"/>
                    <a:pt x="18497" y="12"/>
                  </a:cubicBezTo>
                  <a:cubicBezTo>
                    <a:pt x="19614" y="-94"/>
                    <a:pt x="20607" y="541"/>
                    <a:pt x="21600" y="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8658617" y="3015531"/>
              <a:ext cx="174233" cy="40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75" fill="norm" stroke="1" extrusionOk="0">
                  <a:moveTo>
                    <a:pt x="21167" y="2288"/>
                  </a:moveTo>
                  <a:cubicBezTo>
                    <a:pt x="20910" y="1617"/>
                    <a:pt x="20653" y="945"/>
                    <a:pt x="19881" y="498"/>
                  </a:cubicBezTo>
                  <a:cubicBezTo>
                    <a:pt x="19110" y="50"/>
                    <a:pt x="17824" y="-174"/>
                    <a:pt x="16024" y="162"/>
                  </a:cubicBezTo>
                  <a:cubicBezTo>
                    <a:pt x="14224" y="498"/>
                    <a:pt x="11910" y="1393"/>
                    <a:pt x="9081" y="3295"/>
                  </a:cubicBezTo>
                  <a:cubicBezTo>
                    <a:pt x="6253" y="5198"/>
                    <a:pt x="2910" y="8108"/>
                    <a:pt x="1238" y="10962"/>
                  </a:cubicBezTo>
                  <a:cubicBezTo>
                    <a:pt x="-433" y="13816"/>
                    <a:pt x="-433" y="16614"/>
                    <a:pt x="1367" y="18404"/>
                  </a:cubicBezTo>
                  <a:cubicBezTo>
                    <a:pt x="3167" y="20195"/>
                    <a:pt x="6767" y="20978"/>
                    <a:pt x="10367" y="21202"/>
                  </a:cubicBezTo>
                  <a:cubicBezTo>
                    <a:pt x="13967" y="21426"/>
                    <a:pt x="17567" y="21090"/>
                    <a:pt x="21167" y="20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846493" y="3117013"/>
              <a:ext cx="195908" cy="30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43" fill="norm" stroke="1" extrusionOk="0">
                  <a:moveTo>
                    <a:pt x="11045" y="5507"/>
                  </a:moveTo>
                  <a:cubicBezTo>
                    <a:pt x="10581" y="4363"/>
                    <a:pt x="10116" y="3218"/>
                    <a:pt x="9303" y="2646"/>
                  </a:cubicBezTo>
                  <a:cubicBezTo>
                    <a:pt x="8491" y="2074"/>
                    <a:pt x="7329" y="2074"/>
                    <a:pt x="6052" y="2789"/>
                  </a:cubicBezTo>
                  <a:cubicBezTo>
                    <a:pt x="4774" y="3504"/>
                    <a:pt x="3381" y="4935"/>
                    <a:pt x="2220" y="7295"/>
                  </a:cubicBezTo>
                  <a:cubicBezTo>
                    <a:pt x="1058" y="9655"/>
                    <a:pt x="129" y="12945"/>
                    <a:pt x="13" y="15377"/>
                  </a:cubicBezTo>
                  <a:cubicBezTo>
                    <a:pt x="-103" y="17809"/>
                    <a:pt x="594" y="19382"/>
                    <a:pt x="1523" y="20241"/>
                  </a:cubicBezTo>
                  <a:cubicBezTo>
                    <a:pt x="2452" y="21099"/>
                    <a:pt x="3613" y="21242"/>
                    <a:pt x="6400" y="19311"/>
                  </a:cubicBezTo>
                  <a:cubicBezTo>
                    <a:pt x="9187" y="17380"/>
                    <a:pt x="13600" y="13374"/>
                    <a:pt x="15458" y="9941"/>
                  </a:cubicBezTo>
                  <a:cubicBezTo>
                    <a:pt x="17316" y="6508"/>
                    <a:pt x="16620" y="3647"/>
                    <a:pt x="15110" y="1931"/>
                  </a:cubicBezTo>
                  <a:cubicBezTo>
                    <a:pt x="13600" y="214"/>
                    <a:pt x="11278" y="-358"/>
                    <a:pt x="8955" y="214"/>
                  </a:cubicBezTo>
                  <a:cubicBezTo>
                    <a:pt x="6632" y="786"/>
                    <a:pt x="4310" y="2503"/>
                    <a:pt x="3032" y="4148"/>
                  </a:cubicBezTo>
                  <a:cubicBezTo>
                    <a:pt x="1755" y="5793"/>
                    <a:pt x="1523" y="7367"/>
                    <a:pt x="2220" y="8368"/>
                  </a:cubicBezTo>
                  <a:cubicBezTo>
                    <a:pt x="2916" y="9369"/>
                    <a:pt x="4542" y="9798"/>
                    <a:pt x="7910" y="9655"/>
                  </a:cubicBezTo>
                  <a:cubicBezTo>
                    <a:pt x="11278" y="9512"/>
                    <a:pt x="16387" y="8797"/>
                    <a:pt x="21497" y="8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9247488" y="3156033"/>
              <a:ext cx="175913" cy="23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33" fill="norm" stroke="1" extrusionOk="0">
                  <a:moveTo>
                    <a:pt x="17514" y="391"/>
                  </a:moveTo>
                  <a:cubicBezTo>
                    <a:pt x="16228" y="12"/>
                    <a:pt x="14942" y="-367"/>
                    <a:pt x="12628" y="675"/>
                  </a:cubicBezTo>
                  <a:cubicBezTo>
                    <a:pt x="10314" y="1717"/>
                    <a:pt x="6971" y="4180"/>
                    <a:pt x="4657" y="7117"/>
                  </a:cubicBezTo>
                  <a:cubicBezTo>
                    <a:pt x="2342" y="10054"/>
                    <a:pt x="1057" y="13465"/>
                    <a:pt x="414" y="15644"/>
                  </a:cubicBezTo>
                  <a:cubicBezTo>
                    <a:pt x="-229" y="17822"/>
                    <a:pt x="-229" y="18770"/>
                    <a:pt x="1185" y="19622"/>
                  </a:cubicBezTo>
                  <a:cubicBezTo>
                    <a:pt x="2600" y="20475"/>
                    <a:pt x="5428" y="21233"/>
                    <a:pt x="9028" y="21233"/>
                  </a:cubicBezTo>
                  <a:cubicBezTo>
                    <a:pt x="12628" y="21233"/>
                    <a:pt x="17000" y="20475"/>
                    <a:pt x="21371" y="19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334499" y="3242955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9641716" y="3098787"/>
              <a:ext cx="146079" cy="29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13" fill="norm" stroke="1" extrusionOk="0">
                  <a:moveTo>
                    <a:pt x="20645" y="3516"/>
                  </a:moveTo>
                  <a:cubicBezTo>
                    <a:pt x="20949" y="2147"/>
                    <a:pt x="21253" y="778"/>
                    <a:pt x="20645" y="245"/>
                  </a:cubicBezTo>
                  <a:cubicBezTo>
                    <a:pt x="20036" y="-287"/>
                    <a:pt x="18515" y="17"/>
                    <a:pt x="15625" y="1462"/>
                  </a:cubicBezTo>
                  <a:cubicBezTo>
                    <a:pt x="12735" y="2907"/>
                    <a:pt x="8476" y="5493"/>
                    <a:pt x="5433" y="8307"/>
                  </a:cubicBezTo>
                  <a:cubicBezTo>
                    <a:pt x="2391" y="11121"/>
                    <a:pt x="566" y="14164"/>
                    <a:pt x="109" y="16369"/>
                  </a:cubicBezTo>
                  <a:cubicBezTo>
                    <a:pt x="-347" y="18575"/>
                    <a:pt x="566" y="19944"/>
                    <a:pt x="4064" y="20628"/>
                  </a:cubicBezTo>
                  <a:cubicBezTo>
                    <a:pt x="7563" y="21313"/>
                    <a:pt x="13647" y="21313"/>
                    <a:pt x="19732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793653" y="3200055"/>
              <a:ext cx="201247" cy="1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60" fill="norm" stroke="1" extrusionOk="0">
                  <a:moveTo>
                    <a:pt x="16667" y="8962"/>
                  </a:moveTo>
                  <a:cubicBezTo>
                    <a:pt x="16667" y="7692"/>
                    <a:pt x="16667" y="6421"/>
                    <a:pt x="15879" y="4769"/>
                  </a:cubicBezTo>
                  <a:cubicBezTo>
                    <a:pt x="15092" y="3118"/>
                    <a:pt x="13517" y="1085"/>
                    <a:pt x="12054" y="322"/>
                  </a:cubicBezTo>
                  <a:cubicBezTo>
                    <a:pt x="10592" y="-440"/>
                    <a:pt x="9242" y="68"/>
                    <a:pt x="7217" y="2736"/>
                  </a:cubicBezTo>
                  <a:cubicBezTo>
                    <a:pt x="5192" y="5405"/>
                    <a:pt x="2492" y="10233"/>
                    <a:pt x="1142" y="13536"/>
                  </a:cubicBezTo>
                  <a:cubicBezTo>
                    <a:pt x="-208" y="16840"/>
                    <a:pt x="-208" y="18619"/>
                    <a:pt x="354" y="19635"/>
                  </a:cubicBezTo>
                  <a:cubicBezTo>
                    <a:pt x="917" y="20652"/>
                    <a:pt x="2042" y="20906"/>
                    <a:pt x="3729" y="20525"/>
                  </a:cubicBezTo>
                  <a:cubicBezTo>
                    <a:pt x="5417" y="20144"/>
                    <a:pt x="7667" y="19127"/>
                    <a:pt x="9354" y="17475"/>
                  </a:cubicBezTo>
                  <a:cubicBezTo>
                    <a:pt x="11042" y="15824"/>
                    <a:pt x="12167" y="13536"/>
                    <a:pt x="12955" y="11758"/>
                  </a:cubicBezTo>
                  <a:cubicBezTo>
                    <a:pt x="13742" y="9979"/>
                    <a:pt x="14192" y="8708"/>
                    <a:pt x="14417" y="8708"/>
                  </a:cubicBezTo>
                  <a:cubicBezTo>
                    <a:pt x="14642" y="8708"/>
                    <a:pt x="14642" y="9979"/>
                    <a:pt x="15204" y="11885"/>
                  </a:cubicBezTo>
                  <a:cubicBezTo>
                    <a:pt x="15767" y="13791"/>
                    <a:pt x="16892" y="16332"/>
                    <a:pt x="18017" y="17984"/>
                  </a:cubicBezTo>
                  <a:cubicBezTo>
                    <a:pt x="19142" y="19635"/>
                    <a:pt x="20267" y="20398"/>
                    <a:pt x="21392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0058399" y="3420755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315756" y="3109605"/>
              <a:ext cx="94341" cy="30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99" fill="norm" stroke="1" extrusionOk="0">
                  <a:moveTo>
                    <a:pt x="10525" y="0"/>
                  </a:moveTo>
                  <a:cubicBezTo>
                    <a:pt x="8647" y="3820"/>
                    <a:pt x="6768" y="7641"/>
                    <a:pt x="5360" y="10580"/>
                  </a:cubicBezTo>
                  <a:cubicBezTo>
                    <a:pt x="3951" y="13518"/>
                    <a:pt x="3012" y="15576"/>
                    <a:pt x="2308" y="16971"/>
                  </a:cubicBezTo>
                  <a:cubicBezTo>
                    <a:pt x="1603" y="18367"/>
                    <a:pt x="1134" y="19102"/>
                    <a:pt x="664" y="19102"/>
                  </a:cubicBezTo>
                  <a:cubicBezTo>
                    <a:pt x="195" y="19102"/>
                    <a:pt x="-275" y="18367"/>
                    <a:pt x="195" y="17192"/>
                  </a:cubicBezTo>
                  <a:cubicBezTo>
                    <a:pt x="664" y="16016"/>
                    <a:pt x="2073" y="14400"/>
                    <a:pt x="3247" y="13224"/>
                  </a:cubicBezTo>
                  <a:cubicBezTo>
                    <a:pt x="4421" y="12049"/>
                    <a:pt x="5360" y="11314"/>
                    <a:pt x="7003" y="10800"/>
                  </a:cubicBezTo>
                  <a:cubicBezTo>
                    <a:pt x="8647" y="10286"/>
                    <a:pt x="10995" y="9992"/>
                    <a:pt x="12873" y="10139"/>
                  </a:cubicBezTo>
                  <a:cubicBezTo>
                    <a:pt x="14751" y="10286"/>
                    <a:pt x="16160" y="10873"/>
                    <a:pt x="17803" y="11902"/>
                  </a:cubicBezTo>
                  <a:cubicBezTo>
                    <a:pt x="19447" y="12931"/>
                    <a:pt x="21325" y="14400"/>
                    <a:pt x="20855" y="16090"/>
                  </a:cubicBezTo>
                  <a:cubicBezTo>
                    <a:pt x="20386" y="17780"/>
                    <a:pt x="17568" y="19690"/>
                    <a:pt x="14751" y="20645"/>
                  </a:cubicBezTo>
                  <a:cubicBezTo>
                    <a:pt x="11934" y="21600"/>
                    <a:pt x="9116" y="21600"/>
                    <a:pt x="6768" y="21380"/>
                  </a:cubicBezTo>
                  <a:cubicBezTo>
                    <a:pt x="4421" y="21159"/>
                    <a:pt x="2542" y="20718"/>
                    <a:pt x="2073" y="20057"/>
                  </a:cubicBezTo>
                  <a:cubicBezTo>
                    <a:pt x="1603" y="19396"/>
                    <a:pt x="2542" y="18514"/>
                    <a:pt x="3482" y="17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0521949" y="3103255"/>
              <a:ext cx="5187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7477" y="4902"/>
                    <a:pt x="14954" y="9804"/>
                    <a:pt x="18277" y="13098"/>
                  </a:cubicBezTo>
                  <a:cubicBezTo>
                    <a:pt x="21600" y="16391"/>
                    <a:pt x="20769" y="18077"/>
                    <a:pt x="17031" y="19226"/>
                  </a:cubicBezTo>
                  <a:cubicBezTo>
                    <a:pt x="13292" y="20374"/>
                    <a:pt x="6646" y="209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731499" y="3052455"/>
              <a:ext cx="803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0" y="0"/>
                  </a:moveTo>
                  <a:cubicBezTo>
                    <a:pt x="7200" y="2731"/>
                    <a:pt x="14400" y="5462"/>
                    <a:pt x="18000" y="8193"/>
                  </a:cubicBezTo>
                  <a:cubicBezTo>
                    <a:pt x="21600" y="10924"/>
                    <a:pt x="21600" y="13655"/>
                    <a:pt x="19938" y="15890"/>
                  </a:cubicBezTo>
                  <a:cubicBezTo>
                    <a:pt x="18277" y="18124"/>
                    <a:pt x="14954" y="19862"/>
                    <a:pt x="116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0979149" y="3147705"/>
              <a:ext cx="22130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0"/>
                  </a:moveTo>
                  <a:cubicBezTo>
                    <a:pt x="5554" y="2057"/>
                    <a:pt x="11109" y="4114"/>
                    <a:pt x="14400" y="5451"/>
                  </a:cubicBezTo>
                  <a:cubicBezTo>
                    <a:pt x="17691" y="6789"/>
                    <a:pt x="18720" y="7406"/>
                    <a:pt x="19646" y="8023"/>
                  </a:cubicBezTo>
                  <a:cubicBezTo>
                    <a:pt x="20571" y="8640"/>
                    <a:pt x="21394" y="9257"/>
                    <a:pt x="21497" y="10080"/>
                  </a:cubicBezTo>
                  <a:cubicBezTo>
                    <a:pt x="21600" y="10903"/>
                    <a:pt x="20983" y="11931"/>
                    <a:pt x="19029" y="13166"/>
                  </a:cubicBezTo>
                  <a:cubicBezTo>
                    <a:pt x="17074" y="14400"/>
                    <a:pt x="13783" y="15840"/>
                    <a:pt x="11623" y="16663"/>
                  </a:cubicBezTo>
                  <a:cubicBezTo>
                    <a:pt x="9463" y="17486"/>
                    <a:pt x="8434" y="17691"/>
                    <a:pt x="7097" y="18309"/>
                  </a:cubicBezTo>
                  <a:cubicBezTo>
                    <a:pt x="5760" y="18926"/>
                    <a:pt x="4114" y="19954"/>
                    <a:pt x="3703" y="20571"/>
                  </a:cubicBezTo>
                  <a:cubicBezTo>
                    <a:pt x="3291" y="21189"/>
                    <a:pt x="4114" y="21394"/>
                    <a:pt x="49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055349" y="3331855"/>
              <a:ext cx="209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2274"/>
                    <a:pt x="14182" y="4547"/>
                    <a:pt x="10582" y="8147"/>
                  </a:cubicBezTo>
                  <a:cubicBezTo>
                    <a:pt x="6982" y="11747"/>
                    <a:pt x="3491" y="16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1447250" y="3122668"/>
              <a:ext cx="109751" cy="23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68" fill="norm" stroke="1" extrusionOk="0">
                  <a:moveTo>
                    <a:pt x="21131" y="531"/>
                  </a:moveTo>
                  <a:cubicBezTo>
                    <a:pt x="18686" y="156"/>
                    <a:pt x="16240" y="-220"/>
                    <a:pt x="13999" y="156"/>
                  </a:cubicBezTo>
                  <a:cubicBezTo>
                    <a:pt x="11757" y="531"/>
                    <a:pt x="9720" y="1658"/>
                    <a:pt x="7274" y="3818"/>
                  </a:cubicBezTo>
                  <a:cubicBezTo>
                    <a:pt x="4829" y="5978"/>
                    <a:pt x="1976" y="9171"/>
                    <a:pt x="754" y="12083"/>
                  </a:cubicBezTo>
                  <a:cubicBezTo>
                    <a:pt x="-469" y="14994"/>
                    <a:pt x="-61" y="17623"/>
                    <a:pt x="957" y="19220"/>
                  </a:cubicBezTo>
                  <a:cubicBezTo>
                    <a:pt x="1976" y="20817"/>
                    <a:pt x="3606" y="21380"/>
                    <a:pt x="6867" y="21098"/>
                  </a:cubicBezTo>
                  <a:cubicBezTo>
                    <a:pt x="10127" y="20817"/>
                    <a:pt x="15018" y="19690"/>
                    <a:pt x="19908" y="18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1624172" y="3141355"/>
              <a:ext cx="2172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171"/>
                    <a:pt x="4448" y="12343"/>
                    <a:pt x="1502" y="15943"/>
                  </a:cubicBezTo>
                  <a:cubicBezTo>
                    <a:pt x="-1443" y="19543"/>
                    <a:pt x="521" y="20571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1683999" y="3211205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1887563" y="3179455"/>
              <a:ext cx="152038" cy="16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37" fill="norm" stroke="1" extrusionOk="0">
                  <a:moveTo>
                    <a:pt x="19749" y="0"/>
                  </a:moveTo>
                  <a:cubicBezTo>
                    <a:pt x="15849" y="5891"/>
                    <a:pt x="11949" y="11782"/>
                    <a:pt x="9549" y="15288"/>
                  </a:cubicBezTo>
                  <a:cubicBezTo>
                    <a:pt x="7149" y="18795"/>
                    <a:pt x="6249" y="19917"/>
                    <a:pt x="5049" y="20618"/>
                  </a:cubicBezTo>
                  <a:cubicBezTo>
                    <a:pt x="3849" y="21319"/>
                    <a:pt x="2349" y="21600"/>
                    <a:pt x="1449" y="21039"/>
                  </a:cubicBezTo>
                  <a:cubicBezTo>
                    <a:pt x="549" y="20478"/>
                    <a:pt x="249" y="19075"/>
                    <a:pt x="99" y="16691"/>
                  </a:cubicBezTo>
                  <a:cubicBezTo>
                    <a:pt x="-51" y="14306"/>
                    <a:pt x="-51" y="10940"/>
                    <a:pt x="249" y="8556"/>
                  </a:cubicBezTo>
                  <a:cubicBezTo>
                    <a:pt x="549" y="6171"/>
                    <a:pt x="1149" y="4769"/>
                    <a:pt x="2049" y="4488"/>
                  </a:cubicBezTo>
                  <a:cubicBezTo>
                    <a:pt x="2949" y="4208"/>
                    <a:pt x="4149" y="5049"/>
                    <a:pt x="5499" y="7013"/>
                  </a:cubicBezTo>
                  <a:cubicBezTo>
                    <a:pt x="6849" y="8977"/>
                    <a:pt x="8349" y="12062"/>
                    <a:pt x="9849" y="14166"/>
                  </a:cubicBezTo>
                  <a:cubicBezTo>
                    <a:pt x="11349" y="16270"/>
                    <a:pt x="12849" y="17392"/>
                    <a:pt x="14799" y="16971"/>
                  </a:cubicBezTo>
                  <a:cubicBezTo>
                    <a:pt x="16749" y="16551"/>
                    <a:pt x="19149" y="14587"/>
                    <a:pt x="21549" y="12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2014199" y="3071505"/>
              <a:ext cx="12233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9440" y="0"/>
                  </a:moveTo>
                  <a:cubicBezTo>
                    <a:pt x="20520" y="3396"/>
                    <a:pt x="21600" y="6792"/>
                    <a:pt x="19980" y="10121"/>
                  </a:cubicBezTo>
                  <a:cubicBezTo>
                    <a:pt x="18360" y="13449"/>
                    <a:pt x="14040" y="16709"/>
                    <a:pt x="10260" y="18611"/>
                  </a:cubicBezTo>
                  <a:cubicBezTo>
                    <a:pt x="6480" y="20513"/>
                    <a:pt x="3240" y="21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5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570094" y="2497697"/>
              <a:ext cx="320157" cy="53109"/>
            </a:xfrm>
            <a:prstGeom prst="rect">
              <a:avLst/>
            </a:prstGeom>
            <a:effectLst/>
          </p:spPr>
        </p:pic>
        <p:pic>
          <p:nvPicPr>
            <p:cNvPr id="125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610849" y="2550805"/>
              <a:ext cx="196851" cy="63501"/>
            </a:xfrm>
            <a:prstGeom prst="rect">
              <a:avLst/>
            </a:prstGeom>
            <a:effectLst/>
          </p:spPr>
        </p:pic>
        <p:pic>
          <p:nvPicPr>
            <p:cNvPr id="125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707892" y="2621978"/>
              <a:ext cx="167922" cy="187506"/>
            </a:xfrm>
            <a:prstGeom prst="rect">
              <a:avLst/>
            </a:prstGeom>
            <a:effectLst/>
          </p:spPr>
        </p:pic>
        <p:pic>
          <p:nvPicPr>
            <p:cNvPr id="1257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915649" y="2760355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25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996482" y="2663894"/>
              <a:ext cx="152796" cy="156522"/>
            </a:xfrm>
            <a:prstGeom prst="rect">
              <a:avLst/>
            </a:prstGeom>
            <a:effectLst/>
          </p:spPr>
        </p:pic>
        <p:pic>
          <p:nvPicPr>
            <p:cNvPr id="126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169649" y="2653042"/>
              <a:ext cx="165101" cy="221614"/>
            </a:xfrm>
            <a:prstGeom prst="rect">
              <a:avLst/>
            </a:prstGeom>
            <a:effectLst/>
          </p:spPr>
        </p:pic>
        <p:pic>
          <p:nvPicPr>
            <p:cNvPr id="126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252199" y="2652405"/>
              <a:ext cx="222251" cy="50801"/>
            </a:xfrm>
            <a:prstGeom prst="rect">
              <a:avLst/>
            </a:prstGeom>
            <a:effectLst/>
          </p:spPr>
        </p:pic>
        <p:pic>
          <p:nvPicPr>
            <p:cNvPr id="126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417299" y="3533162"/>
              <a:ext cx="736601" cy="97144"/>
            </a:xfrm>
            <a:prstGeom prst="rect">
              <a:avLst/>
            </a:prstGeom>
            <a:effectLst/>
          </p:spPr>
        </p:pic>
        <p:pic>
          <p:nvPicPr>
            <p:cNvPr id="126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437529" y="3820859"/>
              <a:ext cx="181299" cy="210807"/>
            </a:xfrm>
            <a:prstGeom prst="rect">
              <a:avLst/>
            </a:prstGeom>
            <a:effectLst/>
          </p:spPr>
        </p:pic>
        <p:pic>
          <p:nvPicPr>
            <p:cNvPr id="1269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652249" y="4004955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27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754939" y="3837152"/>
              <a:ext cx="119562" cy="332904"/>
            </a:xfrm>
            <a:prstGeom prst="rect">
              <a:avLst/>
            </a:prstGeom>
            <a:effectLst/>
          </p:spPr>
        </p:pic>
        <p:pic>
          <p:nvPicPr>
            <p:cNvPr id="127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899899" y="3868655"/>
              <a:ext cx="177801" cy="296274"/>
            </a:xfrm>
            <a:prstGeom prst="rect">
              <a:avLst/>
            </a:prstGeom>
            <a:effectLst/>
          </p:spPr>
        </p:pic>
        <p:pic>
          <p:nvPicPr>
            <p:cNvPr id="127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950699" y="3881894"/>
              <a:ext cx="241301" cy="84962"/>
            </a:xfrm>
            <a:prstGeom prst="rect">
              <a:avLst/>
            </a:prstGeom>
            <a:effectLst/>
          </p:spPr>
        </p:pic>
        <p:sp>
          <p:nvSpPr>
            <p:cNvPr id="1277" name="Line"/>
            <p:cNvSpPr/>
            <p:nvPr/>
          </p:nvSpPr>
          <p:spPr>
            <a:xfrm>
              <a:off x="584200" y="4112905"/>
              <a:ext cx="111252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30"/>
                  </a:moveTo>
                  <a:cubicBezTo>
                    <a:pt x="152" y="5935"/>
                    <a:pt x="304" y="5741"/>
                    <a:pt x="462" y="5643"/>
                  </a:cubicBezTo>
                  <a:cubicBezTo>
                    <a:pt x="621" y="5546"/>
                    <a:pt x="785" y="5546"/>
                    <a:pt x="937" y="5449"/>
                  </a:cubicBezTo>
                  <a:cubicBezTo>
                    <a:pt x="1089" y="5351"/>
                    <a:pt x="1229" y="5157"/>
                    <a:pt x="1387" y="4865"/>
                  </a:cubicBezTo>
                  <a:cubicBezTo>
                    <a:pt x="1545" y="4573"/>
                    <a:pt x="1722" y="4184"/>
                    <a:pt x="1878" y="3892"/>
                  </a:cubicBezTo>
                  <a:cubicBezTo>
                    <a:pt x="2034" y="3600"/>
                    <a:pt x="2170" y="3405"/>
                    <a:pt x="2312" y="3211"/>
                  </a:cubicBezTo>
                  <a:cubicBezTo>
                    <a:pt x="2453" y="3016"/>
                    <a:pt x="2601" y="2822"/>
                    <a:pt x="2755" y="2627"/>
                  </a:cubicBezTo>
                  <a:cubicBezTo>
                    <a:pt x="2910" y="2432"/>
                    <a:pt x="3070" y="2238"/>
                    <a:pt x="3230" y="2092"/>
                  </a:cubicBezTo>
                  <a:cubicBezTo>
                    <a:pt x="3390" y="1946"/>
                    <a:pt x="3551" y="1849"/>
                    <a:pt x="3678" y="1751"/>
                  </a:cubicBezTo>
                  <a:cubicBezTo>
                    <a:pt x="3805" y="1654"/>
                    <a:pt x="3900" y="1557"/>
                    <a:pt x="3992" y="1508"/>
                  </a:cubicBezTo>
                  <a:cubicBezTo>
                    <a:pt x="4085" y="1459"/>
                    <a:pt x="4175" y="1459"/>
                    <a:pt x="4270" y="1411"/>
                  </a:cubicBezTo>
                  <a:cubicBezTo>
                    <a:pt x="4364" y="1362"/>
                    <a:pt x="4463" y="1265"/>
                    <a:pt x="4555" y="1216"/>
                  </a:cubicBezTo>
                  <a:cubicBezTo>
                    <a:pt x="4648" y="1168"/>
                    <a:pt x="4734" y="1168"/>
                    <a:pt x="4837" y="1119"/>
                  </a:cubicBezTo>
                  <a:cubicBezTo>
                    <a:pt x="4940" y="1070"/>
                    <a:pt x="5059" y="973"/>
                    <a:pt x="5164" y="924"/>
                  </a:cubicBezTo>
                  <a:cubicBezTo>
                    <a:pt x="5268" y="876"/>
                    <a:pt x="5359" y="876"/>
                    <a:pt x="5462" y="876"/>
                  </a:cubicBezTo>
                  <a:cubicBezTo>
                    <a:pt x="5564" y="876"/>
                    <a:pt x="5679" y="876"/>
                    <a:pt x="5795" y="827"/>
                  </a:cubicBezTo>
                  <a:cubicBezTo>
                    <a:pt x="5910" y="778"/>
                    <a:pt x="6025" y="681"/>
                    <a:pt x="6144" y="584"/>
                  </a:cubicBezTo>
                  <a:cubicBezTo>
                    <a:pt x="6263" y="486"/>
                    <a:pt x="6386" y="389"/>
                    <a:pt x="6508" y="341"/>
                  </a:cubicBezTo>
                  <a:cubicBezTo>
                    <a:pt x="6629" y="292"/>
                    <a:pt x="6748" y="292"/>
                    <a:pt x="6871" y="292"/>
                  </a:cubicBezTo>
                  <a:cubicBezTo>
                    <a:pt x="6995" y="292"/>
                    <a:pt x="7122" y="292"/>
                    <a:pt x="7245" y="243"/>
                  </a:cubicBezTo>
                  <a:cubicBezTo>
                    <a:pt x="7368" y="195"/>
                    <a:pt x="7488" y="97"/>
                    <a:pt x="7617" y="49"/>
                  </a:cubicBezTo>
                  <a:cubicBezTo>
                    <a:pt x="7747" y="0"/>
                    <a:pt x="7886" y="0"/>
                    <a:pt x="8022" y="0"/>
                  </a:cubicBezTo>
                  <a:cubicBezTo>
                    <a:pt x="8158" y="0"/>
                    <a:pt x="8289" y="0"/>
                    <a:pt x="8425" y="0"/>
                  </a:cubicBezTo>
                  <a:cubicBezTo>
                    <a:pt x="8560" y="0"/>
                    <a:pt x="8700" y="0"/>
                    <a:pt x="8834" y="0"/>
                  </a:cubicBezTo>
                  <a:cubicBezTo>
                    <a:pt x="8967" y="0"/>
                    <a:pt x="9095" y="0"/>
                    <a:pt x="9230" y="0"/>
                  </a:cubicBezTo>
                  <a:cubicBezTo>
                    <a:pt x="9366" y="0"/>
                    <a:pt x="9510" y="0"/>
                    <a:pt x="9651" y="0"/>
                  </a:cubicBezTo>
                  <a:cubicBezTo>
                    <a:pt x="9793" y="0"/>
                    <a:pt x="9933" y="0"/>
                    <a:pt x="10073" y="49"/>
                  </a:cubicBezTo>
                  <a:cubicBezTo>
                    <a:pt x="10212" y="97"/>
                    <a:pt x="10352" y="195"/>
                    <a:pt x="10486" y="292"/>
                  </a:cubicBezTo>
                  <a:cubicBezTo>
                    <a:pt x="10619" y="389"/>
                    <a:pt x="10747" y="486"/>
                    <a:pt x="10882" y="632"/>
                  </a:cubicBezTo>
                  <a:cubicBezTo>
                    <a:pt x="11018" y="778"/>
                    <a:pt x="11162" y="973"/>
                    <a:pt x="11301" y="1119"/>
                  </a:cubicBezTo>
                  <a:cubicBezTo>
                    <a:pt x="11441" y="1265"/>
                    <a:pt x="11577" y="1362"/>
                    <a:pt x="11714" y="1508"/>
                  </a:cubicBezTo>
                  <a:cubicBezTo>
                    <a:pt x="11852" y="1654"/>
                    <a:pt x="11992" y="1849"/>
                    <a:pt x="12125" y="2043"/>
                  </a:cubicBezTo>
                  <a:cubicBezTo>
                    <a:pt x="12259" y="2238"/>
                    <a:pt x="12386" y="2432"/>
                    <a:pt x="12522" y="2627"/>
                  </a:cubicBezTo>
                  <a:cubicBezTo>
                    <a:pt x="12658" y="2822"/>
                    <a:pt x="12801" y="3016"/>
                    <a:pt x="12939" y="3211"/>
                  </a:cubicBezTo>
                  <a:cubicBezTo>
                    <a:pt x="13077" y="3405"/>
                    <a:pt x="13208" y="3600"/>
                    <a:pt x="13344" y="3795"/>
                  </a:cubicBezTo>
                  <a:cubicBezTo>
                    <a:pt x="13479" y="3989"/>
                    <a:pt x="13619" y="4184"/>
                    <a:pt x="13751" y="4427"/>
                  </a:cubicBezTo>
                  <a:cubicBezTo>
                    <a:pt x="13882" y="4670"/>
                    <a:pt x="14005" y="4962"/>
                    <a:pt x="14135" y="5205"/>
                  </a:cubicBezTo>
                  <a:cubicBezTo>
                    <a:pt x="14264" y="5449"/>
                    <a:pt x="14400" y="5643"/>
                    <a:pt x="14534" y="5886"/>
                  </a:cubicBezTo>
                  <a:cubicBezTo>
                    <a:pt x="14667" y="6130"/>
                    <a:pt x="14799" y="6422"/>
                    <a:pt x="14930" y="6714"/>
                  </a:cubicBezTo>
                  <a:cubicBezTo>
                    <a:pt x="15062" y="7005"/>
                    <a:pt x="15193" y="7297"/>
                    <a:pt x="15316" y="7589"/>
                  </a:cubicBezTo>
                  <a:cubicBezTo>
                    <a:pt x="15440" y="7881"/>
                    <a:pt x="15555" y="8173"/>
                    <a:pt x="15678" y="8465"/>
                  </a:cubicBezTo>
                  <a:cubicBezTo>
                    <a:pt x="15801" y="8757"/>
                    <a:pt x="15933" y="9049"/>
                    <a:pt x="16060" y="9341"/>
                  </a:cubicBezTo>
                  <a:cubicBezTo>
                    <a:pt x="16188" y="9632"/>
                    <a:pt x="16311" y="9924"/>
                    <a:pt x="16434" y="10216"/>
                  </a:cubicBezTo>
                  <a:cubicBezTo>
                    <a:pt x="16558" y="10508"/>
                    <a:pt x="16681" y="10800"/>
                    <a:pt x="16798" y="11092"/>
                  </a:cubicBezTo>
                  <a:cubicBezTo>
                    <a:pt x="16915" y="11384"/>
                    <a:pt x="17026" y="11676"/>
                    <a:pt x="17143" y="11968"/>
                  </a:cubicBezTo>
                  <a:cubicBezTo>
                    <a:pt x="17260" y="12259"/>
                    <a:pt x="17384" y="12551"/>
                    <a:pt x="17503" y="12795"/>
                  </a:cubicBezTo>
                  <a:cubicBezTo>
                    <a:pt x="17622" y="13038"/>
                    <a:pt x="17737" y="13232"/>
                    <a:pt x="17850" y="13476"/>
                  </a:cubicBezTo>
                  <a:cubicBezTo>
                    <a:pt x="17963" y="13719"/>
                    <a:pt x="18074" y="14011"/>
                    <a:pt x="18175" y="14205"/>
                  </a:cubicBezTo>
                  <a:cubicBezTo>
                    <a:pt x="18275" y="14400"/>
                    <a:pt x="18366" y="14497"/>
                    <a:pt x="18471" y="14692"/>
                  </a:cubicBezTo>
                  <a:cubicBezTo>
                    <a:pt x="18575" y="14886"/>
                    <a:pt x="18695" y="15178"/>
                    <a:pt x="18797" y="15373"/>
                  </a:cubicBezTo>
                  <a:cubicBezTo>
                    <a:pt x="18900" y="15568"/>
                    <a:pt x="18986" y="15665"/>
                    <a:pt x="19081" y="15811"/>
                  </a:cubicBezTo>
                  <a:cubicBezTo>
                    <a:pt x="19175" y="15957"/>
                    <a:pt x="19278" y="16151"/>
                    <a:pt x="19416" y="16395"/>
                  </a:cubicBezTo>
                  <a:cubicBezTo>
                    <a:pt x="19553" y="16638"/>
                    <a:pt x="19726" y="16930"/>
                    <a:pt x="19892" y="17222"/>
                  </a:cubicBezTo>
                  <a:cubicBezTo>
                    <a:pt x="20059" y="17514"/>
                    <a:pt x="20219" y="17805"/>
                    <a:pt x="20392" y="18146"/>
                  </a:cubicBezTo>
                  <a:cubicBezTo>
                    <a:pt x="20564" y="18486"/>
                    <a:pt x="20749" y="18876"/>
                    <a:pt x="20936" y="19362"/>
                  </a:cubicBezTo>
                  <a:cubicBezTo>
                    <a:pt x="21123" y="19849"/>
                    <a:pt x="21312" y="20432"/>
                    <a:pt x="21423" y="20822"/>
                  </a:cubicBezTo>
                  <a:cubicBezTo>
                    <a:pt x="21534" y="21211"/>
                    <a:pt x="21567" y="214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842040" y="4522054"/>
              <a:ext cx="240760" cy="37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42" fill="norm" stroke="1" extrusionOk="0">
                  <a:moveTo>
                    <a:pt x="21180" y="2405"/>
                  </a:moveTo>
                  <a:cubicBezTo>
                    <a:pt x="20621" y="1550"/>
                    <a:pt x="20063" y="696"/>
                    <a:pt x="19132" y="269"/>
                  </a:cubicBezTo>
                  <a:cubicBezTo>
                    <a:pt x="18201" y="-158"/>
                    <a:pt x="16897" y="-158"/>
                    <a:pt x="14477" y="879"/>
                  </a:cubicBezTo>
                  <a:cubicBezTo>
                    <a:pt x="12056" y="1917"/>
                    <a:pt x="8518" y="3991"/>
                    <a:pt x="5725" y="6432"/>
                  </a:cubicBezTo>
                  <a:cubicBezTo>
                    <a:pt x="2932" y="8873"/>
                    <a:pt x="883" y="11679"/>
                    <a:pt x="232" y="13937"/>
                  </a:cubicBezTo>
                  <a:cubicBezTo>
                    <a:pt x="-420" y="16195"/>
                    <a:pt x="325" y="17903"/>
                    <a:pt x="2187" y="19062"/>
                  </a:cubicBezTo>
                  <a:cubicBezTo>
                    <a:pt x="4049" y="20222"/>
                    <a:pt x="7028" y="20832"/>
                    <a:pt x="10008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097678" y="4639955"/>
              <a:ext cx="23912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5152" y="9924"/>
                  </a:moveTo>
                  <a:cubicBezTo>
                    <a:pt x="13826" y="7005"/>
                    <a:pt x="12500" y="4086"/>
                    <a:pt x="11458" y="2335"/>
                  </a:cubicBezTo>
                  <a:cubicBezTo>
                    <a:pt x="10416" y="584"/>
                    <a:pt x="9658" y="0"/>
                    <a:pt x="8900" y="0"/>
                  </a:cubicBezTo>
                  <a:cubicBezTo>
                    <a:pt x="8142" y="0"/>
                    <a:pt x="7384" y="584"/>
                    <a:pt x="5868" y="3308"/>
                  </a:cubicBezTo>
                  <a:cubicBezTo>
                    <a:pt x="4352" y="6032"/>
                    <a:pt x="2079" y="10897"/>
                    <a:pt x="942" y="13914"/>
                  </a:cubicBezTo>
                  <a:cubicBezTo>
                    <a:pt x="-195" y="16930"/>
                    <a:pt x="-195" y="18097"/>
                    <a:pt x="373" y="18778"/>
                  </a:cubicBezTo>
                  <a:cubicBezTo>
                    <a:pt x="942" y="19459"/>
                    <a:pt x="2079" y="19654"/>
                    <a:pt x="3973" y="18195"/>
                  </a:cubicBezTo>
                  <a:cubicBezTo>
                    <a:pt x="5868" y="16735"/>
                    <a:pt x="8521" y="13622"/>
                    <a:pt x="10416" y="11481"/>
                  </a:cubicBezTo>
                  <a:cubicBezTo>
                    <a:pt x="12310" y="9341"/>
                    <a:pt x="13447" y="8173"/>
                    <a:pt x="14016" y="8076"/>
                  </a:cubicBezTo>
                  <a:cubicBezTo>
                    <a:pt x="14584" y="7978"/>
                    <a:pt x="14584" y="8951"/>
                    <a:pt x="15152" y="10995"/>
                  </a:cubicBezTo>
                  <a:cubicBezTo>
                    <a:pt x="15721" y="13038"/>
                    <a:pt x="16858" y="16151"/>
                    <a:pt x="17994" y="18097"/>
                  </a:cubicBezTo>
                  <a:cubicBezTo>
                    <a:pt x="19131" y="20043"/>
                    <a:pt x="20268" y="20822"/>
                    <a:pt x="214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374899" y="4849505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728040" y="4551055"/>
              <a:ext cx="140069" cy="33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64" fill="norm" stroke="1" extrusionOk="0">
                  <a:moveTo>
                    <a:pt x="6087" y="0"/>
                  </a:moveTo>
                  <a:cubicBezTo>
                    <a:pt x="5452" y="4755"/>
                    <a:pt x="4816" y="9509"/>
                    <a:pt x="4340" y="12566"/>
                  </a:cubicBezTo>
                  <a:cubicBezTo>
                    <a:pt x="3863" y="15623"/>
                    <a:pt x="3546" y="16981"/>
                    <a:pt x="2752" y="18204"/>
                  </a:cubicBezTo>
                  <a:cubicBezTo>
                    <a:pt x="1958" y="19426"/>
                    <a:pt x="687" y="20513"/>
                    <a:pt x="210" y="20717"/>
                  </a:cubicBezTo>
                  <a:cubicBezTo>
                    <a:pt x="-266" y="20921"/>
                    <a:pt x="52" y="20242"/>
                    <a:pt x="1322" y="18951"/>
                  </a:cubicBezTo>
                  <a:cubicBezTo>
                    <a:pt x="2593" y="17660"/>
                    <a:pt x="4816" y="15758"/>
                    <a:pt x="6405" y="14536"/>
                  </a:cubicBezTo>
                  <a:cubicBezTo>
                    <a:pt x="7993" y="13313"/>
                    <a:pt x="8946" y="12770"/>
                    <a:pt x="10216" y="12430"/>
                  </a:cubicBezTo>
                  <a:cubicBezTo>
                    <a:pt x="11487" y="12091"/>
                    <a:pt x="13075" y="11955"/>
                    <a:pt x="14981" y="12498"/>
                  </a:cubicBezTo>
                  <a:cubicBezTo>
                    <a:pt x="16887" y="13042"/>
                    <a:pt x="19110" y="14264"/>
                    <a:pt x="20222" y="15283"/>
                  </a:cubicBezTo>
                  <a:cubicBezTo>
                    <a:pt x="21334" y="16302"/>
                    <a:pt x="21334" y="17117"/>
                    <a:pt x="19905" y="18068"/>
                  </a:cubicBezTo>
                  <a:cubicBezTo>
                    <a:pt x="18475" y="19019"/>
                    <a:pt x="15616" y="20106"/>
                    <a:pt x="13393" y="20717"/>
                  </a:cubicBezTo>
                  <a:cubicBezTo>
                    <a:pt x="11169" y="21328"/>
                    <a:pt x="9581" y="21464"/>
                    <a:pt x="7675" y="21532"/>
                  </a:cubicBezTo>
                  <a:cubicBezTo>
                    <a:pt x="5769" y="21600"/>
                    <a:pt x="3546" y="21600"/>
                    <a:pt x="2275" y="21125"/>
                  </a:cubicBezTo>
                  <a:cubicBezTo>
                    <a:pt x="1005" y="20649"/>
                    <a:pt x="687" y="19698"/>
                    <a:pt x="369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965450" y="4506605"/>
              <a:ext cx="15419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600" fill="norm" stroke="1" extrusionOk="0">
                  <a:moveTo>
                    <a:pt x="12789" y="0"/>
                  </a:moveTo>
                  <a:cubicBezTo>
                    <a:pt x="15347" y="1504"/>
                    <a:pt x="17905" y="3009"/>
                    <a:pt x="19468" y="4782"/>
                  </a:cubicBezTo>
                  <a:cubicBezTo>
                    <a:pt x="21032" y="6555"/>
                    <a:pt x="21600" y="8597"/>
                    <a:pt x="18189" y="11445"/>
                  </a:cubicBezTo>
                  <a:cubicBezTo>
                    <a:pt x="14779" y="14293"/>
                    <a:pt x="7389" y="179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498850" y="4808412"/>
              <a:ext cx="2349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49" y="11918"/>
                    <a:pt x="10897" y="3818"/>
                    <a:pt x="14497" y="1118"/>
                  </a:cubicBezTo>
                  <a:cubicBezTo>
                    <a:pt x="18097" y="-1582"/>
                    <a:pt x="1984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505200" y="4893955"/>
              <a:ext cx="279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5429"/>
                    <a:pt x="8509" y="9257"/>
                    <a:pt x="12109" y="5657"/>
                  </a:cubicBezTo>
                  <a:cubicBezTo>
                    <a:pt x="15709" y="2057"/>
                    <a:pt x="1865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365323" y="4618676"/>
              <a:ext cx="193977" cy="45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505" fill="norm" stroke="1" extrusionOk="0">
                  <a:moveTo>
                    <a:pt x="20620" y="1010"/>
                  </a:moveTo>
                  <a:cubicBezTo>
                    <a:pt x="19495" y="608"/>
                    <a:pt x="18370" y="206"/>
                    <a:pt x="17245" y="56"/>
                  </a:cubicBezTo>
                  <a:cubicBezTo>
                    <a:pt x="16120" y="-95"/>
                    <a:pt x="14995" y="5"/>
                    <a:pt x="12408" y="1060"/>
                  </a:cubicBezTo>
                  <a:cubicBezTo>
                    <a:pt x="9820" y="2115"/>
                    <a:pt x="5770" y="4125"/>
                    <a:pt x="3070" y="6536"/>
                  </a:cubicBezTo>
                  <a:cubicBezTo>
                    <a:pt x="370" y="8947"/>
                    <a:pt x="-980" y="11760"/>
                    <a:pt x="820" y="14322"/>
                  </a:cubicBezTo>
                  <a:cubicBezTo>
                    <a:pt x="2620" y="16884"/>
                    <a:pt x="7570" y="19194"/>
                    <a:pt x="1252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619997" y="4716881"/>
              <a:ext cx="352053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81" fill="norm" stroke="1" extrusionOk="0">
                  <a:moveTo>
                    <a:pt x="16469" y="728"/>
                  </a:moveTo>
                  <a:cubicBezTo>
                    <a:pt x="14787" y="213"/>
                    <a:pt x="13106" y="-301"/>
                    <a:pt x="11295" y="213"/>
                  </a:cubicBezTo>
                  <a:cubicBezTo>
                    <a:pt x="9484" y="728"/>
                    <a:pt x="7544" y="2270"/>
                    <a:pt x="5669" y="4778"/>
                  </a:cubicBezTo>
                  <a:cubicBezTo>
                    <a:pt x="3793" y="7285"/>
                    <a:pt x="1982" y="10756"/>
                    <a:pt x="1012" y="13328"/>
                  </a:cubicBezTo>
                  <a:cubicBezTo>
                    <a:pt x="42" y="15899"/>
                    <a:pt x="-87" y="17570"/>
                    <a:pt x="42" y="18663"/>
                  </a:cubicBezTo>
                  <a:cubicBezTo>
                    <a:pt x="172" y="19756"/>
                    <a:pt x="560" y="20270"/>
                    <a:pt x="1465" y="20656"/>
                  </a:cubicBezTo>
                  <a:cubicBezTo>
                    <a:pt x="2370" y="21042"/>
                    <a:pt x="3793" y="21299"/>
                    <a:pt x="6057" y="20142"/>
                  </a:cubicBezTo>
                  <a:cubicBezTo>
                    <a:pt x="8320" y="18985"/>
                    <a:pt x="11424" y="16413"/>
                    <a:pt x="13559" y="13778"/>
                  </a:cubicBezTo>
                  <a:cubicBezTo>
                    <a:pt x="15693" y="11142"/>
                    <a:pt x="16857" y="8442"/>
                    <a:pt x="17180" y="6449"/>
                  </a:cubicBezTo>
                  <a:cubicBezTo>
                    <a:pt x="17503" y="4456"/>
                    <a:pt x="16986" y="3170"/>
                    <a:pt x="15822" y="2399"/>
                  </a:cubicBezTo>
                  <a:cubicBezTo>
                    <a:pt x="14658" y="1628"/>
                    <a:pt x="12847" y="1370"/>
                    <a:pt x="11036" y="1885"/>
                  </a:cubicBezTo>
                  <a:cubicBezTo>
                    <a:pt x="9226" y="2399"/>
                    <a:pt x="7415" y="3685"/>
                    <a:pt x="6509" y="4713"/>
                  </a:cubicBezTo>
                  <a:cubicBezTo>
                    <a:pt x="5604" y="5742"/>
                    <a:pt x="5604" y="6513"/>
                    <a:pt x="6251" y="7285"/>
                  </a:cubicBezTo>
                  <a:cubicBezTo>
                    <a:pt x="6897" y="8056"/>
                    <a:pt x="8191" y="8828"/>
                    <a:pt x="10842" y="9020"/>
                  </a:cubicBezTo>
                  <a:cubicBezTo>
                    <a:pt x="13494" y="9213"/>
                    <a:pt x="17503" y="8828"/>
                    <a:pt x="21513" y="8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762600" y="4504813"/>
              <a:ext cx="165000" cy="14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199" fill="norm" stroke="1" extrusionOk="0">
                  <a:moveTo>
                    <a:pt x="4089" y="7559"/>
                  </a:moveTo>
                  <a:cubicBezTo>
                    <a:pt x="4362" y="6038"/>
                    <a:pt x="4636" y="4517"/>
                    <a:pt x="4499" y="4517"/>
                  </a:cubicBezTo>
                  <a:cubicBezTo>
                    <a:pt x="4362" y="4517"/>
                    <a:pt x="3815" y="6038"/>
                    <a:pt x="2858" y="9384"/>
                  </a:cubicBezTo>
                  <a:cubicBezTo>
                    <a:pt x="1901" y="12731"/>
                    <a:pt x="534" y="17903"/>
                    <a:pt x="124" y="19576"/>
                  </a:cubicBezTo>
                  <a:cubicBezTo>
                    <a:pt x="-286" y="21249"/>
                    <a:pt x="261" y="19424"/>
                    <a:pt x="2722" y="15621"/>
                  </a:cubicBezTo>
                  <a:cubicBezTo>
                    <a:pt x="5182" y="11818"/>
                    <a:pt x="9557" y="6038"/>
                    <a:pt x="12428" y="2995"/>
                  </a:cubicBezTo>
                  <a:cubicBezTo>
                    <a:pt x="15299" y="-47"/>
                    <a:pt x="16666" y="-351"/>
                    <a:pt x="17623" y="257"/>
                  </a:cubicBezTo>
                  <a:cubicBezTo>
                    <a:pt x="18580" y="866"/>
                    <a:pt x="19127" y="2387"/>
                    <a:pt x="19673" y="5277"/>
                  </a:cubicBezTo>
                  <a:cubicBezTo>
                    <a:pt x="20220" y="8167"/>
                    <a:pt x="20767" y="12426"/>
                    <a:pt x="21314" y="16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175249" y="4995555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8720"/>
                    <a:pt x="5891" y="15840"/>
                    <a:pt x="9491" y="12240"/>
                  </a:cubicBezTo>
                  <a:cubicBezTo>
                    <a:pt x="13091" y="8640"/>
                    <a:pt x="1734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695949" y="4858942"/>
              <a:ext cx="317501" cy="21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4098"/>
                  </a:moveTo>
                  <a:cubicBezTo>
                    <a:pt x="1296" y="2630"/>
                    <a:pt x="2592" y="1162"/>
                    <a:pt x="4248" y="743"/>
                  </a:cubicBezTo>
                  <a:cubicBezTo>
                    <a:pt x="5904" y="323"/>
                    <a:pt x="7920" y="953"/>
                    <a:pt x="8928" y="3784"/>
                  </a:cubicBezTo>
                  <a:cubicBezTo>
                    <a:pt x="9936" y="6615"/>
                    <a:pt x="9936" y="11648"/>
                    <a:pt x="9000" y="15003"/>
                  </a:cubicBezTo>
                  <a:cubicBezTo>
                    <a:pt x="8064" y="18358"/>
                    <a:pt x="6192" y="20036"/>
                    <a:pt x="4824" y="20770"/>
                  </a:cubicBezTo>
                  <a:cubicBezTo>
                    <a:pt x="3456" y="21504"/>
                    <a:pt x="2592" y="21294"/>
                    <a:pt x="2160" y="20560"/>
                  </a:cubicBezTo>
                  <a:cubicBezTo>
                    <a:pt x="1728" y="19826"/>
                    <a:pt x="1728" y="18568"/>
                    <a:pt x="3024" y="16366"/>
                  </a:cubicBezTo>
                  <a:cubicBezTo>
                    <a:pt x="4320" y="14164"/>
                    <a:pt x="6912" y="11019"/>
                    <a:pt x="9216" y="8502"/>
                  </a:cubicBezTo>
                  <a:cubicBezTo>
                    <a:pt x="11520" y="5986"/>
                    <a:pt x="13536" y="4098"/>
                    <a:pt x="15120" y="2630"/>
                  </a:cubicBezTo>
                  <a:cubicBezTo>
                    <a:pt x="16704" y="1162"/>
                    <a:pt x="17856" y="114"/>
                    <a:pt x="18216" y="9"/>
                  </a:cubicBezTo>
                  <a:cubicBezTo>
                    <a:pt x="18576" y="-96"/>
                    <a:pt x="18144" y="743"/>
                    <a:pt x="17352" y="2735"/>
                  </a:cubicBezTo>
                  <a:cubicBezTo>
                    <a:pt x="16560" y="4727"/>
                    <a:pt x="15408" y="7873"/>
                    <a:pt x="15120" y="10389"/>
                  </a:cubicBezTo>
                  <a:cubicBezTo>
                    <a:pt x="14832" y="12906"/>
                    <a:pt x="15408" y="14793"/>
                    <a:pt x="16632" y="16261"/>
                  </a:cubicBezTo>
                  <a:cubicBezTo>
                    <a:pt x="17856" y="17729"/>
                    <a:pt x="19728" y="18778"/>
                    <a:pt x="21600" y="19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076949" y="5033655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511872" y="4786005"/>
              <a:ext cx="390579" cy="30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9" fill="norm" stroke="1" extrusionOk="0">
                  <a:moveTo>
                    <a:pt x="14890" y="6171"/>
                  </a:moveTo>
                  <a:cubicBezTo>
                    <a:pt x="14306" y="5437"/>
                    <a:pt x="13722" y="4702"/>
                    <a:pt x="12730" y="4335"/>
                  </a:cubicBezTo>
                  <a:cubicBezTo>
                    <a:pt x="11737" y="3967"/>
                    <a:pt x="10336" y="3967"/>
                    <a:pt x="8410" y="5069"/>
                  </a:cubicBezTo>
                  <a:cubicBezTo>
                    <a:pt x="6483" y="6171"/>
                    <a:pt x="4031" y="8376"/>
                    <a:pt x="2397" y="11020"/>
                  </a:cubicBezTo>
                  <a:cubicBezTo>
                    <a:pt x="762" y="13665"/>
                    <a:pt x="-55" y="16751"/>
                    <a:pt x="3" y="18735"/>
                  </a:cubicBezTo>
                  <a:cubicBezTo>
                    <a:pt x="62" y="20718"/>
                    <a:pt x="996" y="21600"/>
                    <a:pt x="2864" y="21453"/>
                  </a:cubicBezTo>
                  <a:cubicBezTo>
                    <a:pt x="4732" y="21306"/>
                    <a:pt x="7534" y="20131"/>
                    <a:pt x="9986" y="18220"/>
                  </a:cubicBezTo>
                  <a:cubicBezTo>
                    <a:pt x="12438" y="16310"/>
                    <a:pt x="14540" y="13665"/>
                    <a:pt x="15707" y="10800"/>
                  </a:cubicBezTo>
                  <a:cubicBezTo>
                    <a:pt x="16875" y="7935"/>
                    <a:pt x="17108" y="4849"/>
                    <a:pt x="16700" y="2865"/>
                  </a:cubicBezTo>
                  <a:cubicBezTo>
                    <a:pt x="16291" y="882"/>
                    <a:pt x="15240" y="0"/>
                    <a:pt x="13606" y="0"/>
                  </a:cubicBezTo>
                  <a:cubicBezTo>
                    <a:pt x="11971" y="0"/>
                    <a:pt x="9753" y="882"/>
                    <a:pt x="8293" y="2131"/>
                  </a:cubicBezTo>
                  <a:cubicBezTo>
                    <a:pt x="6834" y="3380"/>
                    <a:pt x="6133" y="4996"/>
                    <a:pt x="5841" y="6171"/>
                  </a:cubicBezTo>
                  <a:cubicBezTo>
                    <a:pt x="5549" y="7347"/>
                    <a:pt x="5666" y="8082"/>
                    <a:pt x="6425" y="8522"/>
                  </a:cubicBezTo>
                  <a:cubicBezTo>
                    <a:pt x="7184" y="8963"/>
                    <a:pt x="8585" y="9110"/>
                    <a:pt x="11212" y="8669"/>
                  </a:cubicBezTo>
                  <a:cubicBezTo>
                    <a:pt x="13839" y="8229"/>
                    <a:pt x="17692" y="7200"/>
                    <a:pt x="21545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700533" y="4544705"/>
              <a:ext cx="1574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0193" y="0"/>
                  </a:moveTo>
                  <a:cubicBezTo>
                    <a:pt x="7889" y="5486"/>
                    <a:pt x="5585" y="10971"/>
                    <a:pt x="3857" y="14571"/>
                  </a:cubicBezTo>
                  <a:cubicBezTo>
                    <a:pt x="2129" y="18171"/>
                    <a:pt x="977" y="19886"/>
                    <a:pt x="401" y="19543"/>
                  </a:cubicBezTo>
                  <a:cubicBezTo>
                    <a:pt x="-175" y="19200"/>
                    <a:pt x="-175" y="16800"/>
                    <a:pt x="689" y="13543"/>
                  </a:cubicBezTo>
                  <a:cubicBezTo>
                    <a:pt x="1553" y="10286"/>
                    <a:pt x="3281" y="6171"/>
                    <a:pt x="4721" y="3600"/>
                  </a:cubicBezTo>
                  <a:cubicBezTo>
                    <a:pt x="6161" y="1029"/>
                    <a:pt x="7313" y="0"/>
                    <a:pt x="8465" y="171"/>
                  </a:cubicBezTo>
                  <a:cubicBezTo>
                    <a:pt x="9617" y="343"/>
                    <a:pt x="10769" y="1714"/>
                    <a:pt x="12929" y="5486"/>
                  </a:cubicBezTo>
                  <a:cubicBezTo>
                    <a:pt x="15089" y="9257"/>
                    <a:pt x="18257" y="15429"/>
                    <a:pt x="21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959599" y="4967711"/>
              <a:ext cx="317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96" y="12582"/>
                    <a:pt x="9792" y="4867"/>
                    <a:pt x="13392" y="1782"/>
                  </a:cubicBezTo>
                  <a:cubicBezTo>
                    <a:pt x="16992" y="-1304"/>
                    <a:pt x="1929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181849" y="4868555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467599" y="4819871"/>
              <a:ext cx="330201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9"/>
                  </a:moveTo>
                  <a:cubicBezTo>
                    <a:pt x="831" y="909"/>
                    <a:pt x="1662" y="0"/>
                    <a:pt x="2769" y="0"/>
                  </a:cubicBezTo>
                  <a:cubicBezTo>
                    <a:pt x="3877" y="0"/>
                    <a:pt x="5262" y="909"/>
                    <a:pt x="6162" y="3411"/>
                  </a:cubicBezTo>
                  <a:cubicBezTo>
                    <a:pt x="7062" y="5912"/>
                    <a:pt x="7477" y="10004"/>
                    <a:pt x="7131" y="12960"/>
                  </a:cubicBezTo>
                  <a:cubicBezTo>
                    <a:pt x="6785" y="15916"/>
                    <a:pt x="5677" y="17735"/>
                    <a:pt x="4500" y="18872"/>
                  </a:cubicBezTo>
                  <a:cubicBezTo>
                    <a:pt x="3323" y="20008"/>
                    <a:pt x="2077" y="20463"/>
                    <a:pt x="1662" y="20122"/>
                  </a:cubicBezTo>
                  <a:cubicBezTo>
                    <a:pt x="1246" y="19781"/>
                    <a:pt x="1662" y="18644"/>
                    <a:pt x="3323" y="16371"/>
                  </a:cubicBezTo>
                  <a:cubicBezTo>
                    <a:pt x="4985" y="14097"/>
                    <a:pt x="7892" y="10686"/>
                    <a:pt x="9692" y="8640"/>
                  </a:cubicBezTo>
                  <a:cubicBezTo>
                    <a:pt x="11492" y="6594"/>
                    <a:pt x="12185" y="5912"/>
                    <a:pt x="13085" y="5457"/>
                  </a:cubicBezTo>
                  <a:cubicBezTo>
                    <a:pt x="13985" y="5002"/>
                    <a:pt x="15092" y="4775"/>
                    <a:pt x="15577" y="5343"/>
                  </a:cubicBezTo>
                  <a:cubicBezTo>
                    <a:pt x="16062" y="5912"/>
                    <a:pt x="15923" y="7276"/>
                    <a:pt x="15715" y="9436"/>
                  </a:cubicBezTo>
                  <a:cubicBezTo>
                    <a:pt x="15508" y="11596"/>
                    <a:pt x="15231" y="14552"/>
                    <a:pt x="15785" y="16598"/>
                  </a:cubicBezTo>
                  <a:cubicBezTo>
                    <a:pt x="16338" y="18644"/>
                    <a:pt x="17723" y="19781"/>
                    <a:pt x="18831" y="20463"/>
                  </a:cubicBezTo>
                  <a:cubicBezTo>
                    <a:pt x="19938" y="21145"/>
                    <a:pt x="20769" y="213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937499" y="4716155"/>
              <a:ext cx="12964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1314" y="0"/>
                  </a:moveTo>
                  <a:cubicBezTo>
                    <a:pt x="14743" y="2171"/>
                    <a:pt x="18171" y="4343"/>
                    <a:pt x="19886" y="6971"/>
                  </a:cubicBezTo>
                  <a:cubicBezTo>
                    <a:pt x="21600" y="9600"/>
                    <a:pt x="21600" y="12686"/>
                    <a:pt x="18000" y="15200"/>
                  </a:cubicBezTo>
                  <a:cubicBezTo>
                    <a:pt x="14400" y="17714"/>
                    <a:pt x="7200" y="196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645066" y="3618134"/>
              <a:ext cx="305384" cy="3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40" fill="norm" stroke="1" extrusionOk="0">
                  <a:moveTo>
                    <a:pt x="929" y="21240"/>
                  </a:moveTo>
                  <a:cubicBezTo>
                    <a:pt x="337" y="16920"/>
                    <a:pt x="-255" y="12600"/>
                    <a:pt x="115" y="9000"/>
                  </a:cubicBezTo>
                  <a:cubicBezTo>
                    <a:pt x="485" y="5400"/>
                    <a:pt x="1816" y="2520"/>
                    <a:pt x="5071" y="1080"/>
                  </a:cubicBezTo>
                  <a:cubicBezTo>
                    <a:pt x="8326" y="-360"/>
                    <a:pt x="13504" y="-360"/>
                    <a:pt x="16537" y="1080"/>
                  </a:cubicBezTo>
                  <a:cubicBezTo>
                    <a:pt x="19570" y="2520"/>
                    <a:pt x="20457" y="5400"/>
                    <a:pt x="21345" y="8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613899" y="3662055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4400"/>
                    <a:pt x="12391" y="7200"/>
                    <a:pt x="15991" y="360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0229849" y="3635432"/>
              <a:ext cx="266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86" y="11040"/>
                    <a:pt x="8571" y="1783"/>
                    <a:pt x="12171" y="240"/>
                  </a:cubicBezTo>
                  <a:cubicBezTo>
                    <a:pt x="15771" y="-1303"/>
                    <a:pt x="1868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0248899" y="3665727"/>
              <a:ext cx="323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76" y="12302"/>
                    <a:pt x="8753" y="4448"/>
                    <a:pt x="12353" y="1502"/>
                  </a:cubicBezTo>
                  <a:cubicBezTo>
                    <a:pt x="15953" y="-1443"/>
                    <a:pt x="18776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9759949" y="3681105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36"/>
                    <a:pt x="21600" y="5673"/>
                    <a:pt x="18000" y="9273"/>
                  </a:cubicBezTo>
                  <a:cubicBezTo>
                    <a:pt x="14400" y="12873"/>
                    <a:pt x="7200" y="172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9702799" y="3820805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5891"/>
                    <a:pt x="7754" y="11782"/>
                    <a:pt x="11354" y="15382"/>
                  </a:cubicBezTo>
                  <a:cubicBezTo>
                    <a:pt x="14954" y="18982"/>
                    <a:pt x="18277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9728199" y="3871605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7960783" y="3936817"/>
              <a:ext cx="198967" cy="15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57" fill="norm" stroke="1" extrusionOk="0">
                  <a:moveTo>
                    <a:pt x="18645" y="5157"/>
                  </a:moveTo>
                  <a:cubicBezTo>
                    <a:pt x="18645" y="3357"/>
                    <a:pt x="18645" y="1557"/>
                    <a:pt x="18076" y="657"/>
                  </a:cubicBezTo>
                  <a:cubicBezTo>
                    <a:pt x="17508" y="-243"/>
                    <a:pt x="16371" y="-243"/>
                    <a:pt x="14097" y="807"/>
                  </a:cubicBezTo>
                  <a:cubicBezTo>
                    <a:pt x="11824" y="1857"/>
                    <a:pt x="8413" y="3957"/>
                    <a:pt x="5912" y="6207"/>
                  </a:cubicBezTo>
                  <a:cubicBezTo>
                    <a:pt x="3411" y="8457"/>
                    <a:pt x="1819" y="10857"/>
                    <a:pt x="910" y="12807"/>
                  </a:cubicBezTo>
                  <a:cubicBezTo>
                    <a:pt x="0" y="14757"/>
                    <a:pt x="-227" y="16257"/>
                    <a:pt x="228" y="17307"/>
                  </a:cubicBezTo>
                  <a:cubicBezTo>
                    <a:pt x="682" y="18357"/>
                    <a:pt x="1819" y="18957"/>
                    <a:pt x="3638" y="18207"/>
                  </a:cubicBezTo>
                  <a:cubicBezTo>
                    <a:pt x="5457" y="17457"/>
                    <a:pt x="7958" y="15357"/>
                    <a:pt x="9664" y="13707"/>
                  </a:cubicBezTo>
                  <a:cubicBezTo>
                    <a:pt x="11369" y="12057"/>
                    <a:pt x="12278" y="10857"/>
                    <a:pt x="12960" y="9507"/>
                  </a:cubicBezTo>
                  <a:cubicBezTo>
                    <a:pt x="13642" y="8157"/>
                    <a:pt x="14097" y="6657"/>
                    <a:pt x="14325" y="6657"/>
                  </a:cubicBezTo>
                  <a:cubicBezTo>
                    <a:pt x="14552" y="6657"/>
                    <a:pt x="14552" y="8157"/>
                    <a:pt x="14552" y="10107"/>
                  </a:cubicBezTo>
                  <a:cubicBezTo>
                    <a:pt x="14552" y="12057"/>
                    <a:pt x="14552" y="14457"/>
                    <a:pt x="15689" y="16407"/>
                  </a:cubicBezTo>
                  <a:cubicBezTo>
                    <a:pt x="16826" y="18357"/>
                    <a:pt x="19099" y="19857"/>
                    <a:pt x="21373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299449" y="3973205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324849" y="406210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514373" y="3964439"/>
              <a:ext cx="148247" cy="32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41" fill="norm" stroke="1" extrusionOk="0">
                  <a:moveTo>
                    <a:pt x="19938" y="6012"/>
                  </a:moveTo>
                  <a:cubicBezTo>
                    <a:pt x="20238" y="4200"/>
                    <a:pt x="20538" y="2389"/>
                    <a:pt x="20088" y="1274"/>
                  </a:cubicBezTo>
                  <a:cubicBezTo>
                    <a:pt x="19638" y="159"/>
                    <a:pt x="18438" y="-259"/>
                    <a:pt x="15588" y="159"/>
                  </a:cubicBezTo>
                  <a:cubicBezTo>
                    <a:pt x="12738" y="577"/>
                    <a:pt x="8238" y="1831"/>
                    <a:pt x="5538" y="2807"/>
                  </a:cubicBezTo>
                  <a:cubicBezTo>
                    <a:pt x="2838" y="3782"/>
                    <a:pt x="1938" y="4479"/>
                    <a:pt x="1788" y="5176"/>
                  </a:cubicBezTo>
                  <a:cubicBezTo>
                    <a:pt x="1638" y="5873"/>
                    <a:pt x="2238" y="6569"/>
                    <a:pt x="4638" y="6639"/>
                  </a:cubicBezTo>
                  <a:cubicBezTo>
                    <a:pt x="7038" y="6709"/>
                    <a:pt x="11238" y="6151"/>
                    <a:pt x="14088" y="5524"/>
                  </a:cubicBezTo>
                  <a:cubicBezTo>
                    <a:pt x="16938" y="4897"/>
                    <a:pt x="18438" y="4200"/>
                    <a:pt x="19488" y="3504"/>
                  </a:cubicBezTo>
                  <a:cubicBezTo>
                    <a:pt x="20538" y="2807"/>
                    <a:pt x="21138" y="2110"/>
                    <a:pt x="20988" y="2110"/>
                  </a:cubicBezTo>
                  <a:cubicBezTo>
                    <a:pt x="20838" y="2110"/>
                    <a:pt x="19938" y="2807"/>
                    <a:pt x="19188" y="5246"/>
                  </a:cubicBezTo>
                  <a:cubicBezTo>
                    <a:pt x="18438" y="7684"/>
                    <a:pt x="17838" y="11865"/>
                    <a:pt x="17088" y="14652"/>
                  </a:cubicBezTo>
                  <a:cubicBezTo>
                    <a:pt x="16338" y="17439"/>
                    <a:pt x="15438" y="18833"/>
                    <a:pt x="14538" y="19808"/>
                  </a:cubicBezTo>
                  <a:cubicBezTo>
                    <a:pt x="13638" y="20784"/>
                    <a:pt x="12738" y="21341"/>
                    <a:pt x="10338" y="21341"/>
                  </a:cubicBezTo>
                  <a:cubicBezTo>
                    <a:pt x="7938" y="21341"/>
                    <a:pt x="4038" y="20784"/>
                    <a:pt x="1938" y="19738"/>
                  </a:cubicBezTo>
                  <a:cubicBezTo>
                    <a:pt x="-162" y="18693"/>
                    <a:pt x="-462" y="17160"/>
                    <a:pt x="588" y="16046"/>
                  </a:cubicBezTo>
                  <a:cubicBezTo>
                    <a:pt x="1638" y="14931"/>
                    <a:pt x="4038" y="14234"/>
                    <a:pt x="6438" y="13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782981" y="3917475"/>
              <a:ext cx="132419" cy="24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080" fill="norm" stroke="1" extrusionOk="0">
                  <a:moveTo>
                    <a:pt x="20789" y="3119"/>
                  </a:moveTo>
                  <a:cubicBezTo>
                    <a:pt x="20457" y="2219"/>
                    <a:pt x="20124" y="1319"/>
                    <a:pt x="19127" y="689"/>
                  </a:cubicBezTo>
                  <a:cubicBezTo>
                    <a:pt x="18131" y="59"/>
                    <a:pt x="16469" y="-301"/>
                    <a:pt x="13478" y="329"/>
                  </a:cubicBezTo>
                  <a:cubicBezTo>
                    <a:pt x="10487" y="959"/>
                    <a:pt x="6167" y="2579"/>
                    <a:pt x="3343" y="5189"/>
                  </a:cubicBezTo>
                  <a:cubicBezTo>
                    <a:pt x="518" y="7799"/>
                    <a:pt x="-811" y="11399"/>
                    <a:pt x="518" y="14279"/>
                  </a:cubicBezTo>
                  <a:cubicBezTo>
                    <a:pt x="1847" y="17159"/>
                    <a:pt x="5835" y="19319"/>
                    <a:pt x="9657" y="20309"/>
                  </a:cubicBezTo>
                  <a:cubicBezTo>
                    <a:pt x="13478" y="21299"/>
                    <a:pt x="17134" y="21119"/>
                    <a:pt x="20789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985249" y="3941455"/>
              <a:ext cx="50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966655" y="3886321"/>
              <a:ext cx="164037" cy="29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37" fill="norm" stroke="1" extrusionOk="0">
                  <a:moveTo>
                    <a:pt x="7143" y="4387"/>
                  </a:moveTo>
                  <a:cubicBezTo>
                    <a:pt x="6876" y="3632"/>
                    <a:pt x="6609" y="2877"/>
                    <a:pt x="6476" y="2122"/>
                  </a:cubicBezTo>
                  <a:cubicBezTo>
                    <a:pt x="6343" y="1366"/>
                    <a:pt x="6343" y="611"/>
                    <a:pt x="7143" y="234"/>
                  </a:cubicBezTo>
                  <a:cubicBezTo>
                    <a:pt x="7943" y="-144"/>
                    <a:pt x="9543" y="-144"/>
                    <a:pt x="12076" y="838"/>
                  </a:cubicBezTo>
                  <a:cubicBezTo>
                    <a:pt x="14609" y="1820"/>
                    <a:pt x="18076" y="3783"/>
                    <a:pt x="19676" y="6729"/>
                  </a:cubicBezTo>
                  <a:cubicBezTo>
                    <a:pt x="21276" y="9674"/>
                    <a:pt x="21009" y="13601"/>
                    <a:pt x="18343" y="16245"/>
                  </a:cubicBezTo>
                  <a:cubicBezTo>
                    <a:pt x="15676" y="18888"/>
                    <a:pt x="10609" y="20248"/>
                    <a:pt x="7276" y="20852"/>
                  </a:cubicBezTo>
                  <a:cubicBezTo>
                    <a:pt x="3943" y="21456"/>
                    <a:pt x="2343" y="21305"/>
                    <a:pt x="1276" y="20701"/>
                  </a:cubicBezTo>
                  <a:cubicBezTo>
                    <a:pt x="209" y="20097"/>
                    <a:pt x="-324" y="19039"/>
                    <a:pt x="209" y="18133"/>
                  </a:cubicBezTo>
                  <a:cubicBezTo>
                    <a:pt x="743" y="17227"/>
                    <a:pt x="2343" y="16471"/>
                    <a:pt x="3943" y="15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9169399" y="3935105"/>
              <a:ext cx="10851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9938" y="0"/>
                  </a:moveTo>
                  <a:cubicBezTo>
                    <a:pt x="20769" y="3467"/>
                    <a:pt x="21600" y="6933"/>
                    <a:pt x="21185" y="10000"/>
                  </a:cubicBezTo>
                  <a:cubicBezTo>
                    <a:pt x="20769" y="13067"/>
                    <a:pt x="19108" y="15733"/>
                    <a:pt x="15369" y="17600"/>
                  </a:cubicBezTo>
                  <a:cubicBezTo>
                    <a:pt x="11631" y="19467"/>
                    <a:pt x="5815" y="205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375899" y="3743473"/>
              <a:ext cx="50075" cy="3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8" fill="norm" stroke="1" extrusionOk="0">
                  <a:moveTo>
                    <a:pt x="16200" y="1263"/>
                  </a:moveTo>
                  <a:cubicBezTo>
                    <a:pt x="18000" y="601"/>
                    <a:pt x="19800" y="-62"/>
                    <a:pt x="20700" y="4"/>
                  </a:cubicBezTo>
                  <a:cubicBezTo>
                    <a:pt x="21600" y="71"/>
                    <a:pt x="21600" y="866"/>
                    <a:pt x="19800" y="3582"/>
                  </a:cubicBezTo>
                  <a:cubicBezTo>
                    <a:pt x="18000" y="6299"/>
                    <a:pt x="14400" y="10937"/>
                    <a:pt x="10800" y="14250"/>
                  </a:cubicBezTo>
                  <a:cubicBezTo>
                    <a:pt x="7200" y="17563"/>
                    <a:pt x="3600" y="19550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325099" y="3973205"/>
              <a:ext cx="15566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627" y="0"/>
                  </a:moveTo>
                  <a:cubicBezTo>
                    <a:pt x="4962" y="2304"/>
                    <a:pt x="7297" y="4608"/>
                    <a:pt x="10070" y="5904"/>
                  </a:cubicBezTo>
                  <a:cubicBezTo>
                    <a:pt x="12843" y="7200"/>
                    <a:pt x="16054" y="7488"/>
                    <a:pt x="18243" y="7200"/>
                  </a:cubicBezTo>
                  <a:cubicBezTo>
                    <a:pt x="20432" y="6912"/>
                    <a:pt x="21600" y="6048"/>
                    <a:pt x="21454" y="5760"/>
                  </a:cubicBezTo>
                  <a:cubicBezTo>
                    <a:pt x="21308" y="5472"/>
                    <a:pt x="19849" y="5760"/>
                    <a:pt x="16054" y="8496"/>
                  </a:cubicBezTo>
                  <a:cubicBezTo>
                    <a:pt x="12259" y="11232"/>
                    <a:pt x="6130" y="164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9986433" y="3998605"/>
              <a:ext cx="100315" cy="36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8" fill="norm" stroke="1" extrusionOk="0">
                  <a:moveTo>
                    <a:pt x="19350" y="0"/>
                  </a:moveTo>
                  <a:cubicBezTo>
                    <a:pt x="14850" y="3411"/>
                    <a:pt x="10350" y="6821"/>
                    <a:pt x="7425" y="9537"/>
                  </a:cubicBezTo>
                  <a:cubicBezTo>
                    <a:pt x="4500" y="12253"/>
                    <a:pt x="3150" y="14274"/>
                    <a:pt x="2025" y="15853"/>
                  </a:cubicBezTo>
                  <a:cubicBezTo>
                    <a:pt x="900" y="17432"/>
                    <a:pt x="0" y="18568"/>
                    <a:pt x="0" y="18758"/>
                  </a:cubicBezTo>
                  <a:cubicBezTo>
                    <a:pt x="0" y="18947"/>
                    <a:pt x="900" y="18189"/>
                    <a:pt x="2700" y="17116"/>
                  </a:cubicBezTo>
                  <a:cubicBezTo>
                    <a:pt x="4500" y="16042"/>
                    <a:pt x="7200" y="14653"/>
                    <a:pt x="9675" y="13832"/>
                  </a:cubicBezTo>
                  <a:cubicBezTo>
                    <a:pt x="12150" y="13011"/>
                    <a:pt x="14400" y="12758"/>
                    <a:pt x="16200" y="12884"/>
                  </a:cubicBezTo>
                  <a:cubicBezTo>
                    <a:pt x="18000" y="13011"/>
                    <a:pt x="19350" y="13516"/>
                    <a:pt x="20250" y="14526"/>
                  </a:cubicBezTo>
                  <a:cubicBezTo>
                    <a:pt x="21150" y="15537"/>
                    <a:pt x="21600" y="17053"/>
                    <a:pt x="21150" y="18063"/>
                  </a:cubicBezTo>
                  <a:cubicBezTo>
                    <a:pt x="20700" y="19074"/>
                    <a:pt x="19350" y="19579"/>
                    <a:pt x="16875" y="20084"/>
                  </a:cubicBezTo>
                  <a:cubicBezTo>
                    <a:pt x="14400" y="20589"/>
                    <a:pt x="10800" y="21095"/>
                    <a:pt x="7650" y="21347"/>
                  </a:cubicBezTo>
                  <a:cubicBezTo>
                    <a:pt x="4500" y="21600"/>
                    <a:pt x="1800" y="21600"/>
                    <a:pt x="1125" y="21158"/>
                  </a:cubicBezTo>
                  <a:cubicBezTo>
                    <a:pt x="450" y="20716"/>
                    <a:pt x="1800" y="19832"/>
                    <a:pt x="3150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190618" y="4252605"/>
              <a:ext cx="10908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961" y="0"/>
                  </a:moveTo>
                  <a:cubicBezTo>
                    <a:pt x="1884" y="0"/>
                    <a:pt x="-193" y="0"/>
                    <a:pt x="15" y="2400"/>
                  </a:cubicBezTo>
                  <a:cubicBezTo>
                    <a:pt x="222" y="4800"/>
                    <a:pt x="2715" y="9600"/>
                    <a:pt x="6661" y="13200"/>
                  </a:cubicBezTo>
                  <a:cubicBezTo>
                    <a:pt x="10607" y="16800"/>
                    <a:pt x="16007" y="19200"/>
                    <a:pt x="21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179049" y="4341505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411265" y="4067788"/>
              <a:ext cx="194923" cy="36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90" fill="norm" stroke="1" extrusionOk="0">
                  <a:moveTo>
                    <a:pt x="4433" y="10528"/>
                  </a:moveTo>
                  <a:cubicBezTo>
                    <a:pt x="7650" y="9154"/>
                    <a:pt x="10867" y="7781"/>
                    <a:pt x="13624" y="6407"/>
                  </a:cubicBezTo>
                  <a:cubicBezTo>
                    <a:pt x="16382" y="5034"/>
                    <a:pt x="18680" y="3661"/>
                    <a:pt x="19943" y="2599"/>
                  </a:cubicBezTo>
                  <a:cubicBezTo>
                    <a:pt x="21207" y="1538"/>
                    <a:pt x="21437" y="789"/>
                    <a:pt x="20863" y="352"/>
                  </a:cubicBezTo>
                  <a:cubicBezTo>
                    <a:pt x="20288" y="-85"/>
                    <a:pt x="18909" y="-210"/>
                    <a:pt x="16611" y="539"/>
                  </a:cubicBezTo>
                  <a:cubicBezTo>
                    <a:pt x="14314" y="1288"/>
                    <a:pt x="11097" y="2911"/>
                    <a:pt x="8224" y="5533"/>
                  </a:cubicBezTo>
                  <a:cubicBezTo>
                    <a:pt x="5352" y="8155"/>
                    <a:pt x="2824" y="11776"/>
                    <a:pt x="1560" y="13899"/>
                  </a:cubicBezTo>
                  <a:cubicBezTo>
                    <a:pt x="297" y="16021"/>
                    <a:pt x="297" y="16645"/>
                    <a:pt x="182" y="17519"/>
                  </a:cubicBezTo>
                  <a:cubicBezTo>
                    <a:pt x="67" y="18393"/>
                    <a:pt x="-163" y="19517"/>
                    <a:pt x="182" y="19704"/>
                  </a:cubicBezTo>
                  <a:cubicBezTo>
                    <a:pt x="526" y="19892"/>
                    <a:pt x="1446" y="19143"/>
                    <a:pt x="2365" y="18019"/>
                  </a:cubicBezTo>
                  <a:cubicBezTo>
                    <a:pt x="3284" y="16895"/>
                    <a:pt x="4203" y="15397"/>
                    <a:pt x="5007" y="14398"/>
                  </a:cubicBezTo>
                  <a:cubicBezTo>
                    <a:pt x="5811" y="13399"/>
                    <a:pt x="6501" y="12900"/>
                    <a:pt x="7420" y="12588"/>
                  </a:cubicBezTo>
                  <a:cubicBezTo>
                    <a:pt x="8339" y="12276"/>
                    <a:pt x="9488" y="12151"/>
                    <a:pt x="10522" y="12962"/>
                  </a:cubicBezTo>
                  <a:cubicBezTo>
                    <a:pt x="11556" y="13774"/>
                    <a:pt x="12475" y="15522"/>
                    <a:pt x="13050" y="17082"/>
                  </a:cubicBezTo>
                  <a:cubicBezTo>
                    <a:pt x="13624" y="18643"/>
                    <a:pt x="13854" y="20017"/>
                    <a:pt x="14084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657400" y="4146028"/>
              <a:ext cx="175700" cy="29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98" fill="norm" stroke="1" extrusionOk="0">
                  <a:moveTo>
                    <a:pt x="21345" y="1776"/>
                  </a:moveTo>
                  <a:cubicBezTo>
                    <a:pt x="20574" y="1150"/>
                    <a:pt x="19802" y="524"/>
                    <a:pt x="18645" y="211"/>
                  </a:cubicBezTo>
                  <a:cubicBezTo>
                    <a:pt x="17488" y="-102"/>
                    <a:pt x="15945" y="-102"/>
                    <a:pt x="13502" y="446"/>
                  </a:cubicBezTo>
                  <a:cubicBezTo>
                    <a:pt x="11059" y="994"/>
                    <a:pt x="7716" y="2089"/>
                    <a:pt x="5274" y="4515"/>
                  </a:cubicBezTo>
                  <a:cubicBezTo>
                    <a:pt x="2831" y="6941"/>
                    <a:pt x="1288" y="10698"/>
                    <a:pt x="516" y="13359"/>
                  </a:cubicBezTo>
                  <a:cubicBezTo>
                    <a:pt x="-255" y="16020"/>
                    <a:pt x="-255" y="17585"/>
                    <a:pt x="1159" y="18759"/>
                  </a:cubicBezTo>
                  <a:cubicBezTo>
                    <a:pt x="2574" y="19933"/>
                    <a:pt x="5402" y="20715"/>
                    <a:pt x="8231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0786205" y="4201805"/>
              <a:ext cx="722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4907" y="4600"/>
                    <a:pt x="8735" y="9200"/>
                    <a:pt x="5341" y="12200"/>
                  </a:cubicBezTo>
                  <a:cubicBezTo>
                    <a:pt x="1947" y="15200"/>
                    <a:pt x="1329" y="16600"/>
                    <a:pt x="712" y="17900"/>
                  </a:cubicBezTo>
                  <a:cubicBezTo>
                    <a:pt x="95" y="19200"/>
                    <a:pt x="-522" y="20400"/>
                    <a:pt x="712" y="21000"/>
                  </a:cubicBezTo>
                  <a:cubicBezTo>
                    <a:pt x="1947" y="21600"/>
                    <a:pt x="5032" y="21600"/>
                    <a:pt x="8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0788125" y="4176489"/>
              <a:ext cx="160349" cy="28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88" fill="norm" stroke="1" extrusionOk="0">
                  <a:moveTo>
                    <a:pt x="9207" y="1900"/>
                  </a:moveTo>
                  <a:cubicBezTo>
                    <a:pt x="10038" y="1106"/>
                    <a:pt x="10869" y="311"/>
                    <a:pt x="11977" y="73"/>
                  </a:cubicBezTo>
                  <a:cubicBezTo>
                    <a:pt x="13084" y="-165"/>
                    <a:pt x="14469" y="153"/>
                    <a:pt x="16269" y="1423"/>
                  </a:cubicBezTo>
                  <a:cubicBezTo>
                    <a:pt x="18069" y="2694"/>
                    <a:pt x="20284" y="4917"/>
                    <a:pt x="20838" y="7459"/>
                  </a:cubicBezTo>
                  <a:cubicBezTo>
                    <a:pt x="21392" y="10000"/>
                    <a:pt x="20284" y="12859"/>
                    <a:pt x="17930" y="15241"/>
                  </a:cubicBezTo>
                  <a:cubicBezTo>
                    <a:pt x="15577" y="17623"/>
                    <a:pt x="11977" y="19529"/>
                    <a:pt x="8930" y="20482"/>
                  </a:cubicBezTo>
                  <a:cubicBezTo>
                    <a:pt x="5884" y="21435"/>
                    <a:pt x="3392" y="21435"/>
                    <a:pt x="1869" y="21038"/>
                  </a:cubicBezTo>
                  <a:cubicBezTo>
                    <a:pt x="346" y="20641"/>
                    <a:pt x="-208" y="19847"/>
                    <a:pt x="69" y="18973"/>
                  </a:cubicBezTo>
                  <a:cubicBezTo>
                    <a:pt x="346" y="18100"/>
                    <a:pt x="1454" y="17147"/>
                    <a:pt x="2561" y="16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0858499" y="4170055"/>
              <a:ext cx="19376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9017" y="0"/>
                  </a:moveTo>
                  <a:cubicBezTo>
                    <a:pt x="20191" y="2760"/>
                    <a:pt x="21365" y="5520"/>
                    <a:pt x="21483" y="8040"/>
                  </a:cubicBezTo>
                  <a:cubicBezTo>
                    <a:pt x="21600" y="10560"/>
                    <a:pt x="20661" y="12840"/>
                    <a:pt x="16904" y="15060"/>
                  </a:cubicBezTo>
                  <a:cubicBezTo>
                    <a:pt x="13148" y="17280"/>
                    <a:pt x="6574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0" y="5440055"/>
              <a:ext cx="116395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12"/>
                  </a:moveTo>
                  <a:cubicBezTo>
                    <a:pt x="122" y="8894"/>
                    <a:pt x="244" y="8576"/>
                    <a:pt x="383" y="8418"/>
                  </a:cubicBezTo>
                  <a:cubicBezTo>
                    <a:pt x="522" y="8259"/>
                    <a:pt x="680" y="8259"/>
                    <a:pt x="835" y="8259"/>
                  </a:cubicBezTo>
                  <a:cubicBezTo>
                    <a:pt x="990" y="8259"/>
                    <a:pt x="1143" y="8259"/>
                    <a:pt x="1290" y="8206"/>
                  </a:cubicBezTo>
                  <a:cubicBezTo>
                    <a:pt x="1438" y="8153"/>
                    <a:pt x="1579" y="8047"/>
                    <a:pt x="1730" y="7888"/>
                  </a:cubicBezTo>
                  <a:cubicBezTo>
                    <a:pt x="1882" y="7729"/>
                    <a:pt x="2043" y="7518"/>
                    <a:pt x="2184" y="7253"/>
                  </a:cubicBezTo>
                  <a:cubicBezTo>
                    <a:pt x="2325" y="6988"/>
                    <a:pt x="2447" y="6671"/>
                    <a:pt x="2579" y="6406"/>
                  </a:cubicBezTo>
                  <a:cubicBezTo>
                    <a:pt x="2710" y="6141"/>
                    <a:pt x="2852" y="5929"/>
                    <a:pt x="2995" y="5665"/>
                  </a:cubicBezTo>
                  <a:cubicBezTo>
                    <a:pt x="3138" y="5400"/>
                    <a:pt x="3284" y="5082"/>
                    <a:pt x="3439" y="4765"/>
                  </a:cubicBezTo>
                  <a:cubicBezTo>
                    <a:pt x="3594" y="4447"/>
                    <a:pt x="3759" y="4129"/>
                    <a:pt x="3887" y="3865"/>
                  </a:cubicBezTo>
                  <a:cubicBezTo>
                    <a:pt x="4014" y="3600"/>
                    <a:pt x="4105" y="3388"/>
                    <a:pt x="4195" y="3229"/>
                  </a:cubicBezTo>
                  <a:cubicBezTo>
                    <a:pt x="4285" y="3071"/>
                    <a:pt x="4376" y="2965"/>
                    <a:pt x="4466" y="2806"/>
                  </a:cubicBezTo>
                  <a:cubicBezTo>
                    <a:pt x="4556" y="2647"/>
                    <a:pt x="4647" y="2435"/>
                    <a:pt x="4739" y="2276"/>
                  </a:cubicBezTo>
                  <a:cubicBezTo>
                    <a:pt x="4831" y="2118"/>
                    <a:pt x="4926" y="2012"/>
                    <a:pt x="5030" y="1906"/>
                  </a:cubicBezTo>
                  <a:cubicBezTo>
                    <a:pt x="5134" y="1800"/>
                    <a:pt x="5248" y="1694"/>
                    <a:pt x="5346" y="1588"/>
                  </a:cubicBezTo>
                  <a:cubicBezTo>
                    <a:pt x="5444" y="1482"/>
                    <a:pt x="5527" y="1376"/>
                    <a:pt x="5623" y="1271"/>
                  </a:cubicBezTo>
                  <a:cubicBezTo>
                    <a:pt x="5719" y="1165"/>
                    <a:pt x="5829" y="1059"/>
                    <a:pt x="5943" y="1006"/>
                  </a:cubicBezTo>
                  <a:cubicBezTo>
                    <a:pt x="6057" y="953"/>
                    <a:pt x="6175" y="953"/>
                    <a:pt x="6291" y="900"/>
                  </a:cubicBezTo>
                  <a:cubicBezTo>
                    <a:pt x="6407" y="847"/>
                    <a:pt x="6520" y="741"/>
                    <a:pt x="6630" y="688"/>
                  </a:cubicBezTo>
                  <a:cubicBezTo>
                    <a:pt x="6740" y="635"/>
                    <a:pt x="6846" y="635"/>
                    <a:pt x="6962" y="582"/>
                  </a:cubicBezTo>
                  <a:cubicBezTo>
                    <a:pt x="7078" y="529"/>
                    <a:pt x="7204" y="424"/>
                    <a:pt x="7328" y="371"/>
                  </a:cubicBezTo>
                  <a:cubicBezTo>
                    <a:pt x="7451" y="318"/>
                    <a:pt x="7573" y="318"/>
                    <a:pt x="7697" y="265"/>
                  </a:cubicBezTo>
                  <a:cubicBezTo>
                    <a:pt x="7821" y="212"/>
                    <a:pt x="7946" y="106"/>
                    <a:pt x="8068" y="53"/>
                  </a:cubicBezTo>
                  <a:cubicBezTo>
                    <a:pt x="8190" y="0"/>
                    <a:pt x="8308" y="0"/>
                    <a:pt x="8433" y="0"/>
                  </a:cubicBezTo>
                  <a:cubicBezTo>
                    <a:pt x="8559" y="0"/>
                    <a:pt x="8693" y="0"/>
                    <a:pt x="8824" y="0"/>
                  </a:cubicBezTo>
                  <a:cubicBezTo>
                    <a:pt x="8956" y="0"/>
                    <a:pt x="9085" y="0"/>
                    <a:pt x="9219" y="0"/>
                  </a:cubicBezTo>
                  <a:cubicBezTo>
                    <a:pt x="9353" y="0"/>
                    <a:pt x="9490" y="0"/>
                    <a:pt x="9620" y="0"/>
                  </a:cubicBezTo>
                  <a:cubicBezTo>
                    <a:pt x="9749" y="0"/>
                    <a:pt x="9871" y="0"/>
                    <a:pt x="10005" y="0"/>
                  </a:cubicBezTo>
                  <a:cubicBezTo>
                    <a:pt x="10138" y="0"/>
                    <a:pt x="10283" y="0"/>
                    <a:pt x="10425" y="0"/>
                  </a:cubicBezTo>
                  <a:cubicBezTo>
                    <a:pt x="10566" y="0"/>
                    <a:pt x="10704" y="0"/>
                    <a:pt x="10845" y="0"/>
                  </a:cubicBezTo>
                  <a:cubicBezTo>
                    <a:pt x="10987" y="0"/>
                    <a:pt x="11132" y="0"/>
                    <a:pt x="11269" y="53"/>
                  </a:cubicBezTo>
                  <a:cubicBezTo>
                    <a:pt x="11407" y="106"/>
                    <a:pt x="11536" y="212"/>
                    <a:pt x="11676" y="318"/>
                  </a:cubicBezTo>
                  <a:cubicBezTo>
                    <a:pt x="11815" y="424"/>
                    <a:pt x="11965" y="529"/>
                    <a:pt x="12110" y="635"/>
                  </a:cubicBezTo>
                  <a:cubicBezTo>
                    <a:pt x="12255" y="741"/>
                    <a:pt x="12397" y="847"/>
                    <a:pt x="12538" y="1006"/>
                  </a:cubicBezTo>
                  <a:cubicBezTo>
                    <a:pt x="12680" y="1165"/>
                    <a:pt x="12821" y="1376"/>
                    <a:pt x="12958" y="1535"/>
                  </a:cubicBezTo>
                  <a:cubicBezTo>
                    <a:pt x="13096" y="1694"/>
                    <a:pt x="13229" y="1800"/>
                    <a:pt x="13369" y="1959"/>
                  </a:cubicBezTo>
                  <a:cubicBezTo>
                    <a:pt x="13508" y="2118"/>
                    <a:pt x="13654" y="2329"/>
                    <a:pt x="13797" y="2488"/>
                  </a:cubicBezTo>
                  <a:cubicBezTo>
                    <a:pt x="13940" y="2647"/>
                    <a:pt x="14082" y="2753"/>
                    <a:pt x="14221" y="2912"/>
                  </a:cubicBezTo>
                  <a:cubicBezTo>
                    <a:pt x="14361" y="3071"/>
                    <a:pt x="14498" y="3282"/>
                    <a:pt x="14632" y="3494"/>
                  </a:cubicBezTo>
                  <a:cubicBezTo>
                    <a:pt x="14765" y="3706"/>
                    <a:pt x="14895" y="3918"/>
                    <a:pt x="15028" y="4129"/>
                  </a:cubicBezTo>
                  <a:cubicBezTo>
                    <a:pt x="15162" y="4341"/>
                    <a:pt x="15300" y="4553"/>
                    <a:pt x="15435" y="4765"/>
                  </a:cubicBezTo>
                  <a:cubicBezTo>
                    <a:pt x="15571" y="4976"/>
                    <a:pt x="15704" y="5188"/>
                    <a:pt x="15838" y="5453"/>
                  </a:cubicBezTo>
                  <a:cubicBezTo>
                    <a:pt x="15971" y="5718"/>
                    <a:pt x="16105" y="6035"/>
                    <a:pt x="16230" y="6300"/>
                  </a:cubicBezTo>
                  <a:cubicBezTo>
                    <a:pt x="16356" y="6565"/>
                    <a:pt x="16474" y="6776"/>
                    <a:pt x="16600" y="6988"/>
                  </a:cubicBezTo>
                  <a:cubicBezTo>
                    <a:pt x="16725" y="7200"/>
                    <a:pt x="16859" y="7412"/>
                    <a:pt x="16987" y="7624"/>
                  </a:cubicBezTo>
                  <a:cubicBezTo>
                    <a:pt x="17114" y="7835"/>
                    <a:pt x="17236" y="8047"/>
                    <a:pt x="17358" y="8312"/>
                  </a:cubicBezTo>
                  <a:cubicBezTo>
                    <a:pt x="17480" y="8576"/>
                    <a:pt x="17601" y="8894"/>
                    <a:pt x="17717" y="9159"/>
                  </a:cubicBezTo>
                  <a:cubicBezTo>
                    <a:pt x="17833" y="9424"/>
                    <a:pt x="17943" y="9635"/>
                    <a:pt x="18059" y="9900"/>
                  </a:cubicBezTo>
                  <a:cubicBezTo>
                    <a:pt x="18175" y="10165"/>
                    <a:pt x="18297" y="10482"/>
                    <a:pt x="18414" y="10747"/>
                  </a:cubicBezTo>
                  <a:cubicBezTo>
                    <a:pt x="18532" y="11012"/>
                    <a:pt x="18646" y="11224"/>
                    <a:pt x="18801" y="11594"/>
                  </a:cubicBezTo>
                  <a:cubicBezTo>
                    <a:pt x="18956" y="11965"/>
                    <a:pt x="19153" y="12494"/>
                    <a:pt x="19353" y="13076"/>
                  </a:cubicBezTo>
                  <a:cubicBezTo>
                    <a:pt x="19554" y="13659"/>
                    <a:pt x="19758" y="14294"/>
                    <a:pt x="19948" y="14876"/>
                  </a:cubicBezTo>
                  <a:cubicBezTo>
                    <a:pt x="20139" y="15459"/>
                    <a:pt x="20316" y="15988"/>
                    <a:pt x="20486" y="16571"/>
                  </a:cubicBezTo>
                  <a:cubicBezTo>
                    <a:pt x="20657" y="17153"/>
                    <a:pt x="20822" y="17788"/>
                    <a:pt x="21007" y="18635"/>
                  </a:cubicBezTo>
                  <a:cubicBezTo>
                    <a:pt x="21191" y="19482"/>
                    <a:pt x="21396" y="205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74650" y="5953031"/>
              <a:ext cx="222250" cy="30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96"/>
                  </a:moveTo>
                  <a:cubicBezTo>
                    <a:pt x="1234" y="-52"/>
                    <a:pt x="2469" y="-200"/>
                    <a:pt x="4320" y="1058"/>
                  </a:cubicBezTo>
                  <a:cubicBezTo>
                    <a:pt x="6171" y="2315"/>
                    <a:pt x="8640" y="4978"/>
                    <a:pt x="10903" y="8085"/>
                  </a:cubicBezTo>
                  <a:cubicBezTo>
                    <a:pt x="13166" y="11192"/>
                    <a:pt x="15223" y="14742"/>
                    <a:pt x="16971" y="17036"/>
                  </a:cubicBezTo>
                  <a:cubicBezTo>
                    <a:pt x="18720" y="19329"/>
                    <a:pt x="20160" y="20364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17500" y="5935355"/>
              <a:ext cx="3810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0" y="1829"/>
                    <a:pt x="17520" y="3657"/>
                    <a:pt x="15300" y="5943"/>
                  </a:cubicBezTo>
                  <a:cubicBezTo>
                    <a:pt x="13080" y="8229"/>
                    <a:pt x="10680" y="10971"/>
                    <a:pt x="8100" y="13657"/>
                  </a:cubicBezTo>
                  <a:cubicBezTo>
                    <a:pt x="5520" y="16343"/>
                    <a:pt x="2760" y="18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85750" y="5824727"/>
              <a:ext cx="469900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1265" y="16583"/>
                    <a:pt x="2530" y="12114"/>
                    <a:pt x="4962" y="8390"/>
                  </a:cubicBezTo>
                  <a:cubicBezTo>
                    <a:pt x="7395" y="4666"/>
                    <a:pt x="10995" y="1686"/>
                    <a:pt x="13962" y="569"/>
                  </a:cubicBezTo>
                  <a:cubicBezTo>
                    <a:pt x="16930" y="-548"/>
                    <a:pt x="19265" y="197"/>
                    <a:pt x="21600" y="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838199" y="6043305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76299" y="6144905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800"/>
                    <a:pt x="12400" y="12000"/>
                    <a:pt x="16000" y="8400"/>
                  </a:cubicBezTo>
                  <a:cubicBezTo>
                    <a:pt x="19600" y="4800"/>
                    <a:pt x="20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455886" y="5803706"/>
              <a:ext cx="360214" cy="31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8" fill="norm" stroke="1" extrusionOk="0">
                  <a:moveTo>
                    <a:pt x="18843" y="1623"/>
                  </a:moveTo>
                  <a:cubicBezTo>
                    <a:pt x="18464" y="1043"/>
                    <a:pt x="18085" y="463"/>
                    <a:pt x="17580" y="173"/>
                  </a:cubicBezTo>
                  <a:cubicBezTo>
                    <a:pt x="17075" y="-117"/>
                    <a:pt x="16443" y="-117"/>
                    <a:pt x="14864" y="753"/>
                  </a:cubicBezTo>
                  <a:cubicBezTo>
                    <a:pt x="13285" y="1623"/>
                    <a:pt x="10759" y="3362"/>
                    <a:pt x="8422" y="4957"/>
                  </a:cubicBezTo>
                  <a:cubicBezTo>
                    <a:pt x="6085" y="6551"/>
                    <a:pt x="3938" y="8001"/>
                    <a:pt x="2675" y="9016"/>
                  </a:cubicBezTo>
                  <a:cubicBezTo>
                    <a:pt x="1412" y="10031"/>
                    <a:pt x="1033" y="10611"/>
                    <a:pt x="1096" y="11118"/>
                  </a:cubicBezTo>
                  <a:cubicBezTo>
                    <a:pt x="1159" y="11625"/>
                    <a:pt x="1664" y="12060"/>
                    <a:pt x="2864" y="12278"/>
                  </a:cubicBezTo>
                  <a:cubicBezTo>
                    <a:pt x="4064" y="12495"/>
                    <a:pt x="5959" y="12495"/>
                    <a:pt x="7222" y="12495"/>
                  </a:cubicBezTo>
                  <a:cubicBezTo>
                    <a:pt x="8485" y="12495"/>
                    <a:pt x="9117" y="12495"/>
                    <a:pt x="9180" y="12785"/>
                  </a:cubicBezTo>
                  <a:cubicBezTo>
                    <a:pt x="9243" y="13075"/>
                    <a:pt x="8738" y="13655"/>
                    <a:pt x="7222" y="14815"/>
                  </a:cubicBezTo>
                  <a:cubicBezTo>
                    <a:pt x="5707" y="15974"/>
                    <a:pt x="3180" y="17714"/>
                    <a:pt x="1728" y="18874"/>
                  </a:cubicBezTo>
                  <a:cubicBezTo>
                    <a:pt x="275" y="20033"/>
                    <a:pt x="-104" y="20613"/>
                    <a:pt x="22" y="20976"/>
                  </a:cubicBezTo>
                  <a:cubicBezTo>
                    <a:pt x="149" y="21338"/>
                    <a:pt x="780" y="21483"/>
                    <a:pt x="3117" y="21266"/>
                  </a:cubicBezTo>
                  <a:cubicBezTo>
                    <a:pt x="5454" y="21048"/>
                    <a:pt x="9496" y="20468"/>
                    <a:pt x="12843" y="20178"/>
                  </a:cubicBezTo>
                  <a:cubicBezTo>
                    <a:pt x="16191" y="19888"/>
                    <a:pt x="18843" y="19888"/>
                    <a:pt x="21496" y="19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917699" y="5831759"/>
              <a:ext cx="158751" cy="2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67"/>
                  </a:moveTo>
                  <a:cubicBezTo>
                    <a:pt x="1440" y="-10"/>
                    <a:pt x="2880" y="-187"/>
                    <a:pt x="4464" y="433"/>
                  </a:cubicBezTo>
                  <a:cubicBezTo>
                    <a:pt x="6048" y="1052"/>
                    <a:pt x="7776" y="2469"/>
                    <a:pt x="9936" y="5390"/>
                  </a:cubicBezTo>
                  <a:cubicBezTo>
                    <a:pt x="12096" y="8311"/>
                    <a:pt x="14688" y="12738"/>
                    <a:pt x="16704" y="15659"/>
                  </a:cubicBezTo>
                  <a:cubicBezTo>
                    <a:pt x="18720" y="18580"/>
                    <a:pt x="20160" y="19997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930399" y="5808355"/>
              <a:ext cx="2095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7455" y="1256"/>
                  </a:cubicBezTo>
                  <a:cubicBezTo>
                    <a:pt x="15491" y="2512"/>
                    <a:pt x="12655" y="5023"/>
                    <a:pt x="9600" y="8205"/>
                  </a:cubicBezTo>
                  <a:cubicBezTo>
                    <a:pt x="6545" y="11386"/>
                    <a:pt x="3273" y="15237"/>
                    <a:pt x="1636" y="17581"/>
                  </a:cubicBezTo>
                  <a:cubicBezTo>
                    <a:pt x="0" y="19926"/>
                    <a:pt x="0" y="207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152649" y="5986155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180380" y="5879201"/>
              <a:ext cx="29420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922" fill="norm" stroke="1" extrusionOk="0">
                  <a:moveTo>
                    <a:pt x="7055" y="20922"/>
                  </a:moveTo>
                  <a:cubicBezTo>
                    <a:pt x="2735" y="10842"/>
                    <a:pt x="-1585" y="762"/>
                    <a:pt x="575" y="42"/>
                  </a:cubicBezTo>
                  <a:cubicBezTo>
                    <a:pt x="2735" y="-678"/>
                    <a:pt x="11375" y="7962"/>
                    <a:pt x="20015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222616" y="5725805"/>
              <a:ext cx="311034" cy="48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3" fill="norm" stroke="1" extrusionOk="0">
                  <a:moveTo>
                    <a:pt x="21446" y="0"/>
                  </a:moveTo>
                  <a:cubicBezTo>
                    <a:pt x="19257" y="1690"/>
                    <a:pt x="17068" y="3381"/>
                    <a:pt x="14878" y="5353"/>
                  </a:cubicBezTo>
                  <a:cubicBezTo>
                    <a:pt x="12689" y="7325"/>
                    <a:pt x="10500" y="9579"/>
                    <a:pt x="8092" y="12068"/>
                  </a:cubicBezTo>
                  <a:cubicBezTo>
                    <a:pt x="5684" y="14557"/>
                    <a:pt x="3057" y="17280"/>
                    <a:pt x="1597" y="18923"/>
                  </a:cubicBezTo>
                  <a:cubicBezTo>
                    <a:pt x="138" y="20567"/>
                    <a:pt x="-154" y="21130"/>
                    <a:pt x="65" y="21365"/>
                  </a:cubicBezTo>
                  <a:cubicBezTo>
                    <a:pt x="284" y="21600"/>
                    <a:pt x="1014" y="21506"/>
                    <a:pt x="1743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446866" y="5983246"/>
              <a:ext cx="196280" cy="18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977" fill="norm" stroke="1" extrusionOk="0">
                  <a:moveTo>
                    <a:pt x="1149" y="4599"/>
                  </a:moveTo>
                  <a:cubicBezTo>
                    <a:pt x="919" y="6973"/>
                    <a:pt x="689" y="9346"/>
                    <a:pt x="460" y="11601"/>
                  </a:cubicBezTo>
                  <a:cubicBezTo>
                    <a:pt x="230" y="13856"/>
                    <a:pt x="0" y="15992"/>
                    <a:pt x="0" y="16230"/>
                  </a:cubicBezTo>
                  <a:cubicBezTo>
                    <a:pt x="0" y="16467"/>
                    <a:pt x="230" y="14806"/>
                    <a:pt x="1264" y="12076"/>
                  </a:cubicBezTo>
                  <a:cubicBezTo>
                    <a:pt x="2298" y="9346"/>
                    <a:pt x="4136" y="5548"/>
                    <a:pt x="6089" y="3056"/>
                  </a:cubicBezTo>
                  <a:cubicBezTo>
                    <a:pt x="8043" y="564"/>
                    <a:pt x="10111" y="-623"/>
                    <a:pt x="12753" y="326"/>
                  </a:cubicBezTo>
                  <a:cubicBezTo>
                    <a:pt x="15396" y="1276"/>
                    <a:pt x="18613" y="4362"/>
                    <a:pt x="20106" y="8159"/>
                  </a:cubicBezTo>
                  <a:cubicBezTo>
                    <a:pt x="21600" y="11957"/>
                    <a:pt x="21370" y="16467"/>
                    <a:pt x="21140" y="20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761416" y="5726557"/>
              <a:ext cx="229684" cy="20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868" fill="norm" stroke="1" extrusionOk="0">
                  <a:moveTo>
                    <a:pt x="16595" y="4504"/>
                  </a:moveTo>
                  <a:cubicBezTo>
                    <a:pt x="16595" y="3413"/>
                    <a:pt x="16595" y="2322"/>
                    <a:pt x="16301" y="1341"/>
                  </a:cubicBezTo>
                  <a:cubicBezTo>
                    <a:pt x="16006" y="359"/>
                    <a:pt x="15417" y="-514"/>
                    <a:pt x="13257" y="359"/>
                  </a:cubicBezTo>
                  <a:cubicBezTo>
                    <a:pt x="11097" y="1231"/>
                    <a:pt x="7366" y="3850"/>
                    <a:pt x="4912" y="6468"/>
                  </a:cubicBezTo>
                  <a:cubicBezTo>
                    <a:pt x="2457" y="9086"/>
                    <a:pt x="1279" y="11704"/>
                    <a:pt x="592" y="13995"/>
                  </a:cubicBezTo>
                  <a:cubicBezTo>
                    <a:pt x="-96" y="16286"/>
                    <a:pt x="-292" y="18250"/>
                    <a:pt x="592" y="19450"/>
                  </a:cubicBezTo>
                  <a:cubicBezTo>
                    <a:pt x="1475" y="20650"/>
                    <a:pt x="3439" y="21086"/>
                    <a:pt x="6188" y="19231"/>
                  </a:cubicBezTo>
                  <a:cubicBezTo>
                    <a:pt x="8937" y="17377"/>
                    <a:pt x="12472" y="13231"/>
                    <a:pt x="14141" y="10613"/>
                  </a:cubicBezTo>
                  <a:cubicBezTo>
                    <a:pt x="15810" y="7995"/>
                    <a:pt x="15613" y="6904"/>
                    <a:pt x="15417" y="6904"/>
                  </a:cubicBezTo>
                  <a:cubicBezTo>
                    <a:pt x="15221" y="6904"/>
                    <a:pt x="15024" y="7995"/>
                    <a:pt x="15417" y="9959"/>
                  </a:cubicBezTo>
                  <a:cubicBezTo>
                    <a:pt x="15810" y="11922"/>
                    <a:pt x="16792" y="14759"/>
                    <a:pt x="17872" y="16722"/>
                  </a:cubicBezTo>
                  <a:cubicBezTo>
                    <a:pt x="18952" y="18686"/>
                    <a:pt x="20130" y="19777"/>
                    <a:pt x="21308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143499" y="5802005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162549" y="589090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574086" y="5735051"/>
              <a:ext cx="166314" cy="42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35" fill="norm" stroke="1" extrusionOk="0">
                  <a:moveTo>
                    <a:pt x="21483" y="4302"/>
                  </a:moveTo>
                  <a:cubicBezTo>
                    <a:pt x="19022" y="2925"/>
                    <a:pt x="16561" y="1549"/>
                    <a:pt x="14648" y="755"/>
                  </a:cubicBezTo>
                  <a:cubicBezTo>
                    <a:pt x="12734" y="-39"/>
                    <a:pt x="11367" y="-251"/>
                    <a:pt x="9179" y="331"/>
                  </a:cubicBezTo>
                  <a:cubicBezTo>
                    <a:pt x="6992" y="914"/>
                    <a:pt x="3984" y="2290"/>
                    <a:pt x="2207" y="3243"/>
                  </a:cubicBezTo>
                  <a:cubicBezTo>
                    <a:pt x="430" y="4196"/>
                    <a:pt x="-117" y="4725"/>
                    <a:pt x="20" y="5255"/>
                  </a:cubicBezTo>
                  <a:cubicBezTo>
                    <a:pt x="156" y="5784"/>
                    <a:pt x="977" y="6314"/>
                    <a:pt x="3164" y="6261"/>
                  </a:cubicBezTo>
                  <a:cubicBezTo>
                    <a:pt x="5351" y="6208"/>
                    <a:pt x="8906" y="5573"/>
                    <a:pt x="11640" y="4831"/>
                  </a:cubicBezTo>
                  <a:cubicBezTo>
                    <a:pt x="14374" y="4090"/>
                    <a:pt x="16288" y="3243"/>
                    <a:pt x="17382" y="3137"/>
                  </a:cubicBezTo>
                  <a:cubicBezTo>
                    <a:pt x="18475" y="3031"/>
                    <a:pt x="18749" y="3667"/>
                    <a:pt x="19432" y="5414"/>
                  </a:cubicBezTo>
                  <a:cubicBezTo>
                    <a:pt x="20116" y="7161"/>
                    <a:pt x="21210" y="10020"/>
                    <a:pt x="21073" y="12614"/>
                  </a:cubicBezTo>
                  <a:cubicBezTo>
                    <a:pt x="20936" y="15208"/>
                    <a:pt x="19569" y="17537"/>
                    <a:pt x="17518" y="18967"/>
                  </a:cubicBezTo>
                  <a:cubicBezTo>
                    <a:pt x="15468" y="20396"/>
                    <a:pt x="12734" y="20925"/>
                    <a:pt x="10683" y="21137"/>
                  </a:cubicBezTo>
                  <a:cubicBezTo>
                    <a:pt x="8632" y="21349"/>
                    <a:pt x="7265" y="21243"/>
                    <a:pt x="5898" y="20555"/>
                  </a:cubicBezTo>
                  <a:cubicBezTo>
                    <a:pt x="4531" y="19867"/>
                    <a:pt x="3164" y="18596"/>
                    <a:pt x="4121" y="17220"/>
                  </a:cubicBezTo>
                  <a:cubicBezTo>
                    <a:pt x="5078" y="15843"/>
                    <a:pt x="8359" y="14361"/>
                    <a:pt x="10683" y="13514"/>
                  </a:cubicBezTo>
                  <a:cubicBezTo>
                    <a:pt x="13007" y="12667"/>
                    <a:pt x="14374" y="12455"/>
                    <a:pt x="15741" y="12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883968" y="5607424"/>
              <a:ext cx="137659" cy="3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259" fill="norm" stroke="1" extrusionOk="0">
                  <a:moveTo>
                    <a:pt x="13515" y="9125"/>
                  </a:moveTo>
                  <a:cubicBezTo>
                    <a:pt x="15706" y="6657"/>
                    <a:pt x="17898" y="4188"/>
                    <a:pt x="19150" y="2645"/>
                  </a:cubicBezTo>
                  <a:cubicBezTo>
                    <a:pt x="20402" y="1102"/>
                    <a:pt x="20715" y="485"/>
                    <a:pt x="19932" y="177"/>
                  </a:cubicBezTo>
                  <a:cubicBezTo>
                    <a:pt x="19150" y="-132"/>
                    <a:pt x="17272" y="-132"/>
                    <a:pt x="14141" y="979"/>
                  </a:cubicBezTo>
                  <a:cubicBezTo>
                    <a:pt x="11011" y="2090"/>
                    <a:pt x="6628" y="4311"/>
                    <a:pt x="3654" y="7335"/>
                  </a:cubicBezTo>
                  <a:cubicBezTo>
                    <a:pt x="680" y="10359"/>
                    <a:pt x="-885" y="14186"/>
                    <a:pt x="524" y="16716"/>
                  </a:cubicBezTo>
                  <a:cubicBezTo>
                    <a:pt x="1932" y="19246"/>
                    <a:pt x="6315" y="20481"/>
                    <a:pt x="9602" y="20974"/>
                  </a:cubicBezTo>
                  <a:cubicBezTo>
                    <a:pt x="12889" y="21468"/>
                    <a:pt x="15080" y="21221"/>
                    <a:pt x="17272" y="2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146799" y="5681355"/>
              <a:ext cx="3810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49"/>
                    <a:pt x="12000" y="5298"/>
                    <a:pt x="8400" y="8558"/>
                  </a:cubicBezTo>
                  <a:cubicBezTo>
                    <a:pt x="4800" y="11819"/>
                    <a:pt x="2400" y="15691"/>
                    <a:pt x="1200" y="18136"/>
                  </a:cubicBezTo>
                  <a:cubicBezTo>
                    <a:pt x="0" y="20581"/>
                    <a:pt x="0" y="21600"/>
                    <a:pt x="0" y="21600"/>
                  </a:cubicBezTo>
                  <a:cubicBezTo>
                    <a:pt x="0" y="21600"/>
                    <a:pt x="0" y="20581"/>
                    <a:pt x="3600" y="17423"/>
                  </a:cubicBezTo>
                  <a:cubicBezTo>
                    <a:pt x="7200" y="14264"/>
                    <a:pt x="14400" y="8966"/>
                    <a:pt x="21600" y="3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138333" y="5613398"/>
              <a:ext cx="148350" cy="34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348" fill="norm" stroke="1" extrusionOk="0">
                  <a:moveTo>
                    <a:pt x="9924" y="2212"/>
                  </a:moveTo>
                  <a:cubicBezTo>
                    <a:pt x="11384" y="1177"/>
                    <a:pt x="12843" y="143"/>
                    <a:pt x="14157" y="13"/>
                  </a:cubicBezTo>
                  <a:cubicBezTo>
                    <a:pt x="15470" y="-116"/>
                    <a:pt x="16638" y="660"/>
                    <a:pt x="18097" y="2859"/>
                  </a:cubicBezTo>
                  <a:cubicBezTo>
                    <a:pt x="19557" y="5058"/>
                    <a:pt x="21308" y="8679"/>
                    <a:pt x="19994" y="11848"/>
                  </a:cubicBezTo>
                  <a:cubicBezTo>
                    <a:pt x="18681" y="15017"/>
                    <a:pt x="14303" y="17733"/>
                    <a:pt x="11384" y="19221"/>
                  </a:cubicBezTo>
                  <a:cubicBezTo>
                    <a:pt x="8465" y="20708"/>
                    <a:pt x="7005" y="20967"/>
                    <a:pt x="5254" y="21161"/>
                  </a:cubicBezTo>
                  <a:cubicBezTo>
                    <a:pt x="3503" y="21355"/>
                    <a:pt x="1459" y="21484"/>
                    <a:pt x="584" y="21096"/>
                  </a:cubicBezTo>
                  <a:cubicBezTo>
                    <a:pt x="-292" y="20708"/>
                    <a:pt x="0" y="19803"/>
                    <a:pt x="292" y="18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324599" y="5586105"/>
              <a:ext cx="1968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03" y="3651"/>
                    <a:pt x="20206" y="7301"/>
                    <a:pt x="18348" y="10496"/>
                  </a:cubicBezTo>
                  <a:cubicBezTo>
                    <a:pt x="16490" y="13690"/>
                    <a:pt x="13471" y="16428"/>
                    <a:pt x="10219" y="18203"/>
                  </a:cubicBezTo>
                  <a:cubicBezTo>
                    <a:pt x="6968" y="19977"/>
                    <a:pt x="3484" y="207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597649" y="5998855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238999" y="5588206"/>
              <a:ext cx="263808" cy="40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35" fill="norm" stroke="1" extrusionOk="0">
                  <a:moveTo>
                    <a:pt x="0" y="9675"/>
                  </a:moveTo>
                  <a:cubicBezTo>
                    <a:pt x="518" y="10125"/>
                    <a:pt x="1037" y="10576"/>
                    <a:pt x="1901" y="10857"/>
                  </a:cubicBezTo>
                  <a:cubicBezTo>
                    <a:pt x="2765" y="11138"/>
                    <a:pt x="3974" y="11250"/>
                    <a:pt x="5443" y="10744"/>
                  </a:cubicBezTo>
                  <a:cubicBezTo>
                    <a:pt x="6912" y="10238"/>
                    <a:pt x="8640" y="9113"/>
                    <a:pt x="10195" y="7538"/>
                  </a:cubicBezTo>
                  <a:cubicBezTo>
                    <a:pt x="11750" y="5963"/>
                    <a:pt x="13133" y="3938"/>
                    <a:pt x="13910" y="2588"/>
                  </a:cubicBezTo>
                  <a:cubicBezTo>
                    <a:pt x="14688" y="1238"/>
                    <a:pt x="14861" y="563"/>
                    <a:pt x="14515" y="225"/>
                  </a:cubicBezTo>
                  <a:cubicBezTo>
                    <a:pt x="14170" y="-112"/>
                    <a:pt x="13306" y="-112"/>
                    <a:pt x="12355" y="507"/>
                  </a:cubicBezTo>
                  <a:cubicBezTo>
                    <a:pt x="11405" y="1125"/>
                    <a:pt x="10368" y="2363"/>
                    <a:pt x="9590" y="4669"/>
                  </a:cubicBezTo>
                  <a:cubicBezTo>
                    <a:pt x="8813" y="6975"/>
                    <a:pt x="8294" y="10350"/>
                    <a:pt x="8035" y="13107"/>
                  </a:cubicBezTo>
                  <a:cubicBezTo>
                    <a:pt x="7776" y="15863"/>
                    <a:pt x="7776" y="18000"/>
                    <a:pt x="7776" y="19407"/>
                  </a:cubicBezTo>
                  <a:cubicBezTo>
                    <a:pt x="7776" y="20813"/>
                    <a:pt x="7776" y="21488"/>
                    <a:pt x="7949" y="21432"/>
                  </a:cubicBezTo>
                  <a:cubicBezTo>
                    <a:pt x="8122" y="21375"/>
                    <a:pt x="8467" y="20588"/>
                    <a:pt x="9158" y="18957"/>
                  </a:cubicBezTo>
                  <a:cubicBezTo>
                    <a:pt x="9850" y="17325"/>
                    <a:pt x="10886" y="14850"/>
                    <a:pt x="11750" y="13388"/>
                  </a:cubicBezTo>
                  <a:cubicBezTo>
                    <a:pt x="12614" y="11925"/>
                    <a:pt x="13306" y="11475"/>
                    <a:pt x="14256" y="11138"/>
                  </a:cubicBezTo>
                  <a:cubicBezTo>
                    <a:pt x="15206" y="10800"/>
                    <a:pt x="16416" y="10576"/>
                    <a:pt x="17539" y="10519"/>
                  </a:cubicBezTo>
                  <a:cubicBezTo>
                    <a:pt x="18662" y="10463"/>
                    <a:pt x="19699" y="10576"/>
                    <a:pt x="20390" y="10913"/>
                  </a:cubicBezTo>
                  <a:cubicBezTo>
                    <a:pt x="21082" y="11250"/>
                    <a:pt x="21427" y="11813"/>
                    <a:pt x="21514" y="13557"/>
                  </a:cubicBezTo>
                  <a:cubicBezTo>
                    <a:pt x="21600" y="15300"/>
                    <a:pt x="21427" y="18225"/>
                    <a:pt x="21254" y="2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918077" y="5611505"/>
              <a:ext cx="126520" cy="47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39" fill="norm" stroke="1" extrusionOk="0">
                  <a:moveTo>
                    <a:pt x="5884" y="0"/>
                  </a:moveTo>
                  <a:cubicBezTo>
                    <a:pt x="5530" y="2796"/>
                    <a:pt x="5175" y="5593"/>
                    <a:pt x="4467" y="8727"/>
                  </a:cubicBezTo>
                  <a:cubicBezTo>
                    <a:pt x="3759" y="11861"/>
                    <a:pt x="2697" y="15332"/>
                    <a:pt x="1812" y="17357"/>
                  </a:cubicBezTo>
                  <a:cubicBezTo>
                    <a:pt x="926" y="19382"/>
                    <a:pt x="218" y="19961"/>
                    <a:pt x="41" y="19864"/>
                  </a:cubicBezTo>
                  <a:cubicBezTo>
                    <a:pt x="-136" y="19768"/>
                    <a:pt x="218" y="18996"/>
                    <a:pt x="1812" y="17743"/>
                  </a:cubicBezTo>
                  <a:cubicBezTo>
                    <a:pt x="3405" y="16489"/>
                    <a:pt x="6238" y="14754"/>
                    <a:pt x="8716" y="13741"/>
                  </a:cubicBezTo>
                  <a:cubicBezTo>
                    <a:pt x="11195" y="12729"/>
                    <a:pt x="13320" y="12439"/>
                    <a:pt x="14913" y="12536"/>
                  </a:cubicBezTo>
                  <a:cubicBezTo>
                    <a:pt x="16507" y="12632"/>
                    <a:pt x="17569" y="13114"/>
                    <a:pt x="18808" y="14127"/>
                  </a:cubicBezTo>
                  <a:cubicBezTo>
                    <a:pt x="20048" y="15139"/>
                    <a:pt x="21464" y="16682"/>
                    <a:pt x="21110" y="17888"/>
                  </a:cubicBezTo>
                  <a:cubicBezTo>
                    <a:pt x="20756" y="19093"/>
                    <a:pt x="18631" y="19961"/>
                    <a:pt x="15621" y="20539"/>
                  </a:cubicBezTo>
                  <a:cubicBezTo>
                    <a:pt x="12612" y="21118"/>
                    <a:pt x="8716" y="21407"/>
                    <a:pt x="5884" y="21504"/>
                  </a:cubicBezTo>
                  <a:cubicBezTo>
                    <a:pt x="3051" y="21600"/>
                    <a:pt x="1280" y="21504"/>
                    <a:pt x="926" y="21166"/>
                  </a:cubicBezTo>
                  <a:cubicBezTo>
                    <a:pt x="572" y="20829"/>
                    <a:pt x="1634" y="20250"/>
                    <a:pt x="2697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131049" y="5928442"/>
              <a:ext cx="114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600" y="11375"/>
                    <a:pt x="3200" y="2735"/>
                    <a:pt x="6800" y="575"/>
                  </a:cubicBezTo>
                  <a:cubicBezTo>
                    <a:pt x="10400" y="-1585"/>
                    <a:pt x="160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110259" y="6011555"/>
              <a:ext cx="135092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18" fill="norm" stroke="1" extrusionOk="0">
                  <a:moveTo>
                    <a:pt x="2267" y="0"/>
                  </a:moveTo>
                  <a:cubicBezTo>
                    <a:pt x="938" y="7200"/>
                    <a:pt x="-391" y="14400"/>
                    <a:pt x="107" y="18000"/>
                  </a:cubicBezTo>
                  <a:cubicBezTo>
                    <a:pt x="606" y="21600"/>
                    <a:pt x="2932" y="21600"/>
                    <a:pt x="6754" y="20400"/>
                  </a:cubicBezTo>
                  <a:cubicBezTo>
                    <a:pt x="10575" y="19200"/>
                    <a:pt x="15892" y="16800"/>
                    <a:pt x="21209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654121" y="5648382"/>
              <a:ext cx="188129" cy="38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50" fill="norm" stroke="1" extrusionOk="0">
                  <a:moveTo>
                    <a:pt x="20867" y="420"/>
                  </a:moveTo>
                  <a:cubicBezTo>
                    <a:pt x="19458" y="185"/>
                    <a:pt x="18050" y="-50"/>
                    <a:pt x="16758" y="9"/>
                  </a:cubicBezTo>
                  <a:cubicBezTo>
                    <a:pt x="15467" y="67"/>
                    <a:pt x="14293" y="420"/>
                    <a:pt x="11476" y="2415"/>
                  </a:cubicBezTo>
                  <a:cubicBezTo>
                    <a:pt x="8658" y="4411"/>
                    <a:pt x="4197" y="8050"/>
                    <a:pt x="1850" y="11043"/>
                  </a:cubicBezTo>
                  <a:cubicBezTo>
                    <a:pt x="-498" y="14037"/>
                    <a:pt x="-733" y="16385"/>
                    <a:pt x="1850" y="18028"/>
                  </a:cubicBezTo>
                  <a:cubicBezTo>
                    <a:pt x="4432" y="19672"/>
                    <a:pt x="9832" y="20611"/>
                    <a:pt x="15232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861299" y="5716412"/>
              <a:ext cx="165190" cy="313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160" fill="norm" stroke="1" extrusionOk="0">
                  <a:moveTo>
                    <a:pt x="6400" y="3638"/>
                  </a:moveTo>
                  <a:cubicBezTo>
                    <a:pt x="4267" y="6642"/>
                    <a:pt x="2133" y="9646"/>
                    <a:pt x="1067" y="11935"/>
                  </a:cubicBezTo>
                  <a:cubicBezTo>
                    <a:pt x="0" y="14224"/>
                    <a:pt x="0" y="15797"/>
                    <a:pt x="0" y="17013"/>
                  </a:cubicBezTo>
                  <a:cubicBezTo>
                    <a:pt x="0" y="18229"/>
                    <a:pt x="0" y="19087"/>
                    <a:pt x="133" y="19159"/>
                  </a:cubicBezTo>
                  <a:cubicBezTo>
                    <a:pt x="267" y="19230"/>
                    <a:pt x="533" y="18515"/>
                    <a:pt x="1333" y="15869"/>
                  </a:cubicBezTo>
                  <a:cubicBezTo>
                    <a:pt x="2133" y="13222"/>
                    <a:pt x="3467" y="8645"/>
                    <a:pt x="4533" y="5856"/>
                  </a:cubicBezTo>
                  <a:cubicBezTo>
                    <a:pt x="5600" y="3066"/>
                    <a:pt x="6400" y="2065"/>
                    <a:pt x="7200" y="1207"/>
                  </a:cubicBezTo>
                  <a:cubicBezTo>
                    <a:pt x="8000" y="348"/>
                    <a:pt x="8800" y="-367"/>
                    <a:pt x="10933" y="205"/>
                  </a:cubicBezTo>
                  <a:cubicBezTo>
                    <a:pt x="13067" y="777"/>
                    <a:pt x="16533" y="2637"/>
                    <a:pt x="18667" y="5212"/>
                  </a:cubicBezTo>
                  <a:cubicBezTo>
                    <a:pt x="20800" y="7787"/>
                    <a:pt x="21600" y="11077"/>
                    <a:pt x="19867" y="13652"/>
                  </a:cubicBezTo>
                  <a:cubicBezTo>
                    <a:pt x="18133" y="16226"/>
                    <a:pt x="13867" y="18086"/>
                    <a:pt x="11067" y="19230"/>
                  </a:cubicBezTo>
                  <a:cubicBezTo>
                    <a:pt x="8267" y="20375"/>
                    <a:pt x="6933" y="20804"/>
                    <a:pt x="5600" y="21018"/>
                  </a:cubicBezTo>
                  <a:cubicBezTo>
                    <a:pt x="4267" y="21233"/>
                    <a:pt x="2933" y="21233"/>
                    <a:pt x="2400" y="20804"/>
                  </a:cubicBezTo>
                  <a:cubicBezTo>
                    <a:pt x="1867" y="20375"/>
                    <a:pt x="2133" y="19516"/>
                    <a:pt x="2400" y="18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039099" y="5611505"/>
              <a:ext cx="13176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15187" y="0"/>
                  </a:moveTo>
                  <a:cubicBezTo>
                    <a:pt x="16875" y="88"/>
                    <a:pt x="18563" y="176"/>
                    <a:pt x="19406" y="483"/>
                  </a:cubicBezTo>
                  <a:cubicBezTo>
                    <a:pt x="20250" y="790"/>
                    <a:pt x="20250" y="1317"/>
                    <a:pt x="20588" y="3161"/>
                  </a:cubicBezTo>
                  <a:cubicBezTo>
                    <a:pt x="20925" y="5005"/>
                    <a:pt x="21600" y="8166"/>
                    <a:pt x="19912" y="11151"/>
                  </a:cubicBezTo>
                  <a:cubicBezTo>
                    <a:pt x="18225" y="14137"/>
                    <a:pt x="14175" y="16946"/>
                    <a:pt x="10462" y="18659"/>
                  </a:cubicBezTo>
                  <a:cubicBezTo>
                    <a:pt x="6750" y="20371"/>
                    <a:pt x="3375" y="209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362949" y="5909955"/>
              <a:ext cx="387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7" y="1440"/>
                    <a:pt x="7554" y="2880"/>
                    <a:pt x="11154" y="6480"/>
                  </a:cubicBezTo>
                  <a:cubicBezTo>
                    <a:pt x="14754" y="10080"/>
                    <a:pt x="18177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458199" y="5979805"/>
              <a:ext cx="317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2" y="18514"/>
                    <a:pt x="6624" y="15429"/>
                    <a:pt x="10224" y="11829"/>
                  </a:cubicBezTo>
                  <a:cubicBezTo>
                    <a:pt x="13824" y="8229"/>
                    <a:pt x="17712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712199" y="5859155"/>
              <a:ext cx="12406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600" fill="norm" stroke="1" extrusionOk="0">
                  <a:moveTo>
                    <a:pt x="0" y="0"/>
                  </a:moveTo>
                  <a:cubicBezTo>
                    <a:pt x="6728" y="2585"/>
                    <a:pt x="13456" y="5169"/>
                    <a:pt x="17174" y="7938"/>
                  </a:cubicBezTo>
                  <a:cubicBezTo>
                    <a:pt x="20892" y="10708"/>
                    <a:pt x="21600" y="13662"/>
                    <a:pt x="19830" y="15969"/>
                  </a:cubicBezTo>
                  <a:cubicBezTo>
                    <a:pt x="18059" y="18277"/>
                    <a:pt x="13810" y="19938"/>
                    <a:pt x="95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9374486" y="5807916"/>
              <a:ext cx="184528" cy="43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15" fill="norm" stroke="1" extrusionOk="0">
                  <a:moveTo>
                    <a:pt x="20899" y="2192"/>
                  </a:moveTo>
                  <a:cubicBezTo>
                    <a:pt x="21141" y="1262"/>
                    <a:pt x="21384" y="332"/>
                    <a:pt x="20777" y="73"/>
                  </a:cubicBezTo>
                  <a:cubicBezTo>
                    <a:pt x="20171" y="-185"/>
                    <a:pt x="18714" y="228"/>
                    <a:pt x="15802" y="1520"/>
                  </a:cubicBezTo>
                  <a:cubicBezTo>
                    <a:pt x="12890" y="2812"/>
                    <a:pt x="8521" y="4982"/>
                    <a:pt x="5366" y="7411"/>
                  </a:cubicBezTo>
                  <a:cubicBezTo>
                    <a:pt x="2211" y="9840"/>
                    <a:pt x="269" y="12527"/>
                    <a:pt x="27" y="14646"/>
                  </a:cubicBezTo>
                  <a:cubicBezTo>
                    <a:pt x="-216" y="16764"/>
                    <a:pt x="1240" y="18315"/>
                    <a:pt x="3303" y="19348"/>
                  </a:cubicBezTo>
                  <a:cubicBezTo>
                    <a:pt x="5366" y="20382"/>
                    <a:pt x="8036" y="20898"/>
                    <a:pt x="10705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9533238" y="5984460"/>
              <a:ext cx="226713" cy="22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58" fill="norm" stroke="1" extrusionOk="0">
                  <a:moveTo>
                    <a:pt x="19622" y="3190"/>
                  </a:moveTo>
                  <a:cubicBezTo>
                    <a:pt x="18022" y="1777"/>
                    <a:pt x="16422" y="364"/>
                    <a:pt x="14222" y="61"/>
                  </a:cubicBezTo>
                  <a:cubicBezTo>
                    <a:pt x="12022" y="-242"/>
                    <a:pt x="9222" y="565"/>
                    <a:pt x="6722" y="2988"/>
                  </a:cubicBezTo>
                  <a:cubicBezTo>
                    <a:pt x="4222" y="5410"/>
                    <a:pt x="2022" y="9448"/>
                    <a:pt x="922" y="12072"/>
                  </a:cubicBezTo>
                  <a:cubicBezTo>
                    <a:pt x="-178" y="14696"/>
                    <a:pt x="-178" y="15908"/>
                    <a:pt x="322" y="16614"/>
                  </a:cubicBezTo>
                  <a:cubicBezTo>
                    <a:pt x="822" y="17321"/>
                    <a:pt x="1822" y="17522"/>
                    <a:pt x="4122" y="16917"/>
                  </a:cubicBezTo>
                  <a:cubicBezTo>
                    <a:pt x="6422" y="16311"/>
                    <a:pt x="10022" y="14898"/>
                    <a:pt x="12522" y="13182"/>
                  </a:cubicBezTo>
                  <a:cubicBezTo>
                    <a:pt x="15022" y="11466"/>
                    <a:pt x="16422" y="9448"/>
                    <a:pt x="17222" y="7934"/>
                  </a:cubicBezTo>
                  <a:cubicBezTo>
                    <a:pt x="18022" y="6420"/>
                    <a:pt x="18222" y="5410"/>
                    <a:pt x="18322" y="5511"/>
                  </a:cubicBezTo>
                  <a:cubicBezTo>
                    <a:pt x="18422" y="5612"/>
                    <a:pt x="18422" y="6823"/>
                    <a:pt x="18922" y="9650"/>
                  </a:cubicBezTo>
                  <a:cubicBezTo>
                    <a:pt x="19422" y="12476"/>
                    <a:pt x="20422" y="16917"/>
                    <a:pt x="21422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772649" y="6214755"/>
              <a:ext cx="177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0223499" y="5840105"/>
              <a:ext cx="182035" cy="37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10549" y="0"/>
                  </a:moveTo>
                  <a:cubicBezTo>
                    <a:pt x="9544" y="1800"/>
                    <a:pt x="8540" y="3600"/>
                    <a:pt x="7660" y="6780"/>
                  </a:cubicBezTo>
                  <a:cubicBezTo>
                    <a:pt x="6781" y="9960"/>
                    <a:pt x="6028" y="14520"/>
                    <a:pt x="5526" y="17160"/>
                  </a:cubicBezTo>
                  <a:cubicBezTo>
                    <a:pt x="5023" y="19800"/>
                    <a:pt x="4772" y="20520"/>
                    <a:pt x="4647" y="20580"/>
                  </a:cubicBezTo>
                  <a:cubicBezTo>
                    <a:pt x="4521" y="20640"/>
                    <a:pt x="4521" y="20040"/>
                    <a:pt x="5777" y="18660"/>
                  </a:cubicBezTo>
                  <a:cubicBezTo>
                    <a:pt x="7033" y="17280"/>
                    <a:pt x="9544" y="15120"/>
                    <a:pt x="11428" y="13980"/>
                  </a:cubicBezTo>
                  <a:cubicBezTo>
                    <a:pt x="13312" y="12840"/>
                    <a:pt x="14567" y="12720"/>
                    <a:pt x="15823" y="12720"/>
                  </a:cubicBezTo>
                  <a:cubicBezTo>
                    <a:pt x="17079" y="12720"/>
                    <a:pt x="18335" y="12840"/>
                    <a:pt x="19465" y="13200"/>
                  </a:cubicBezTo>
                  <a:cubicBezTo>
                    <a:pt x="20595" y="13560"/>
                    <a:pt x="21600" y="14160"/>
                    <a:pt x="21600" y="15300"/>
                  </a:cubicBezTo>
                  <a:cubicBezTo>
                    <a:pt x="21600" y="16440"/>
                    <a:pt x="20595" y="18120"/>
                    <a:pt x="18335" y="19320"/>
                  </a:cubicBezTo>
                  <a:cubicBezTo>
                    <a:pt x="16074" y="20520"/>
                    <a:pt x="12558" y="21240"/>
                    <a:pt x="9293" y="21420"/>
                  </a:cubicBezTo>
                  <a:cubicBezTo>
                    <a:pt x="6028" y="21600"/>
                    <a:pt x="3014" y="21240"/>
                    <a:pt x="1507" y="20700"/>
                  </a:cubicBezTo>
                  <a:cubicBezTo>
                    <a:pt x="0" y="20160"/>
                    <a:pt x="0" y="19440"/>
                    <a:pt x="0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0502899" y="5827405"/>
              <a:ext cx="16398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600" fill="norm" stroke="1" extrusionOk="0">
                  <a:moveTo>
                    <a:pt x="11340" y="0"/>
                  </a:moveTo>
                  <a:cubicBezTo>
                    <a:pt x="12690" y="0"/>
                    <a:pt x="14040" y="0"/>
                    <a:pt x="15390" y="566"/>
                  </a:cubicBezTo>
                  <a:cubicBezTo>
                    <a:pt x="16740" y="1131"/>
                    <a:pt x="18090" y="2263"/>
                    <a:pt x="19305" y="4269"/>
                  </a:cubicBezTo>
                  <a:cubicBezTo>
                    <a:pt x="20520" y="6274"/>
                    <a:pt x="21600" y="9154"/>
                    <a:pt x="20385" y="11726"/>
                  </a:cubicBezTo>
                  <a:cubicBezTo>
                    <a:pt x="19170" y="14297"/>
                    <a:pt x="15660" y="16560"/>
                    <a:pt x="11880" y="18154"/>
                  </a:cubicBezTo>
                  <a:cubicBezTo>
                    <a:pt x="8100" y="19749"/>
                    <a:pt x="4050" y="20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699000" y="6123592"/>
              <a:ext cx="3429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867" y="12793"/>
                    <a:pt x="7733" y="5170"/>
                    <a:pt x="11333" y="1993"/>
                  </a:cubicBezTo>
                  <a:cubicBezTo>
                    <a:pt x="14933" y="-1183"/>
                    <a:pt x="18267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762500" y="6214755"/>
              <a:ext cx="285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202766" y="6128547"/>
              <a:ext cx="188385" cy="25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4126" y="5004"/>
                  </a:moveTo>
                  <a:cubicBezTo>
                    <a:pt x="3155" y="5526"/>
                    <a:pt x="2184" y="6049"/>
                    <a:pt x="1578" y="8488"/>
                  </a:cubicBezTo>
                  <a:cubicBezTo>
                    <a:pt x="971" y="10926"/>
                    <a:pt x="728" y="15281"/>
                    <a:pt x="607" y="17894"/>
                  </a:cubicBezTo>
                  <a:cubicBezTo>
                    <a:pt x="485" y="20507"/>
                    <a:pt x="485" y="21378"/>
                    <a:pt x="607" y="21378"/>
                  </a:cubicBezTo>
                  <a:cubicBezTo>
                    <a:pt x="728" y="21378"/>
                    <a:pt x="971" y="20507"/>
                    <a:pt x="1699" y="17372"/>
                  </a:cubicBezTo>
                  <a:cubicBezTo>
                    <a:pt x="2427" y="14236"/>
                    <a:pt x="3640" y="8836"/>
                    <a:pt x="4854" y="5352"/>
                  </a:cubicBezTo>
                  <a:cubicBezTo>
                    <a:pt x="6067" y="1868"/>
                    <a:pt x="7281" y="301"/>
                    <a:pt x="9344" y="39"/>
                  </a:cubicBezTo>
                  <a:cubicBezTo>
                    <a:pt x="11407" y="-222"/>
                    <a:pt x="14319" y="823"/>
                    <a:pt x="15411" y="2652"/>
                  </a:cubicBezTo>
                  <a:cubicBezTo>
                    <a:pt x="16503" y="4481"/>
                    <a:pt x="15775" y="7094"/>
                    <a:pt x="13470" y="8836"/>
                  </a:cubicBezTo>
                  <a:cubicBezTo>
                    <a:pt x="11164" y="10578"/>
                    <a:pt x="7281" y="11449"/>
                    <a:pt x="4490" y="11710"/>
                  </a:cubicBezTo>
                  <a:cubicBezTo>
                    <a:pt x="1699" y="11972"/>
                    <a:pt x="0" y="11623"/>
                    <a:pt x="0" y="11972"/>
                  </a:cubicBezTo>
                  <a:cubicBezTo>
                    <a:pt x="0" y="12320"/>
                    <a:pt x="1699" y="13365"/>
                    <a:pt x="5582" y="15020"/>
                  </a:cubicBezTo>
                  <a:cubicBezTo>
                    <a:pt x="9465" y="16675"/>
                    <a:pt x="15533" y="18939"/>
                    <a:pt x="21600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384799" y="6189355"/>
              <a:ext cx="146051" cy="16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525"/>
                  </a:moveTo>
                  <a:cubicBezTo>
                    <a:pt x="1878" y="7574"/>
                    <a:pt x="3757" y="12623"/>
                    <a:pt x="5635" y="15990"/>
                  </a:cubicBezTo>
                  <a:cubicBezTo>
                    <a:pt x="7513" y="19356"/>
                    <a:pt x="9391" y="21039"/>
                    <a:pt x="10800" y="21319"/>
                  </a:cubicBezTo>
                  <a:cubicBezTo>
                    <a:pt x="12209" y="21600"/>
                    <a:pt x="13148" y="20478"/>
                    <a:pt x="14870" y="16691"/>
                  </a:cubicBezTo>
                  <a:cubicBezTo>
                    <a:pt x="16591" y="12904"/>
                    <a:pt x="19096" y="64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557971" y="6292013"/>
              <a:ext cx="106229" cy="13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29" fill="norm" stroke="1" extrusionOk="0">
                  <a:moveTo>
                    <a:pt x="21255" y="3943"/>
                  </a:moveTo>
                  <a:cubicBezTo>
                    <a:pt x="19984" y="2572"/>
                    <a:pt x="18714" y="1200"/>
                    <a:pt x="15537" y="515"/>
                  </a:cubicBezTo>
                  <a:cubicBezTo>
                    <a:pt x="12361" y="-171"/>
                    <a:pt x="7279" y="-171"/>
                    <a:pt x="4102" y="515"/>
                  </a:cubicBezTo>
                  <a:cubicBezTo>
                    <a:pt x="926" y="1200"/>
                    <a:pt x="-345" y="2572"/>
                    <a:pt x="79" y="3943"/>
                  </a:cubicBezTo>
                  <a:cubicBezTo>
                    <a:pt x="502" y="5315"/>
                    <a:pt x="2620" y="6686"/>
                    <a:pt x="4737" y="7715"/>
                  </a:cubicBezTo>
                  <a:cubicBezTo>
                    <a:pt x="6855" y="8743"/>
                    <a:pt x="8973" y="9429"/>
                    <a:pt x="11302" y="10458"/>
                  </a:cubicBezTo>
                  <a:cubicBezTo>
                    <a:pt x="13631" y="11486"/>
                    <a:pt x="16173" y="12858"/>
                    <a:pt x="17443" y="14400"/>
                  </a:cubicBezTo>
                  <a:cubicBezTo>
                    <a:pt x="18714" y="15943"/>
                    <a:pt x="18714" y="17658"/>
                    <a:pt x="15749" y="18858"/>
                  </a:cubicBezTo>
                  <a:cubicBezTo>
                    <a:pt x="12784" y="20058"/>
                    <a:pt x="6855" y="20743"/>
                    <a:pt x="926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889749" y="6177360"/>
              <a:ext cx="2984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902" y="12126"/>
                    <a:pt x="9804" y="4168"/>
                    <a:pt x="13404" y="1326"/>
                  </a:cubicBezTo>
                  <a:cubicBezTo>
                    <a:pt x="17004" y="-1516"/>
                    <a:pt x="19302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940549" y="627825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030091" y="6269515"/>
              <a:ext cx="202560" cy="22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29" fill="norm" stroke="1" extrusionOk="0">
                  <a:moveTo>
                    <a:pt x="7357" y="5073"/>
                  </a:moveTo>
                  <a:cubicBezTo>
                    <a:pt x="5557" y="6688"/>
                    <a:pt x="3757" y="8303"/>
                    <a:pt x="2520" y="10523"/>
                  </a:cubicBezTo>
                  <a:cubicBezTo>
                    <a:pt x="1282" y="12744"/>
                    <a:pt x="607" y="15570"/>
                    <a:pt x="270" y="17689"/>
                  </a:cubicBezTo>
                  <a:cubicBezTo>
                    <a:pt x="-68" y="19809"/>
                    <a:pt x="-68" y="21222"/>
                    <a:pt x="157" y="21323"/>
                  </a:cubicBezTo>
                  <a:cubicBezTo>
                    <a:pt x="382" y="21424"/>
                    <a:pt x="832" y="20213"/>
                    <a:pt x="2295" y="16781"/>
                  </a:cubicBezTo>
                  <a:cubicBezTo>
                    <a:pt x="3757" y="13349"/>
                    <a:pt x="6232" y="7697"/>
                    <a:pt x="7920" y="4467"/>
                  </a:cubicBezTo>
                  <a:cubicBezTo>
                    <a:pt x="9607" y="1237"/>
                    <a:pt x="10507" y="430"/>
                    <a:pt x="11970" y="127"/>
                  </a:cubicBezTo>
                  <a:cubicBezTo>
                    <a:pt x="13432" y="-176"/>
                    <a:pt x="15457" y="26"/>
                    <a:pt x="16582" y="1136"/>
                  </a:cubicBezTo>
                  <a:cubicBezTo>
                    <a:pt x="17707" y="2246"/>
                    <a:pt x="17932" y="4265"/>
                    <a:pt x="16695" y="5981"/>
                  </a:cubicBezTo>
                  <a:cubicBezTo>
                    <a:pt x="15457" y="7697"/>
                    <a:pt x="12757" y="9110"/>
                    <a:pt x="10507" y="9817"/>
                  </a:cubicBezTo>
                  <a:cubicBezTo>
                    <a:pt x="8257" y="10523"/>
                    <a:pt x="6457" y="10523"/>
                    <a:pt x="4995" y="10523"/>
                  </a:cubicBezTo>
                  <a:cubicBezTo>
                    <a:pt x="3532" y="10523"/>
                    <a:pt x="2407" y="10523"/>
                    <a:pt x="2407" y="10826"/>
                  </a:cubicBezTo>
                  <a:cubicBezTo>
                    <a:pt x="2407" y="11129"/>
                    <a:pt x="3532" y="11734"/>
                    <a:pt x="6907" y="13349"/>
                  </a:cubicBezTo>
                  <a:cubicBezTo>
                    <a:pt x="10282" y="14964"/>
                    <a:pt x="15907" y="17588"/>
                    <a:pt x="21532" y="20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264399" y="6297305"/>
              <a:ext cx="184151" cy="19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5574"/>
                  </a:moveTo>
                  <a:cubicBezTo>
                    <a:pt x="1241" y="9523"/>
                    <a:pt x="2483" y="13471"/>
                    <a:pt x="3352" y="16142"/>
                  </a:cubicBezTo>
                  <a:cubicBezTo>
                    <a:pt x="4221" y="18813"/>
                    <a:pt x="4717" y="20206"/>
                    <a:pt x="5586" y="20903"/>
                  </a:cubicBezTo>
                  <a:cubicBezTo>
                    <a:pt x="6455" y="21600"/>
                    <a:pt x="7697" y="21600"/>
                    <a:pt x="8938" y="19974"/>
                  </a:cubicBezTo>
                  <a:cubicBezTo>
                    <a:pt x="10179" y="18348"/>
                    <a:pt x="11421" y="15097"/>
                    <a:pt x="12910" y="11497"/>
                  </a:cubicBezTo>
                  <a:cubicBezTo>
                    <a:pt x="14400" y="7897"/>
                    <a:pt x="16138" y="3948"/>
                    <a:pt x="17628" y="1974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404099" y="6420071"/>
              <a:ext cx="152401" cy="18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310"/>
                  </a:moveTo>
                  <a:cubicBezTo>
                    <a:pt x="19500" y="4369"/>
                    <a:pt x="17400" y="2427"/>
                    <a:pt x="15600" y="1335"/>
                  </a:cubicBezTo>
                  <a:cubicBezTo>
                    <a:pt x="13800" y="243"/>
                    <a:pt x="12300" y="0"/>
                    <a:pt x="10800" y="0"/>
                  </a:cubicBezTo>
                  <a:cubicBezTo>
                    <a:pt x="9300" y="0"/>
                    <a:pt x="7800" y="243"/>
                    <a:pt x="6900" y="971"/>
                  </a:cubicBezTo>
                  <a:cubicBezTo>
                    <a:pt x="6000" y="1699"/>
                    <a:pt x="5700" y="2912"/>
                    <a:pt x="6150" y="3883"/>
                  </a:cubicBezTo>
                  <a:cubicBezTo>
                    <a:pt x="6600" y="4854"/>
                    <a:pt x="7800" y="5582"/>
                    <a:pt x="9900" y="6917"/>
                  </a:cubicBezTo>
                  <a:cubicBezTo>
                    <a:pt x="12000" y="8252"/>
                    <a:pt x="15000" y="10193"/>
                    <a:pt x="16500" y="11771"/>
                  </a:cubicBezTo>
                  <a:cubicBezTo>
                    <a:pt x="18000" y="13348"/>
                    <a:pt x="18000" y="14562"/>
                    <a:pt x="15000" y="16139"/>
                  </a:cubicBezTo>
                  <a:cubicBezTo>
                    <a:pt x="12000" y="17717"/>
                    <a:pt x="6000" y="196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8" name="Drawing"/>
          <p:cNvGrpSpPr/>
          <p:nvPr/>
        </p:nvGrpSpPr>
        <p:grpSpPr>
          <a:xfrm>
            <a:off x="1663208" y="1760846"/>
            <a:ext cx="425942" cy="2906405"/>
            <a:chOff x="0" y="0"/>
            <a:chExt cx="425941" cy="2906403"/>
          </a:xfrm>
        </p:grpSpPr>
        <p:sp>
          <p:nvSpPr>
            <p:cNvPr id="1371" name="Line"/>
            <p:cNvSpPr/>
            <p:nvPr/>
          </p:nvSpPr>
          <p:spPr>
            <a:xfrm>
              <a:off x="45047" y="0"/>
              <a:ext cx="179958" cy="33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239" fill="norm" stroke="1" extrusionOk="0">
                  <a:moveTo>
                    <a:pt x="20606" y="3880"/>
                  </a:moveTo>
                  <a:cubicBezTo>
                    <a:pt x="20852" y="2680"/>
                    <a:pt x="21097" y="1480"/>
                    <a:pt x="20483" y="747"/>
                  </a:cubicBezTo>
                  <a:cubicBezTo>
                    <a:pt x="19870" y="14"/>
                    <a:pt x="18397" y="-253"/>
                    <a:pt x="15083" y="280"/>
                  </a:cubicBezTo>
                  <a:cubicBezTo>
                    <a:pt x="11770" y="814"/>
                    <a:pt x="6615" y="2147"/>
                    <a:pt x="3547" y="3547"/>
                  </a:cubicBezTo>
                  <a:cubicBezTo>
                    <a:pt x="479" y="4947"/>
                    <a:pt x="-503" y="6414"/>
                    <a:pt x="233" y="7614"/>
                  </a:cubicBezTo>
                  <a:cubicBezTo>
                    <a:pt x="970" y="8814"/>
                    <a:pt x="3424" y="9747"/>
                    <a:pt x="6002" y="10880"/>
                  </a:cubicBezTo>
                  <a:cubicBezTo>
                    <a:pt x="8579" y="12014"/>
                    <a:pt x="11279" y="13347"/>
                    <a:pt x="12752" y="14880"/>
                  </a:cubicBezTo>
                  <a:cubicBezTo>
                    <a:pt x="14224" y="16414"/>
                    <a:pt x="14470" y="18147"/>
                    <a:pt x="14102" y="19280"/>
                  </a:cubicBezTo>
                  <a:cubicBezTo>
                    <a:pt x="13733" y="20414"/>
                    <a:pt x="12752" y="20947"/>
                    <a:pt x="10911" y="21147"/>
                  </a:cubicBezTo>
                  <a:cubicBezTo>
                    <a:pt x="9070" y="21347"/>
                    <a:pt x="6370" y="21214"/>
                    <a:pt x="4774" y="20814"/>
                  </a:cubicBezTo>
                  <a:cubicBezTo>
                    <a:pt x="3179" y="20414"/>
                    <a:pt x="2688" y="19747"/>
                    <a:pt x="2197" y="19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09900" y="302903"/>
              <a:ext cx="3349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1029"/>
                    <a:pt x="-1496" y="2057"/>
                    <a:pt x="410" y="5657"/>
                  </a:cubicBezTo>
                  <a:cubicBezTo>
                    <a:pt x="2316" y="9257"/>
                    <a:pt x="11210" y="15429"/>
                    <a:pt x="20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59241" y="94425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84641" y="143320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10041" y="1668153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-1" y="2511984"/>
              <a:ext cx="190993" cy="32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97" fill="norm" stroke="1" extrusionOk="0">
                  <a:moveTo>
                    <a:pt x="21185" y="3392"/>
                  </a:moveTo>
                  <a:cubicBezTo>
                    <a:pt x="19307" y="2138"/>
                    <a:pt x="17428" y="884"/>
                    <a:pt x="14728" y="326"/>
                  </a:cubicBezTo>
                  <a:cubicBezTo>
                    <a:pt x="12028" y="-231"/>
                    <a:pt x="8507" y="-92"/>
                    <a:pt x="5689" y="884"/>
                  </a:cubicBezTo>
                  <a:cubicBezTo>
                    <a:pt x="2872" y="1859"/>
                    <a:pt x="759" y="3671"/>
                    <a:pt x="172" y="5552"/>
                  </a:cubicBezTo>
                  <a:cubicBezTo>
                    <a:pt x="-415" y="7434"/>
                    <a:pt x="524" y="9384"/>
                    <a:pt x="2637" y="10987"/>
                  </a:cubicBezTo>
                  <a:cubicBezTo>
                    <a:pt x="4750" y="12590"/>
                    <a:pt x="8037" y="13844"/>
                    <a:pt x="10033" y="14750"/>
                  </a:cubicBezTo>
                  <a:cubicBezTo>
                    <a:pt x="12028" y="15655"/>
                    <a:pt x="12733" y="16213"/>
                    <a:pt x="13202" y="16840"/>
                  </a:cubicBezTo>
                  <a:cubicBezTo>
                    <a:pt x="13672" y="17467"/>
                    <a:pt x="13907" y="18164"/>
                    <a:pt x="12850" y="18930"/>
                  </a:cubicBezTo>
                  <a:cubicBezTo>
                    <a:pt x="11794" y="19697"/>
                    <a:pt x="9446" y="20533"/>
                    <a:pt x="7685" y="20951"/>
                  </a:cubicBezTo>
                  <a:cubicBezTo>
                    <a:pt x="5924" y="21369"/>
                    <a:pt x="4750" y="21369"/>
                    <a:pt x="3694" y="21160"/>
                  </a:cubicBezTo>
                  <a:cubicBezTo>
                    <a:pt x="2637" y="20951"/>
                    <a:pt x="1698" y="20533"/>
                    <a:pt x="2050" y="20394"/>
                  </a:cubicBezTo>
                  <a:cubicBezTo>
                    <a:pt x="2402" y="20254"/>
                    <a:pt x="4046" y="20394"/>
                    <a:pt x="5689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35441" y="2785315"/>
              <a:ext cx="190501" cy="12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6666"/>
                  </a:moveTo>
                  <a:cubicBezTo>
                    <a:pt x="240" y="8497"/>
                    <a:pt x="480" y="10327"/>
                    <a:pt x="720" y="12158"/>
                  </a:cubicBezTo>
                  <a:cubicBezTo>
                    <a:pt x="960" y="13988"/>
                    <a:pt x="1200" y="15819"/>
                    <a:pt x="1440" y="15636"/>
                  </a:cubicBezTo>
                  <a:cubicBezTo>
                    <a:pt x="1680" y="15452"/>
                    <a:pt x="1920" y="13256"/>
                    <a:pt x="2400" y="10876"/>
                  </a:cubicBezTo>
                  <a:cubicBezTo>
                    <a:pt x="2880" y="8497"/>
                    <a:pt x="3600" y="5934"/>
                    <a:pt x="4440" y="5202"/>
                  </a:cubicBezTo>
                  <a:cubicBezTo>
                    <a:pt x="5280" y="4469"/>
                    <a:pt x="6240" y="5568"/>
                    <a:pt x="7200" y="6666"/>
                  </a:cubicBezTo>
                  <a:cubicBezTo>
                    <a:pt x="8160" y="7764"/>
                    <a:pt x="9120" y="8863"/>
                    <a:pt x="9720" y="8497"/>
                  </a:cubicBezTo>
                  <a:cubicBezTo>
                    <a:pt x="10320" y="8130"/>
                    <a:pt x="10560" y="6300"/>
                    <a:pt x="11040" y="4652"/>
                  </a:cubicBezTo>
                  <a:cubicBezTo>
                    <a:pt x="11520" y="3005"/>
                    <a:pt x="12240" y="1541"/>
                    <a:pt x="13200" y="625"/>
                  </a:cubicBezTo>
                  <a:cubicBezTo>
                    <a:pt x="14160" y="-290"/>
                    <a:pt x="15360" y="-656"/>
                    <a:pt x="16800" y="2822"/>
                  </a:cubicBezTo>
                  <a:cubicBezTo>
                    <a:pt x="18240" y="6300"/>
                    <a:pt x="19920" y="13622"/>
                    <a:pt x="21600" y="20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80" name="Drawing"/>
          <p:cNvGrpSpPr/>
          <p:nvPr/>
        </p:nvGrpSpPr>
        <p:grpSpPr>
          <a:xfrm>
            <a:off x="2998208" y="1174749"/>
            <a:ext cx="8156626" cy="7041717"/>
            <a:chOff x="0" y="-12700"/>
            <a:chExt cx="8156624" cy="7041715"/>
          </a:xfrm>
        </p:grpSpPr>
        <p:sp>
          <p:nvSpPr>
            <p:cNvPr id="1379" name="Line"/>
            <p:cNvSpPr/>
            <p:nvPr/>
          </p:nvSpPr>
          <p:spPr>
            <a:xfrm>
              <a:off x="1298371" y="874359"/>
              <a:ext cx="78571" cy="6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493" fill="norm" stroke="1" extrusionOk="0">
                  <a:moveTo>
                    <a:pt x="14279" y="12769"/>
                  </a:moveTo>
                  <a:cubicBezTo>
                    <a:pt x="12574" y="10069"/>
                    <a:pt x="10868" y="7369"/>
                    <a:pt x="9163" y="7369"/>
                  </a:cubicBezTo>
                  <a:cubicBezTo>
                    <a:pt x="7458" y="7369"/>
                    <a:pt x="5753" y="10069"/>
                    <a:pt x="4900" y="13106"/>
                  </a:cubicBezTo>
                  <a:cubicBezTo>
                    <a:pt x="4047" y="16144"/>
                    <a:pt x="4047" y="19519"/>
                    <a:pt x="5184" y="19182"/>
                  </a:cubicBezTo>
                  <a:cubicBezTo>
                    <a:pt x="6321" y="18844"/>
                    <a:pt x="8595" y="14794"/>
                    <a:pt x="10016" y="10744"/>
                  </a:cubicBezTo>
                  <a:cubicBezTo>
                    <a:pt x="11437" y="6694"/>
                    <a:pt x="12005" y="2644"/>
                    <a:pt x="10868" y="957"/>
                  </a:cubicBezTo>
                  <a:cubicBezTo>
                    <a:pt x="9732" y="-731"/>
                    <a:pt x="6889" y="-56"/>
                    <a:pt x="4900" y="1969"/>
                  </a:cubicBezTo>
                  <a:cubicBezTo>
                    <a:pt x="2911" y="3994"/>
                    <a:pt x="1774" y="7369"/>
                    <a:pt x="921" y="10744"/>
                  </a:cubicBezTo>
                  <a:cubicBezTo>
                    <a:pt x="68" y="14119"/>
                    <a:pt x="-500" y="17494"/>
                    <a:pt x="637" y="19182"/>
                  </a:cubicBezTo>
                  <a:cubicBezTo>
                    <a:pt x="1774" y="20869"/>
                    <a:pt x="4616" y="20869"/>
                    <a:pt x="6889" y="19519"/>
                  </a:cubicBezTo>
                  <a:cubicBezTo>
                    <a:pt x="9163" y="18169"/>
                    <a:pt x="10868" y="15469"/>
                    <a:pt x="10016" y="15469"/>
                  </a:cubicBezTo>
                  <a:cubicBezTo>
                    <a:pt x="9163" y="15469"/>
                    <a:pt x="5753" y="18169"/>
                    <a:pt x="5468" y="19519"/>
                  </a:cubicBezTo>
                  <a:cubicBezTo>
                    <a:pt x="5184" y="20869"/>
                    <a:pt x="8026" y="20869"/>
                    <a:pt x="11153" y="18169"/>
                  </a:cubicBezTo>
                  <a:cubicBezTo>
                    <a:pt x="14279" y="15469"/>
                    <a:pt x="17689" y="10069"/>
                    <a:pt x="21100" y="4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300741" y="406400"/>
              <a:ext cx="2222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1" y="1000"/>
                    <a:pt x="3703" y="2000"/>
                    <a:pt x="6480" y="4900"/>
                  </a:cubicBezTo>
                  <a:cubicBezTo>
                    <a:pt x="9257" y="7800"/>
                    <a:pt x="12960" y="12600"/>
                    <a:pt x="15634" y="15700"/>
                  </a:cubicBezTo>
                  <a:cubicBezTo>
                    <a:pt x="18309" y="18800"/>
                    <a:pt x="19954" y="20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365398" y="361950"/>
              <a:ext cx="163944" cy="30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22" fill="norm" stroke="1" extrusionOk="0">
                  <a:moveTo>
                    <a:pt x="21177" y="0"/>
                  </a:moveTo>
                  <a:cubicBezTo>
                    <a:pt x="18716" y="1662"/>
                    <a:pt x="16255" y="3323"/>
                    <a:pt x="13658" y="6117"/>
                  </a:cubicBezTo>
                  <a:cubicBezTo>
                    <a:pt x="11061" y="8912"/>
                    <a:pt x="8326" y="12839"/>
                    <a:pt x="6412" y="15180"/>
                  </a:cubicBezTo>
                  <a:cubicBezTo>
                    <a:pt x="4499" y="17522"/>
                    <a:pt x="3405" y="18277"/>
                    <a:pt x="2174" y="19183"/>
                  </a:cubicBezTo>
                  <a:cubicBezTo>
                    <a:pt x="944" y="20090"/>
                    <a:pt x="-423" y="21147"/>
                    <a:pt x="124" y="21373"/>
                  </a:cubicBezTo>
                  <a:cubicBezTo>
                    <a:pt x="671" y="21600"/>
                    <a:pt x="3131" y="20996"/>
                    <a:pt x="5592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592841" y="5461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262641" y="228600"/>
              <a:ext cx="317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5000"/>
                    <a:pt x="8928" y="8400"/>
                    <a:pt x="12528" y="4800"/>
                  </a:cubicBezTo>
                  <a:cubicBezTo>
                    <a:pt x="16128" y="1200"/>
                    <a:pt x="18864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672091" y="665545"/>
              <a:ext cx="165101" cy="39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759"/>
                  </a:moveTo>
                  <a:cubicBezTo>
                    <a:pt x="20215" y="412"/>
                    <a:pt x="18831" y="66"/>
                    <a:pt x="17446" y="8"/>
                  </a:cubicBezTo>
                  <a:cubicBezTo>
                    <a:pt x="16062" y="-50"/>
                    <a:pt x="14677" y="181"/>
                    <a:pt x="12323" y="1509"/>
                  </a:cubicBezTo>
                  <a:cubicBezTo>
                    <a:pt x="9969" y="2838"/>
                    <a:pt x="6646" y="5263"/>
                    <a:pt x="4154" y="7978"/>
                  </a:cubicBezTo>
                  <a:cubicBezTo>
                    <a:pt x="1662" y="10692"/>
                    <a:pt x="0" y="13695"/>
                    <a:pt x="0" y="15775"/>
                  </a:cubicBezTo>
                  <a:cubicBezTo>
                    <a:pt x="0" y="17854"/>
                    <a:pt x="1662" y="19009"/>
                    <a:pt x="4431" y="19817"/>
                  </a:cubicBezTo>
                  <a:cubicBezTo>
                    <a:pt x="7200" y="20626"/>
                    <a:pt x="11077" y="21088"/>
                    <a:pt x="14954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967491" y="730250"/>
              <a:ext cx="15523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11937" y="0"/>
                  </a:moveTo>
                  <a:cubicBezTo>
                    <a:pt x="15632" y="2653"/>
                    <a:pt x="19326" y="5305"/>
                    <a:pt x="20463" y="7832"/>
                  </a:cubicBezTo>
                  <a:cubicBezTo>
                    <a:pt x="21600" y="10358"/>
                    <a:pt x="20179" y="12758"/>
                    <a:pt x="16342" y="15032"/>
                  </a:cubicBezTo>
                  <a:cubicBezTo>
                    <a:pt x="12505" y="17305"/>
                    <a:pt x="6253" y="194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34654" y="340510"/>
              <a:ext cx="199338" cy="19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67" fill="norm" stroke="1" extrusionOk="0">
                  <a:moveTo>
                    <a:pt x="14591" y="7153"/>
                  </a:moveTo>
                  <a:cubicBezTo>
                    <a:pt x="13681" y="4855"/>
                    <a:pt x="12772" y="2557"/>
                    <a:pt x="11749" y="1294"/>
                  </a:cubicBezTo>
                  <a:cubicBezTo>
                    <a:pt x="10726" y="30"/>
                    <a:pt x="9589" y="-200"/>
                    <a:pt x="7997" y="145"/>
                  </a:cubicBezTo>
                  <a:cubicBezTo>
                    <a:pt x="6406" y="489"/>
                    <a:pt x="4359" y="1409"/>
                    <a:pt x="2881" y="3936"/>
                  </a:cubicBezTo>
                  <a:cubicBezTo>
                    <a:pt x="1404" y="6464"/>
                    <a:pt x="494" y="10600"/>
                    <a:pt x="153" y="13702"/>
                  </a:cubicBezTo>
                  <a:cubicBezTo>
                    <a:pt x="-188" y="16804"/>
                    <a:pt x="39" y="18872"/>
                    <a:pt x="835" y="20021"/>
                  </a:cubicBezTo>
                  <a:cubicBezTo>
                    <a:pt x="1631" y="21170"/>
                    <a:pt x="2995" y="21400"/>
                    <a:pt x="4700" y="19102"/>
                  </a:cubicBezTo>
                  <a:cubicBezTo>
                    <a:pt x="6406" y="16804"/>
                    <a:pt x="8452" y="11979"/>
                    <a:pt x="9589" y="8991"/>
                  </a:cubicBezTo>
                  <a:cubicBezTo>
                    <a:pt x="10726" y="6004"/>
                    <a:pt x="10953" y="4855"/>
                    <a:pt x="11408" y="4740"/>
                  </a:cubicBezTo>
                  <a:cubicBezTo>
                    <a:pt x="11863" y="4626"/>
                    <a:pt x="12545" y="5545"/>
                    <a:pt x="13454" y="7613"/>
                  </a:cubicBezTo>
                  <a:cubicBezTo>
                    <a:pt x="14364" y="9681"/>
                    <a:pt x="15500" y="12898"/>
                    <a:pt x="16865" y="14966"/>
                  </a:cubicBezTo>
                  <a:cubicBezTo>
                    <a:pt x="18229" y="17034"/>
                    <a:pt x="19820" y="17953"/>
                    <a:pt x="21412" y="18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03841" y="488950"/>
              <a:ext cx="31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144165" y="247650"/>
              <a:ext cx="97840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6847" y="0"/>
                  </a:moveTo>
                  <a:cubicBezTo>
                    <a:pt x="5524" y="1150"/>
                    <a:pt x="4202" y="2301"/>
                    <a:pt x="3982" y="4985"/>
                  </a:cubicBezTo>
                  <a:cubicBezTo>
                    <a:pt x="3761" y="7669"/>
                    <a:pt x="4643" y="11886"/>
                    <a:pt x="5084" y="14698"/>
                  </a:cubicBezTo>
                  <a:cubicBezTo>
                    <a:pt x="5524" y="17510"/>
                    <a:pt x="5524" y="18916"/>
                    <a:pt x="5304" y="19938"/>
                  </a:cubicBezTo>
                  <a:cubicBezTo>
                    <a:pt x="5084" y="20961"/>
                    <a:pt x="4643" y="21600"/>
                    <a:pt x="4422" y="21600"/>
                  </a:cubicBezTo>
                  <a:cubicBezTo>
                    <a:pt x="4202" y="21600"/>
                    <a:pt x="4202" y="20961"/>
                    <a:pt x="4643" y="19619"/>
                  </a:cubicBezTo>
                  <a:cubicBezTo>
                    <a:pt x="5084" y="18277"/>
                    <a:pt x="5965" y="16232"/>
                    <a:pt x="6847" y="14890"/>
                  </a:cubicBezTo>
                  <a:cubicBezTo>
                    <a:pt x="7729" y="13548"/>
                    <a:pt x="8610" y="12909"/>
                    <a:pt x="10153" y="12462"/>
                  </a:cubicBezTo>
                  <a:cubicBezTo>
                    <a:pt x="11696" y="12014"/>
                    <a:pt x="13900" y="11759"/>
                    <a:pt x="15663" y="11886"/>
                  </a:cubicBezTo>
                  <a:cubicBezTo>
                    <a:pt x="17426" y="12014"/>
                    <a:pt x="18749" y="12525"/>
                    <a:pt x="19631" y="13548"/>
                  </a:cubicBezTo>
                  <a:cubicBezTo>
                    <a:pt x="20512" y="14570"/>
                    <a:pt x="20953" y="16104"/>
                    <a:pt x="18969" y="17382"/>
                  </a:cubicBezTo>
                  <a:cubicBezTo>
                    <a:pt x="16986" y="18660"/>
                    <a:pt x="12577" y="19683"/>
                    <a:pt x="8610" y="20130"/>
                  </a:cubicBezTo>
                  <a:cubicBezTo>
                    <a:pt x="4643" y="20578"/>
                    <a:pt x="1116" y="20450"/>
                    <a:pt x="235" y="20194"/>
                  </a:cubicBezTo>
                  <a:cubicBezTo>
                    <a:pt x="-647" y="19938"/>
                    <a:pt x="1116" y="19555"/>
                    <a:pt x="2880" y="19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364864" y="527050"/>
              <a:ext cx="2172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184"/>
                    <a:pt x="-1443" y="10368"/>
                    <a:pt x="1502" y="13968"/>
                  </a:cubicBezTo>
                  <a:cubicBezTo>
                    <a:pt x="4448" y="17568"/>
                    <a:pt x="12302" y="19584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13631" y="1518500"/>
              <a:ext cx="83345" cy="10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12" fill="norm" stroke="1" extrusionOk="0">
                  <a:moveTo>
                    <a:pt x="16943" y="10194"/>
                  </a:moveTo>
                  <a:cubicBezTo>
                    <a:pt x="15323" y="8466"/>
                    <a:pt x="13703" y="6738"/>
                    <a:pt x="12353" y="8034"/>
                  </a:cubicBezTo>
                  <a:cubicBezTo>
                    <a:pt x="11003" y="9330"/>
                    <a:pt x="9923" y="13650"/>
                    <a:pt x="10463" y="15162"/>
                  </a:cubicBezTo>
                  <a:cubicBezTo>
                    <a:pt x="11003" y="16674"/>
                    <a:pt x="13163" y="15378"/>
                    <a:pt x="14783" y="13650"/>
                  </a:cubicBezTo>
                  <a:cubicBezTo>
                    <a:pt x="16403" y="11922"/>
                    <a:pt x="17483" y="9762"/>
                    <a:pt x="18293" y="7386"/>
                  </a:cubicBezTo>
                  <a:cubicBezTo>
                    <a:pt x="19103" y="5010"/>
                    <a:pt x="19643" y="2418"/>
                    <a:pt x="18563" y="1122"/>
                  </a:cubicBezTo>
                  <a:cubicBezTo>
                    <a:pt x="17483" y="-174"/>
                    <a:pt x="14783" y="-174"/>
                    <a:pt x="12083" y="258"/>
                  </a:cubicBezTo>
                  <a:cubicBezTo>
                    <a:pt x="9383" y="690"/>
                    <a:pt x="6683" y="1554"/>
                    <a:pt x="4523" y="3930"/>
                  </a:cubicBezTo>
                  <a:cubicBezTo>
                    <a:pt x="2363" y="6306"/>
                    <a:pt x="743" y="10194"/>
                    <a:pt x="203" y="13218"/>
                  </a:cubicBezTo>
                  <a:cubicBezTo>
                    <a:pt x="-337" y="16242"/>
                    <a:pt x="203" y="18402"/>
                    <a:pt x="1823" y="19698"/>
                  </a:cubicBezTo>
                  <a:cubicBezTo>
                    <a:pt x="3443" y="20994"/>
                    <a:pt x="6143" y="21426"/>
                    <a:pt x="8033" y="20562"/>
                  </a:cubicBezTo>
                  <a:cubicBezTo>
                    <a:pt x="9923" y="19698"/>
                    <a:pt x="11003" y="17538"/>
                    <a:pt x="11273" y="15378"/>
                  </a:cubicBezTo>
                  <a:cubicBezTo>
                    <a:pt x="11543" y="13218"/>
                    <a:pt x="11003" y="11058"/>
                    <a:pt x="9923" y="10842"/>
                  </a:cubicBezTo>
                  <a:cubicBezTo>
                    <a:pt x="8843" y="10626"/>
                    <a:pt x="7223" y="12354"/>
                    <a:pt x="7493" y="13866"/>
                  </a:cubicBezTo>
                  <a:cubicBezTo>
                    <a:pt x="7763" y="15378"/>
                    <a:pt x="9923" y="16674"/>
                    <a:pt x="12353" y="16674"/>
                  </a:cubicBezTo>
                  <a:cubicBezTo>
                    <a:pt x="14783" y="16674"/>
                    <a:pt x="17483" y="15378"/>
                    <a:pt x="16943" y="14946"/>
                  </a:cubicBezTo>
                  <a:cubicBezTo>
                    <a:pt x="16403" y="14514"/>
                    <a:pt x="12623" y="14946"/>
                    <a:pt x="12083" y="15162"/>
                  </a:cubicBezTo>
                  <a:cubicBezTo>
                    <a:pt x="11543" y="15378"/>
                    <a:pt x="14243" y="15378"/>
                    <a:pt x="16673" y="14514"/>
                  </a:cubicBezTo>
                  <a:cubicBezTo>
                    <a:pt x="19103" y="13650"/>
                    <a:pt x="21263" y="11922"/>
                    <a:pt x="21263" y="10410"/>
                  </a:cubicBezTo>
                  <a:cubicBezTo>
                    <a:pt x="21263" y="8898"/>
                    <a:pt x="19103" y="7602"/>
                    <a:pt x="16943" y="7602"/>
                  </a:cubicBezTo>
                  <a:cubicBezTo>
                    <a:pt x="14783" y="7602"/>
                    <a:pt x="12623" y="8898"/>
                    <a:pt x="11813" y="10842"/>
                  </a:cubicBezTo>
                  <a:cubicBezTo>
                    <a:pt x="11003" y="12786"/>
                    <a:pt x="11543" y="15378"/>
                    <a:pt x="12083" y="17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19691" y="1282700"/>
              <a:ext cx="152401" cy="2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0"/>
                  </a:moveTo>
                  <a:cubicBezTo>
                    <a:pt x="4800" y="5790"/>
                    <a:pt x="9600" y="11579"/>
                    <a:pt x="12750" y="15254"/>
                  </a:cubicBezTo>
                  <a:cubicBezTo>
                    <a:pt x="15900" y="18928"/>
                    <a:pt x="17400" y="20487"/>
                    <a:pt x="18600" y="21043"/>
                  </a:cubicBezTo>
                  <a:cubicBezTo>
                    <a:pt x="19800" y="21600"/>
                    <a:pt x="20700" y="21155"/>
                    <a:pt x="21600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76841" y="1270000"/>
              <a:ext cx="825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954"/>
                    <a:pt x="13846" y="5908"/>
                    <a:pt x="10246" y="9508"/>
                  </a:cubicBezTo>
                  <a:cubicBezTo>
                    <a:pt x="6646" y="13108"/>
                    <a:pt x="3323" y="173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65741" y="1384291"/>
              <a:ext cx="152401" cy="10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5292"/>
                  </a:moveTo>
                  <a:cubicBezTo>
                    <a:pt x="600" y="3088"/>
                    <a:pt x="1200" y="883"/>
                    <a:pt x="2250" y="222"/>
                  </a:cubicBezTo>
                  <a:cubicBezTo>
                    <a:pt x="3300" y="-439"/>
                    <a:pt x="4800" y="443"/>
                    <a:pt x="5700" y="1985"/>
                  </a:cubicBezTo>
                  <a:cubicBezTo>
                    <a:pt x="6600" y="3528"/>
                    <a:pt x="6900" y="5732"/>
                    <a:pt x="6900" y="7937"/>
                  </a:cubicBezTo>
                  <a:cubicBezTo>
                    <a:pt x="6900" y="10141"/>
                    <a:pt x="6600" y="12345"/>
                    <a:pt x="6150" y="14549"/>
                  </a:cubicBezTo>
                  <a:cubicBezTo>
                    <a:pt x="5700" y="16753"/>
                    <a:pt x="5100" y="18957"/>
                    <a:pt x="5550" y="20059"/>
                  </a:cubicBezTo>
                  <a:cubicBezTo>
                    <a:pt x="6000" y="21161"/>
                    <a:pt x="7500" y="21161"/>
                    <a:pt x="10350" y="20279"/>
                  </a:cubicBezTo>
                  <a:cubicBezTo>
                    <a:pt x="13200" y="19398"/>
                    <a:pt x="17400" y="17634"/>
                    <a:pt x="21600" y="15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43491" y="1198154"/>
              <a:ext cx="2794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073" y="13094"/>
                    <a:pt x="10145" y="5581"/>
                    <a:pt x="13745" y="2294"/>
                  </a:cubicBezTo>
                  <a:cubicBezTo>
                    <a:pt x="17345" y="-993"/>
                    <a:pt x="19473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4733" y="1373346"/>
              <a:ext cx="104759" cy="35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94" fill="norm" stroke="1" extrusionOk="0">
                  <a:moveTo>
                    <a:pt x="19690" y="1437"/>
                  </a:moveTo>
                  <a:cubicBezTo>
                    <a:pt x="18843" y="794"/>
                    <a:pt x="17996" y="151"/>
                    <a:pt x="16514" y="23"/>
                  </a:cubicBezTo>
                  <a:cubicBezTo>
                    <a:pt x="15032" y="-106"/>
                    <a:pt x="12914" y="280"/>
                    <a:pt x="9949" y="2144"/>
                  </a:cubicBezTo>
                  <a:cubicBezTo>
                    <a:pt x="6985" y="4008"/>
                    <a:pt x="3173" y="7351"/>
                    <a:pt x="1267" y="10051"/>
                  </a:cubicBezTo>
                  <a:cubicBezTo>
                    <a:pt x="-639" y="12751"/>
                    <a:pt x="-639" y="14808"/>
                    <a:pt x="2961" y="16608"/>
                  </a:cubicBezTo>
                  <a:cubicBezTo>
                    <a:pt x="6561" y="18408"/>
                    <a:pt x="13761" y="19951"/>
                    <a:pt x="20961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-1" y="1830926"/>
              <a:ext cx="151393" cy="16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2" fill="norm" stroke="1" extrusionOk="0">
                  <a:moveTo>
                    <a:pt x="15157" y="12184"/>
                  </a:moveTo>
                  <a:cubicBezTo>
                    <a:pt x="13657" y="8030"/>
                    <a:pt x="12157" y="3876"/>
                    <a:pt x="10657" y="1799"/>
                  </a:cubicBezTo>
                  <a:cubicBezTo>
                    <a:pt x="9157" y="-278"/>
                    <a:pt x="7657" y="-278"/>
                    <a:pt x="6307" y="414"/>
                  </a:cubicBezTo>
                  <a:cubicBezTo>
                    <a:pt x="4957" y="1107"/>
                    <a:pt x="3757" y="2491"/>
                    <a:pt x="2707" y="5122"/>
                  </a:cubicBezTo>
                  <a:cubicBezTo>
                    <a:pt x="1657" y="7753"/>
                    <a:pt x="757" y="11630"/>
                    <a:pt x="307" y="14260"/>
                  </a:cubicBezTo>
                  <a:cubicBezTo>
                    <a:pt x="-143" y="16891"/>
                    <a:pt x="-143" y="18276"/>
                    <a:pt x="607" y="19245"/>
                  </a:cubicBezTo>
                  <a:cubicBezTo>
                    <a:pt x="1357" y="20214"/>
                    <a:pt x="2857" y="20768"/>
                    <a:pt x="4657" y="19799"/>
                  </a:cubicBezTo>
                  <a:cubicBezTo>
                    <a:pt x="6457" y="18830"/>
                    <a:pt x="8557" y="16337"/>
                    <a:pt x="10057" y="14399"/>
                  </a:cubicBezTo>
                  <a:cubicBezTo>
                    <a:pt x="11557" y="12460"/>
                    <a:pt x="12457" y="11076"/>
                    <a:pt x="13207" y="11076"/>
                  </a:cubicBezTo>
                  <a:cubicBezTo>
                    <a:pt x="13957" y="11076"/>
                    <a:pt x="14557" y="12460"/>
                    <a:pt x="15907" y="14399"/>
                  </a:cubicBezTo>
                  <a:cubicBezTo>
                    <a:pt x="17257" y="16337"/>
                    <a:pt x="19357" y="18830"/>
                    <a:pt x="21457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02141" y="1919816"/>
              <a:ext cx="228651" cy="14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39" fill="norm" stroke="1" extrusionOk="0">
                  <a:moveTo>
                    <a:pt x="600" y="5246"/>
                  </a:moveTo>
                  <a:cubicBezTo>
                    <a:pt x="203" y="3703"/>
                    <a:pt x="-193" y="2160"/>
                    <a:pt x="104" y="1234"/>
                  </a:cubicBezTo>
                  <a:cubicBezTo>
                    <a:pt x="401" y="309"/>
                    <a:pt x="1392" y="0"/>
                    <a:pt x="2383" y="0"/>
                  </a:cubicBezTo>
                  <a:cubicBezTo>
                    <a:pt x="3374" y="0"/>
                    <a:pt x="4365" y="309"/>
                    <a:pt x="5157" y="2623"/>
                  </a:cubicBezTo>
                  <a:cubicBezTo>
                    <a:pt x="5950" y="4937"/>
                    <a:pt x="6545" y="9257"/>
                    <a:pt x="6644" y="12806"/>
                  </a:cubicBezTo>
                  <a:cubicBezTo>
                    <a:pt x="6743" y="16354"/>
                    <a:pt x="6346" y="19131"/>
                    <a:pt x="6941" y="20366"/>
                  </a:cubicBezTo>
                  <a:cubicBezTo>
                    <a:pt x="7535" y="21600"/>
                    <a:pt x="9121" y="21291"/>
                    <a:pt x="11697" y="19903"/>
                  </a:cubicBezTo>
                  <a:cubicBezTo>
                    <a:pt x="14273" y="18514"/>
                    <a:pt x="17840" y="16046"/>
                    <a:pt x="21407" y="13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440441" y="1308764"/>
              <a:ext cx="105960" cy="29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132" fill="norm" stroke="1" extrusionOk="0">
                  <a:moveTo>
                    <a:pt x="0" y="2219"/>
                  </a:moveTo>
                  <a:cubicBezTo>
                    <a:pt x="0" y="1312"/>
                    <a:pt x="0" y="406"/>
                    <a:pt x="1038" y="104"/>
                  </a:cubicBezTo>
                  <a:cubicBezTo>
                    <a:pt x="2077" y="-198"/>
                    <a:pt x="4154" y="104"/>
                    <a:pt x="7477" y="1766"/>
                  </a:cubicBezTo>
                  <a:cubicBezTo>
                    <a:pt x="10800" y="3427"/>
                    <a:pt x="15369" y="6448"/>
                    <a:pt x="18069" y="9167"/>
                  </a:cubicBezTo>
                  <a:cubicBezTo>
                    <a:pt x="20769" y="11886"/>
                    <a:pt x="21600" y="14303"/>
                    <a:pt x="19938" y="16342"/>
                  </a:cubicBezTo>
                  <a:cubicBezTo>
                    <a:pt x="18277" y="18381"/>
                    <a:pt x="14123" y="20043"/>
                    <a:pt x="11008" y="20722"/>
                  </a:cubicBezTo>
                  <a:cubicBezTo>
                    <a:pt x="7892" y="21402"/>
                    <a:pt x="5815" y="21100"/>
                    <a:pt x="3738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595728" y="1655233"/>
              <a:ext cx="101979" cy="30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01" fill="norm" stroke="1" extrusionOk="0">
                  <a:moveTo>
                    <a:pt x="722" y="1500"/>
                  </a:moveTo>
                  <a:cubicBezTo>
                    <a:pt x="722" y="750"/>
                    <a:pt x="722" y="0"/>
                    <a:pt x="501" y="0"/>
                  </a:cubicBezTo>
                  <a:cubicBezTo>
                    <a:pt x="281" y="0"/>
                    <a:pt x="-160" y="750"/>
                    <a:pt x="60" y="3300"/>
                  </a:cubicBezTo>
                  <a:cubicBezTo>
                    <a:pt x="281" y="5850"/>
                    <a:pt x="1162" y="10200"/>
                    <a:pt x="1603" y="12975"/>
                  </a:cubicBezTo>
                  <a:cubicBezTo>
                    <a:pt x="2044" y="15750"/>
                    <a:pt x="2044" y="16950"/>
                    <a:pt x="2044" y="17925"/>
                  </a:cubicBezTo>
                  <a:cubicBezTo>
                    <a:pt x="2044" y="18900"/>
                    <a:pt x="2044" y="19650"/>
                    <a:pt x="1824" y="19650"/>
                  </a:cubicBezTo>
                  <a:cubicBezTo>
                    <a:pt x="1603" y="19650"/>
                    <a:pt x="1162" y="18900"/>
                    <a:pt x="942" y="17700"/>
                  </a:cubicBezTo>
                  <a:cubicBezTo>
                    <a:pt x="722" y="16500"/>
                    <a:pt x="722" y="14850"/>
                    <a:pt x="1383" y="13650"/>
                  </a:cubicBezTo>
                  <a:cubicBezTo>
                    <a:pt x="2044" y="12450"/>
                    <a:pt x="3367" y="11700"/>
                    <a:pt x="5130" y="11175"/>
                  </a:cubicBezTo>
                  <a:cubicBezTo>
                    <a:pt x="6893" y="10650"/>
                    <a:pt x="9097" y="10350"/>
                    <a:pt x="11301" y="10275"/>
                  </a:cubicBezTo>
                  <a:cubicBezTo>
                    <a:pt x="13505" y="10200"/>
                    <a:pt x="15709" y="10350"/>
                    <a:pt x="17693" y="11325"/>
                  </a:cubicBezTo>
                  <a:cubicBezTo>
                    <a:pt x="19677" y="12300"/>
                    <a:pt x="21440" y="14100"/>
                    <a:pt x="21220" y="15750"/>
                  </a:cubicBezTo>
                  <a:cubicBezTo>
                    <a:pt x="20999" y="17400"/>
                    <a:pt x="18795" y="18900"/>
                    <a:pt x="16811" y="19875"/>
                  </a:cubicBezTo>
                  <a:cubicBezTo>
                    <a:pt x="14828" y="20850"/>
                    <a:pt x="13064" y="21300"/>
                    <a:pt x="10420" y="21450"/>
                  </a:cubicBezTo>
                  <a:cubicBezTo>
                    <a:pt x="7775" y="21600"/>
                    <a:pt x="4248" y="21450"/>
                    <a:pt x="3367" y="20550"/>
                  </a:cubicBezTo>
                  <a:cubicBezTo>
                    <a:pt x="2485" y="19650"/>
                    <a:pt x="4248" y="18000"/>
                    <a:pt x="6011" y="16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770641" y="1849966"/>
              <a:ext cx="177801" cy="15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367"/>
                  </a:moveTo>
                  <a:cubicBezTo>
                    <a:pt x="771" y="1184"/>
                    <a:pt x="1543" y="0"/>
                    <a:pt x="2829" y="0"/>
                  </a:cubicBezTo>
                  <a:cubicBezTo>
                    <a:pt x="4114" y="0"/>
                    <a:pt x="5914" y="1184"/>
                    <a:pt x="6814" y="2663"/>
                  </a:cubicBezTo>
                  <a:cubicBezTo>
                    <a:pt x="7714" y="4142"/>
                    <a:pt x="7714" y="5918"/>
                    <a:pt x="6943" y="8433"/>
                  </a:cubicBezTo>
                  <a:cubicBezTo>
                    <a:pt x="6171" y="10948"/>
                    <a:pt x="4629" y="14203"/>
                    <a:pt x="3471" y="16422"/>
                  </a:cubicBezTo>
                  <a:cubicBezTo>
                    <a:pt x="2314" y="18641"/>
                    <a:pt x="1543" y="19825"/>
                    <a:pt x="1800" y="20564"/>
                  </a:cubicBezTo>
                  <a:cubicBezTo>
                    <a:pt x="2057" y="21304"/>
                    <a:pt x="3343" y="21600"/>
                    <a:pt x="6814" y="21008"/>
                  </a:cubicBezTo>
                  <a:cubicBezTo>
                    <a:pt x="10286" y="20416"/>
                    <a:pt x="15943" y="18937"/>
                    <a:pt x="21600" y="17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421391" y="35623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326141" y="3365500"/>
              <a:ext cx="2349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214"/>
                    <a:pt x="7395" y="6429"/>
                    <a:pt x="10995" y="10029"/>
                  </a:cubicBezTo>
                  <a:cubicBezTo>
                    <a:pt x="14595" y="13629"/>
                    <a:pt x="18097" y="176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395991" y="3321050"/>
              <a:ext cx="1841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503" y="1260"/>
                  </a:cubicBezTo>
                  <a:cubicBezTo>
                    <a:pt x="15890" y="2520"/>
                    <a:pt x="13903" y="5040"/>
                    <a:pt x="11545" y="7740"/>
                  </a:cubicBezTo>
                  <a:cubicBezTo>
                    <a:pt x="9186" y="10440"/>
                    <a:pt x="6455" y="13320"/>
                    <a:pt x="4469" y="15660"/>
                  </a:cubicBezTo>
                  <a:cubicBezTo>
                    <a:pt x="2483" y="18000"/>
                    <a:pt x="1241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662691" y="3614947"/>
              <a:ext cx="158751" cy="8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10363"/>
                  </a:moveTo>
                  <a:cubicBezTo>
                    <a:pt x="0" y="12934"/>
                    <a:pt x="0" y="15506"/>
                    <a:pt x="576" y="16020"/>
                  </a:cubicBezTo>
                  <a:cubicBezTo>
                    <a:pt x="1152" y="16534"/>
                    <a:pt x="2304" y="14992"/>
                    <a:pt x="3168" y="12934"/>
                  </a:cubicBezTo>
                  <a:cubicBezTo>
                    <a:pt x="4032" y="10877"/>
                    <a:pt x="4608" y="8306"/>
                    <a:pt x="5616" y="8306"/>
                  </a:cubicBezTo>
                  <a:cubicBezTo>
                    <a:pt x="6624" y="8306"/>
                    <a:pt x="8064" y="10877"/>
                    <a:pt x="8928" y="10877"/>
                  </a:cubicBezTo>
                  <a:cubicBezTo>
                    <a:pt x="9792" y="10877"/>
                    <a:pt x="10080" y="8306"/>
                    <a:pt x="10656" y="5992"/>
                  </a:cubicBezTo>
                  <a:cubicBezTo>
                    <a:pt x="11232" y="3677"/>
                    <a:pt x="12096" y="1620"/>
                    <a:pt x="13248" y="592"/>
                  </a:cubicBezTo>
                  <a:cubicBezTo>
                    <a:pt x="14400" y="-437"/>
                    <a:pt x="15840" y="-437"/>
                    <a:pt x="17280" y="3163"/>
                  </a:cubicBezTo>
                  <a:cubicBezTo>
                    <a:pt x="18720" y="6763"/>
                    <a:pt x="20160" y="13963"/>
                    <a:pt x="21600" y="2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294391" y="3238500"/>
              <a:ext cx="381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8400"/>
                    <a:pt x="3840" y="15200"/>
                    <a:pt x="7440" y="11600"/>
                  </a:cubicBezTo>
                  <a:cubicBezTo>
                    <a:pt x="11040" y="8000"/>
                    <a:pt x="16320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15504" y="3462221"/>
              <a:ext cx="205788" cy="21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45" fill="norm" stroke="1" extrusionOk="0">
                  <a:moveTo>
                    <a:pt x="14156" y="7404"/>
                  </a:moveTo>
                  <a:cubicBezTo>
                    <a:pt x="13935" y="6356"/>
                    <a:pt x="13715" y="5307"/>
                    <a:pt x="13715" y="4154"/>
                  </a:cubicBezTo>
                  <a:cubicBezTo>
                    <a:pt x="13715" y="3000"/>
                    <a:pt x="13935" y="1742"/>
                    <a:pt x="13494" y="903"/>
                  </a:cubicBezTo>
                  <a:cubicBezTo>
                    <a:pt x="13053" y="64"/>
                    <a:pt x="11951" y="-355"/>
                    <a:pt x="9968" y="379"/>
                  </a:cubicBezTo>
                  <a:cubicBezTo>
                    <a:pt x="7984" y="1113"/>
                    <a:pt x="5119" y="3000"/>
                    <a:pt x="3356" y="5202"/>
                  </a:cubicBezTo>
                  <a:cubicBezTo>
                    <a:pt x="1592" y="7404"/>
                    <a:pt x="931" y="9921"/>
                    <a:pt x="490" y="11808"/>
                  </a:cubicBezTo>
                  <a:cubicBezTo>
                    <a:pt x="49" y="13695"/>
                    <a:pt x="-171" y="14954"/>
                    <a:pt x="160" y="15897"/>
                  </a:cubicBezTo>
                  <a:cubicBezTo>
                    <a:pt x="490" y="16841"/>
                    <a:pt x="1372" y="17470"/>
                    <a:pt x="3245" y="16527"/>
                  </a:cubicBezTo>
                  <a:cubicBezTo>
                    <a:pt x="5119" y="15583"/>
                    <a:pt x="7984" y="13066"/>
                    <a:pt x="9747" y="10864"/>
                  </a:cubicBezTo>
                  <a:cubicBezTo>
                    <a:pt x="11511" y="8662"/>
                    <a:pt x="12172" y="6775"/>
                    <a:pt x="12613" y="6461"/>
                  </a:cubicBezTo>
                  <a:cubicBezTo>
                    <a:pt x="13053" y="6146"/>
                    <a:pt x="13274" y="7404"/>
                    <a:pt x="14707" y="10130"/>
                  </a:cubicBezTo>
                  <a:cubicBezTo>
                    <a:pt x="16139" y="12857"/>
                    <a:pt x="18784" y="17051"/>
                    <a:pt x="21429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91141" y="3676650"/>
              <a:ext cx="171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2215"/>
                    <a:pt x="1600" y="4431"/>
                    <a:pt x="2267" y="6923"/>
                  </a:cubicBezTo>
                  <a:cubicBezTo>
                    <a:pt x="2933" y="9415"/>
                    <a:pt x="3467" y="12185"/>
                    <a:pt x="3867" y="11631"/>
                  </a:cubicBezTo>
                  <a:cubicBezTo>
                    <a:pt x="4267" y="11077"/>
                    <a:pt x="4533" y="7200"/>
                    <a:pt x="5200" y="4431"/>
                  </a:cubicBezTo>
                  <a:cubicBezTo>
                    <a:pt x="5867" y="1662"/>
                    <a:pt x="6933" y="0"/>
                    <a:pt x="7867" y="277"/>
                  </a:cubicBezTo>
                  <a:cubicBezTo>
                    <a:pt x="8800" y="554"/>
                    <a:pt x="9600" y="2769"/>
                    <a:pt x="10133" y="5262"/>
                  </a:cubicBezTo>
                  <a:cubicBezTo>
                    <a:pt x="10667" y="7754"/>
                    <a:pt x="10933" y="10523"/>
                    <a:pt x="11333" y="10246"/>
                  </a:cubicBezTo>
                  <a:cubicBezTo>
                    <a:pt x="11733" y="9969"/>
                    <a:pt x="12267" y="6646"/>
                    <a:pt x="13200" y="4154"/>
                  </a:cubicBezTo>
                  <a:cubicBezTo>
                    <a:pt x="14133" y="1662"/>
                    <a:pt x="15467" y="0"/>
                    <a:pt x="16667" y="277"/>
                  </a:cubicBezTo>
                  <a:cubicBezTo>
                    <a:pt x="17867" y="554"/>
                    <a:pt x="18933" y="2769"/>
                    <a:pt x="19733" y="6646"/>
                  </a:cubicBezTo>
                  <a:cubicBezTo>
                    <a:pt x="20533" y="10523"/>
                    <a:pt x="21067" y="160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69364" y="3077873"/>
              <a:ext cx="140828" cy="44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87" fill="norm" stroke="1" extrusionOk="0">
                  <a:moveTo>
                    <a:pt x="16132" y="1313"/>
                  </a:moveTo>
                  <a:cubicBezTo>
                    <a:pt x="15506" y="804"/>
                    <a:pt x="14880" y="295"/>
                    <a:pt x="13785" y="91"/>
                  </a:cubicBezTo>
                  <a:cubicBezTo>
                    <a:pt x="12689" y="-113"/>
                    <a:pt x="11124" y="-11"/>
                    <a:pt x="9245" y="804"/>
                  </a:cubicBezTo>
                  <a:cubicBezTo>
                    <a:pt x="7367" y="1619"/>
                    <a:pt x="5176" y="3147"/>
                    <a:pt x="3141" y="5847"/>
                  </a:cubicBezTo>
                  <a:cubicBezTo>
                    <a:pt x="1106" y="8547"/>
                    <a:pt x="-772" y="12419"/>
                    <a:pt x="324" y="15119"/>
                  </a:cubicBezTo>
                  <a:cubicBezTo>
                    <a:pt x="1419" y="17819"/>
                    <a:pt x="5489" y="19347"/>
                    <a:pt x="9402" y="20213"/>
                  </a:cubicBezTo>
                  <a:cubicBezTo>
                    <a:pt x="13315" y="21079"/>
                    <a:pt x="17071" y="21283"/>
                    <a:pt x="20828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304041" y="3145948"/>
              <a:ext cx="135785" cy="42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97" fill="norm" stroke="1" extrusionOk="0">
                  <a:moveTo>
                    <a:pt x="0" y="4630"/>
                  </a:moveTo>
                  <a:cubicBezTo>
                    <a:pt x="0" y="4100"/>
                    <a:pt x="0" y="3571"/>
                    <a:pt x="327" y="2724"/>
                  </a:cubicBezTo>
                  <a:cubicBezTo>
                    <a:pt x="655" y="1877"/>
                    <a:pt x="1309" y="712"/>
                    <a:pt x="2618" y="235"/>
                  </a:cubicBezTo>
                  <a:cubicBezTo>
                    <a:pt x="3927" y="-241"/>
                    <a:pt x="5891" y="-29"/>
                    <a:pt x="8836" y="1188"/>
                  </a:cubicBezTo>
                  <a:cubicBezTo>
                    <a:pt x="11782" y="2406"/>
                    <a:pt x="15709" y="4630"/>
                    <a:pt x="18164" y="7277"/>
                  </a:cubicBezTo>
                  <a:cubicBezTo>
                    <a:pt x="20618" y="9924"/>
                    <a:pt x="21600" y="12994"/>
                    <a:pt x="20618" y="15271"/>
                  </a:cubicBezTo>
                  <a:cubicBezTo>
                    <a:pt x="19636" y="17547"/>
                    <a:pt x="16691" y="19030"/>
                    <a:pt x="14236" y="19930"/>
                  </a:cubicBezTo>
                  <a:cubicBezTo>
                    <a:pt x="11782" y="20830"/>
                    <a:pt x="9818" y="21147"/>
                    <a:pt x="8836" y="21253"/>
                  </a:cubicBezTo>
                  <a:cubicBezTo>
                    <a:pt x="7855" y="21359"/>
                    <a:pt x="7855" y="21253"/>
                    <a:pt x="7855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558041" y="3582656"/>
              <a:ext cx="113358" cy="30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95" fill="norm" stroke="1" extrusionOk="0">
                  <a:moveTo>
                    <a:pt x="0" y="3019"/>
                  </a:moveTo>
                  <a:cubicBezTo>
                    <a:pt x="400" y="1687"/>
                    <a:pt x="800" y="356"/>
                    <a:pt x="1400" y="60"/>
                  </a:cubicBezTo>
                  <a:cubicBezTo>
                    <a:pt x="2000" y="-236"/>
                    <a:pt x="2800" y="504"/>
                    <a:pt x="3400" y="3537"/>
                  </a:cubicBezTo>
                  <a:cubicBezTo>
                    <a:pt x="4000" y="6569"/>
                    <a:pt x="4400" y="11896"/>
                    <a:pt x="4600" y="14928"/>
                  </a:cubicBezTo>
                  <a:cubicBezTo>
                    <a:pt x="4800" y="17961"/>
                    <a:pt x="4800" y="18701"/>
                    <a:pt x="4600" y="19515"/>
                  </a:cubicBezTo>
                  <a:cubicBezTo>
                    <a:pt x="4400" y="20328"/>
                    <a:pt x="4000" y="21216"/>
                    <a:pt x="3800" y="21290"/>
                  </a:cubicBezTo>
                  <a:cubicBezTo>
                    <a:pt x="3600" y="21364"/>
                    <a:pt x="3600" y="20624"/>
                    <a:pt x="4000" y="19145"/>
                  </a:cubicBezTo>
                  <a:cubicBezTo>
                    <a:pt x="4400" y="17665"/>
                    <a:pt x="5200" y="15446"/>
                    <a:pt x="6800" y="13893"/>
                  </a:cubicBezTo>
                  <a:cubicBezTo>
                    <a:pt x="8400" y="12339"/>
                    <a:pt x="10800" y="11452"/>
                    <a:pt x="13000" y="11230"/>
                  </a:cubicBezTo>
                  <a:cubicBezTo>
                    <a:pt x="15200" y="11008"/>
                    <a:pt x="17200" y="11452"/>
                    <a:pt x="18800" y="11969"/>
                  </a:cubicBezTo>
                  <a:cubicBezTo>
                    <a:pt x="20400" y="12487"/>
                    <a:pt x="21600" y="13079"/>
                    <a:pt x="21400" y="14263"/>
                  </a:cubicBezTo>
                  <a:cubicBezTo>
                    <a:pt x="21200" y="15446"/>
                    <a:pt x="19600" y="17222"/>
                    <a:pt x="16400" y="18405"/>
                  </a:cubicBezTo>
                  <a:cubicBezTo>
                    <a:pt x="13200" y="19589"/>
                    <a:pt x="8400" y="20180"/>
                    <a:pt x="3600" y="20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761241" y="3824406"/>
              <a:ext cx="209551" cy="1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7283"/>
                  </a:moveTo>
                  <a:cubicBezTo>
                    <a:pt x="218" y="9400"/>
                    <a:pt x="436" y="11518"/>
                    <a:pt x="873" y="11730"/>
                  </a:cubicBezTo>
                  <a:cubicBezTo>
                    <a:pt x="1309" y="11941"/>
                    <a:pt x="1964" y="10247"/>
                    <a:pt x="2509" y="8341"/>
                  </a:cubicBezTo>
                  <a:cubicBezTo>
                    <a:pt x="3055" y="6435"/>
                    <a:pt x="3491" y="4318"/>
                    <a:pt x="4364" y="2624"/>
                  </a:cubicBezTo>
                  <a:cubicBezTo>
                    <a:pt x="5236" y="930"/>
                    <a:pt x="6545" y="-341"/>
                    <a:pt x="7309" y="83"/>
                  </a:cubicBezTo>
                  <a:cubicBezTo>
                    <a:pt x="8073" y="506"/>
                    <a:pt x="8291" y="2624"/>
                    <a:pt x="8400" y="4953"/>
                  </a:cubicBezTo>
                  <a:cubicBezTo>
                    <a:pt x="8509" y="7283"/>
                    <a:pt x="8509" y="9824"/>
                    <a:pt x="8945" y="10247"/>
                  </a:cubicBezTo>
                  <a:cubicBezTo>
                    <a:pt x="9382" y="10671"/>
                    <a:pt x="10255" y="8977"/>
                    <a:pt x="11345" y="6859"/>
                  </a:cubicBezTo>
                  <a:cubicBezTo>
                    <a:pt x="12436" y="4741"/>
                    <a:pt x="13745" y="2200"/>
                    <a:pt x="15055" y="1565"/>
                  </a:cubicBezTo>
                  <a:cubicBezTo>
                    <a:pt x="16364" y="930"/>
                    <a:pt x="17673" y="2200"/>
                    <a:pt x="18764" y="5800"/>
                  </a:cubicBezTo>
                  <a:cubicBezTo>
                    <a:pt x="19855" y="9400"/>
                    <a:pt x="20727" y="15330"/>
                    <a:pt x="21600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1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1812" y="-12700"/>
              <a:ext cx="348780" cy="5600700"/>
            </a:xfrm>
            <a:prstGeom prst="rect">
              <a:avLst/>
            </a:prstGeom>
            <a:effectLst/>
          </p:spPr>
        </p:pic>
        <p:pic>
          <p:nvPicPr>
            <p:cNvPr id="141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81641" y="5894692"/>
              <a:ext cx="457201" cy="461659"/>
            </a:xfrm>
            <a:prstGeom prst="rect">
              <a:avLst/>
            </a:prstGeom>
            <a:effectLst/>
          </p:spPr>
        </p:pic>
        <p:pic>
          <p:nvPicPr>
            <p:cNvPr id="141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07989" y="5325533"/>
              <a:ext cx="1132006" cy="990984"/>
            </a:xfrm>
            <a:prstGeom prst="rect">
              <a:avLst/>
            </a:prstGeom>
            <a:effectLst/>
          </p:spPr>
        </p:pic>
        <p:pic>
          <p:nvPicPr>
            <p:cNvPr id="141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6930" y="6375400"/>
              <a:ext cx="613296" cy="159968"/>
            </a:xfrm>
            <a:prstGeom prst="rect">
              <a:avLst/>
            </a:prstGeom>
            <a:effectLst/>
          </p:spPr>
        </p:pic>
        <p:sp>
          <p:nvSpPr>
            <p:cNvPr id="1420" name="Line"/>
            <p:cNvSpPr/>
            <p:nvPr/>
          </p:nvSpPr>
          <p:spPr>
            <a:xfrm>
              <a:off x="2805691" y="1612900"/>
              <a:ext cx="330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9" y="15600"/>
                    <a:pt x="9138" y="9600"/>
                    <a:pt x="12738" y="6000"/>
                  </a:cubicBezTo>
                  <a:cubicBezTo>
                    <a:pt x="16338" y="2400"/>
                    <a:pt x="1896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869191" y="1651000"/>
              <a:ext cx="355601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14" y="20546"/>
                  </a:moveTo>
                  <a:cubicBezTo>
                    <a:pt x="1157" y="21073"/>
                    <a:pt x="0" y="21600"/>
                    <a:pt x="0" y="21600"/>
                  </a:cubicBezTo>
                  <a:cubicBezTo>
                    <a:pt x="0" y="21600"/>
                    <a:pt x="1157" y="21073"/>
                    <a:pt x="3343" y="19493"/>
                  </a:cubicBezTo>
                  <a:cubicBezTo>
                    <a:pt x="5529" y="17912"/>
                    <a:pt x="8743" y="15278"/>
                    <a:pt x="11957" y="11854"/>
                  </a:cubicBezTo>
                  <a:cubicBezTo>
                    <a:pt x="15171" y="8429"/>
                    <a:pt x="18386" y="4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100878" y="1504950"/>
              <a:ext cx="15899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10532" y="0"/>
                  </a:moveTo>
                  <a:cubicBezTo>
                    <a:pt x="7727" y="144"/>
                    <a:pt x="4921" y="288"/>
                    <a:pt x="2958" y="648"/>
                  </a:cubicBezTo>
                  <a:cubicBezTo>
                    <a:pt x="994" y="1008"/>
                    <a:pt x="-128" y="1584"/>
                    <a:pt x="12" y="2088"/>
                  </a:cubicBezTo>
                  <a:cubicBezTo>
                    <a:pt x="153" y="2592"/>
                    <a:pt x="1555" y="3024"/>
                    <a:pt x="5062" y="3672"/>
                  </a:cubicBezTo>
                  <a:cubicBezTo>
                    <a:pt x="8568" y="4320"/>
                    <a:pt x="14178" y="5184"/>
                    <a:pt x="17404" y="6264"/>
                  </a:cubicBezTo>
                  <a:cubicBezTo>
                    <a:pt x="20630" y="7344"/>
                    <a:pt x="21472" y="8640"/>
                    <a:pt x="20911" y="11160"/>
                  </a:cubicBezTo>
                  <a:cubicBezTo>
                    <a:pt x="20350" y="13680"/>
                    <a:pt x="18386" y="17424"/>
                    <a:pt x="17404" y="19368"/>
                  </a:cubicBezTo>
                  <a:cubicBezTo>
                    <a:pt x="16423" y="21312"/>
                    <a:pt x="16423" y="21456"/>
                    <a:pt x="164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139191" y="1539610"/>
              <a:ext cx="199779" cy="27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40" fill="norm" stroke="1" extrusionOk="0">
                  <a:moveTo>
                    <a:pt x="0" y="2230"/>
                  </a:moveTo>
                  <a:cubicBezTo>
                    <a:pt x="682" y="1575"/>
                    <a:pt x="1364" y="921"/>
                    <a:pt x="2842" y="512"/>
                  </a:cubicBezTo>
                  <a:cubicBezTo>
                    <a:pt x="4320" y="103"/>
                    <a:pt x="6594" y="-61"/>
                    <a:pt x="8299" y="21"/>
                  </a:cubicBezTo>
                  <a:cubicBezTo>
                    <a:pt x="10004" y="103"/>
                    <a:pt x="11141" y="430"/>
                    <a:pt x="11823" y="1003"/>
                  </a:cubicBezTo>
                  <a:cubicBezTo>
                    <a:pt x="12505" y="1575"/>
                    <a:pt x="12733" y="2394"/>
                    <a:pt x="12505" y="3703"/>
                  </a:cubicBezTo>
                  <a:cubicBezTo>
                    <a:pt x="12278" y="5012"/>
                    <a:pt x="11596" y="6812"/>
                    <a:pt x="10459" y="8203"/>
                  </a:cubicBezTo>
                  <a:cubicBezTo>
                    <a:pt x="9322" y="9594"/>
                    <a:pt x="7731" y="10575"/>
                    <a:pt x="7731" y="11066"/>
                  </a:cubicBezTo>
                  <a:cubicBezTo>
                    <a:pt x="7731" y="11557"/>
                    <a:pt x="9322" y="11557"/>
                    <a:pt x="11368" y="11639"/>
                  </a:cubicBezTo>
                  <a:cubicBezTo>
                    <a:pt x="13415" y="11721"/>
                    <a:pt x="15916" y="11884"/>
                    <a:pt x="17621" y="12294"/>
                  </a:cubicBezTo>
                  <a:cubicBezTo>
                    <a:pt x="19326" y="12703"/>
                    <a:pt x="20236" y="13357"/>
                    <a:pt x="20804" y="14094"/>
                  </a:cubicBezTo>
                  <a:cubicBezTo>
                    <a:pt x="21373" y="14830"/>
                    <a:pt x="21600" y="15648"/>
                    <a:pt x="21373" y="16466"/>
                  </a:cubicBezTo>
                  <a:cubicBezTo>
                    <a:pt x="21145" y="17284"/>
                    <a:pt x="20463" y="18103"/>
                    <a:pt x="18417" y="19003"/>
                  </a:cubicBezTo>
                  <a:cubicBezTo>
                    <a:pt x="16371" y="19903"/>
                    <a:pt x="12960" y="20884"/>
                    <a:pt x="10573" y="21212"/>
                  </a:cubicBezTo>
                  <a:cubicBezTo>
                    <a:pt x="8185" y="21539"/>
                    <a:pt x="6821" y="21212"/>
                    <a:pt x="6253" y="20557"/>
                  </a:cubicBezTo>
                  <a:cubicBezTo>
                    <a:pt x="5684" y="19903"/>
                    <a:pt x="5912" y="18921"/>
                    <a:pt x="7048" y="18103"/>
                  </a:cubicBezTo>
                  <a:cubicBezTo>
                    <a:pt x="8185" y="17284"/>
                    <a:pt x="10232" y="16630"/>
                    <a:pt x="12278" y="15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381938" y="1578519"/>
              <a:ext cx="182704" cy="20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43" fill="norm" stroke="1" extrusionOk="0">
                  <a:moveTo>
                    <a:pt x="21430" y="907"/>
                  </a:moveTo>
                  <a:cubicBezTo>
                    <a:pt x="18699" y="266"/>
                    <a:pt x="15968" y="-376"/>
                    <a:pt x="12989" y="266"/>
                  </a:cubicBezTo>
                  <a:cubicBezTo>
                    <a:pt x="10009" y="907"/>
                    <a:pt x="6782" y="2832"/>
                    <a:pt x="4547" y="5184"/>
                  </a:cubicBezTo>
                  <a:cubicBezTo>
                    <a:pt x="2313" y="7537"/>
                    <a:pt x="1071" y="10317"/>
                    <a:pt x="451" y="12776"/>
                  </a:cubicBezTo>
                  <a:cubicBezTo>
                    <a:pt x="-170" y="15236"/>
                    <a:pt x="-170" y="17374"/>
                    <a:pt x="575" y="18872"/>
                  </a:cubicBezTo>
                  <a:cubicBezTo>
                    <a:pt x="1320" y="20369"/>
                    <a:pt x="2809" y="21224"/>
                    <a:pt x="5789" y="21010"/>
                  </a:cubicBezTo>
                  <a:cubicBezTo>
                    <a:pt x="8768" y="20796"/>
                    <a:pt x="13237" y="19513"/>
                    <a:pt x="15720" y="16626"/>
                  </a:cubicBezTo>
                  <a:cubicBezTo>
                    <a:pt x="18202" y="13739"/>
                    <a:pt x="18699" y="9248"/>
                    <a:pt x="18451" y="6468"/>
                  </a:cubicBezTo>
                  <a:cubicBezTo>
                    <a:pt x="18202" y="3687"/>
                    <a:pt x="17209" y="2618"/>
                    <a:pt x="15596" y="2190"/>
                  </a:cubicBezTo>
                  <a:cubicBezTo>
                    <a:pt x="13982" y="1763"/>
                    <a:pt x="11747" y="1976"/>
                    <a:pt x="9513" y="2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691641" y="1612900"/>
              <a:ext cx="298451" cy="5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1838" y="19200"/>
                  </a:moveTo>
                  <a:cubicBezTo>
                    <a:pt x="919" y="20000"/>
                    <a:pt x="0" y="20800"/>
                    <a:pt x="0" y="21200"/>
                  </a:cubicBezTo>
                  <a:cubicBezTo>
                    <a:pt x="0" y="21600"/>
                    <a:pt x="919" y="21600"/>
                    <a:pt x="3830" y="19200"/>
                  </a:cubicBezTo>
                  <a:cubicBezTo>
                    <a:pt x="6740" y="16800"/>
                    <a:pt x="11643" y="12000"/>
                    <a:pt x="14936" y="8400"/>
                  </a:cubicBezTo>
                  <a:cubicBezTo>
                    <a:pt x="18230" y="4800"/>
                    <a:pt x="1991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839138" y="1495335"/>
              <a:ext cx="36654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539" fill="norm" stroke="1" extrusionOk="0">
                  <a:moveTo>
                    <a:pt x="20780" y="1012"/>
                  </a:moveTo>
                  <a:cubicBezTo>
                    <a:pt x="13580" y="476"/>
                    <a:pt x="6380" y="-61"/>
                    <a:pt x="2780" y="6"/>
                  </a:cubicBezTo>
                  <a:cubicBezTo>
                    <a:pt x="-820" y="73"/>
                    <a:pt x="-820" y="744"/>
                    <a:pt x="2180" y="3025"/>
                  </a:cubicBezTo>
                  <a:cubicBezTo>
                    <a:pt x="5180" y="5305"/>
                    <a:pt x="11180" y="9196"/>
                    <a:pt x="14180" y="12550"/>
                  </a:cubicBezTo>
                  <a:cubicBezTo>
                    <a:pt x="17180" y="15904"/>
                    <a:pt x="17180" y="18722"/>
                    <a:pt x="1718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805941" y="18224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7280"/>
                    <a:pt x="4364" y="12960"/>
                    <a:pt x="7964" y="9360"/>
                  </a:cubicBezTo>
                  <a:cubicBezTo>
                    <a:pt x="11564" y="5760"/>
                    <a:pt x="1658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161626" y="1509418"/>
              <a:ext cx="336466" cy="26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38" fill="norm" stroke="1" extrusionOk="0">
                  <a:moveTo>
                    <a:pt x="1615" y="5809"/>
                  </a:moveTo>
                  <a:cubicBezTo>
                    <a:pt x="940" y="4952"/>
                    <a:pt x="265" y="4095"/>
                    <a:pt x="63" y="3238"/>
                  </a:cubicBezTo>
                  <a:cubicBezTo>
                    <a:pt x="-140" y="2381"/>
                    <a:pt x="130" y="1524"/>
                    <a:pt x="1210" y="838"/>
                  </a:cubicBezTo>
                  <a:cubicBezTo>
                    <a:pt x="2290" y="152"/>
                    <a:pt x="4180" y="-362"/>
                    <a:pt x="5800" y="324"/>
                  </a:cubicBezTo>
                  <a:cubicBezTo>
                    <a:pt x="7420" y="1009"/>
                    <a:pt x="8770" y="2895"/>
                    <a:pt x="8770" y="5981"/>
                  </a:cubicBezTo>
                  <a:cubicBezTo>
                    <a:pt x="8770" y="9067"/>
                    <a:pt x="7420" y="13352"/>
                    <a:pt x="6543" y="15924"/>
                  </a:cubicBezTo>
                  <a:cubicBezTo>
                    <a:pt x="5665" y="18495"/>
                    <a:pt x="5260" y="19352"/>
                    <a:pt x="5328" y="20038"/>
                  </a:cubicBezTo>
                  <a:cubicBezTo>
                    <a:pt x="5395" y="20724"/>
                    <a:pt x="5935" y="21238"/>
                    <a:pt x="8297" y="21238"/>
                  </a:cubicBezTo>
                  <a:cubicBezTo>
                    <a:pt x="10660" y="21238"/>
                    <a:pt x="14845" y="20724"/>
                    <a:pt x="17342" y="20381"/>
                  </a:cubicBezTo>
                  <a:cubicBezTo>
                    <a:pt x="19840" y="20038"/>
                    <a:pt x="20650" y="19867"/>
                    <a:pt x="21460" y="19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879091" y="160655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929891" y="1625600"/>
              <a:ext cx="3175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7843"/>
                    <a:pt x="8064" y="14087"/>
                    <a:pt x="11664" y="10487"/>
                  </a:cubicBezTo>
                  <a:cubicBezTo>
                    <a:pt x="15264" y="6887"/>
                    <a:pt x="18432" y="34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189111" y="1507901"/>
              <a:ext cx="93613" cy="30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542" fill="norm" stroke="1" extrusionOk="0">
                  <a:moveTo>
                    <a:pt x="5760" y="682"/>
                  </a:moveTo>
                  <a:cubicBezTo>
                    <a:pt x="3003" y="386"/>
                    <a:pt x="246" y="90"/>
                    <a:pt x="16" y="16"/>
                  </a:cubicBezTo>
                  <a:cubicBezTo>
                    <a:pt x="-214" y="-58"/>
                    <a:pt x="2084" y="90"/>
                    <a:pt x="6220" y="1347"/>
                  </a:cubicBezTo>
                  <a:cubicBezTo>
                    <a:pt x="10356" y="2605"/>
                    <a:pt x="16331" y="4972"/>
                    <a:pt x="18858" y="7487"/>
                  </a:cubicBezTo>
                  <a:cubicBezTo>
                    <a:pt x="21386" y="10002"/>
                    <a:pt x="20467" y="12665"/>
                    <a:pt x="17480" y="15032"/>
                  </a:cubicBezTo>
                  <a:cubicBezTo>
                    <a:pt x="14492" y="17400"/>
                    <a:pt x="9437" y="19471"/>
                    <a:pt x="4382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667919" y="1475726"/>
              <a:ext cx="189073" cy="37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54" fill="norm" stroke="1" extrusionOk="0">
                  <a:moveTo>
                    <a:pt x="16746" y="3515"/>
                  </a:moveTo>
                  <a:cubicBezTo>
                    <a:pt x="16981" y="2905"/>
                    <a:pt x="17215" y="2295"/>
                    <a:pt x="17215" y="1685"/>
                  </a:cubicBezTo>
                  <a:cubicBezTo>
                    <a:pt x="17215" y="1074"/>
                    <a:pt x="16981" y="464"/>
                    <a:pt x="16276" y="159"/>
                  </a:cubicBezTo>
                  <a:cubicBezTo>
                    <a:pt x="15572" y="-146"/>
                    <a:pt x="14398" y="-146"/>
                    <a:pt x="11815" y="1379"/>
                  </a:cubicBezTo>
                  <a:cubicBezTo>
                    <a:pt x="9233" y="2905"/>
                    <a:pt x="5242" y="5956"/>
                    <a:pt x="2776" y="8885"/>
                  </a:cubicBezTo>
                  <a:cubicBezTo>
                    <a:pt x="311" y="11813"/>
                    <a:pt x="-628" y="14620"/>
                    <a:pt x="429" y="16695"/>
                  </a:cubicBezTo>
                  <a:cubicBezTo>
                    <a:pt x="1485" y="18769"/>
                    <a:pt x="4537" y="20112"/>
                    <a:pt x="8294" y="20783"/>
                  </a:cubicBezTo>
                  <a:cubicBezTo>
                    <a:pt x="12050" y="21454"/>
                    <a:pt x="16511" y="21454"/>
                    <a:pt x="20972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930746" y="1563726"/>
              <a:ext cx="205646" cy="21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16" fill="norm" stroke="1" extrusionOk="0">
                  <a:moveTo>
                    <a:pt x="1577" y="6071"/>
                  </a:moveTo>
                  <a:cubicBezTo>
                    <a:pt x="696" y="4617"/>
                    <a:pt x="-186" y="3163"/>
                    <a:pt x="34" y="2125"/>
                  </a:cubicBezTo>
                  <a:cubicBezTo>
                    <a:pt x="255" y="1086"/>
                    <a:pt x="1577" y="463"/>
                    <a:pt x="2790" y="152"/>
                  </a:cubicBezTo>
                  <a:cubicBezTo>
                    <a:pt x="4002" y="-160"/>
                    <a:pt x="5104" y="-160"/>
                    <a:pt x="5875" y="1813"/>
                  </a:cubicBezTo>
                  <a:cubicBezTo>
                    <a:pt x="6647" y="3786"/>
                    <a:pt x="7087" y="7732"/>
                    <a:pt x="6426" y="10744"/>
                  </a:cubicBezTo>
                  <a:cubicBezTo>
                    <a:pt x="5765" y="13755"/>
                    <a:pt x="4002" y="15832"/>
                    <a:pt x="3010" y="17390"/>
                  </a:cubicBezTo>
                  <a:cubicBezTo>
                    <a:pt x="2018" y="18948"/>
                    <a:pt x="1798" y="19986"/>
                    <a:pt x="2238" y="20609"/>
                  </a:cubicBezTo>
                  <a:cubicBezTo>
                    <a:pt x="2679" y="21232"/>
                    <a:pt x="3781" y="21440"/>
                    <a:pt x="7087" y="20921"/>
                  </a:cubicBezTo>
                  <a:cubicBezTo>
                    <a:pt x="10394" y="20402"/>
                    <a:pt x="15904" y="19155"/>
                    <a:pt x="21414" y="17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143494" y="1534969"/>
              <a:ext cx="145298" cy="28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41" fill="norm" stroke="1" extrusionOk="0">
                  <a:moveTo>
                    <a:pt x="20883" y="2549"/>
                  </a:moveTo>
                  <a:cubicBezTo>
                    <a:pt x="16015" y="1582"/>
                    <a:pt x="11148" y="615"/>
                    <a:pt x="7953" y="212"/>
                  </a:cubicBezTo>
                  <a:cubicBezTo>
                    <a:pt x="4759" y="-191"/>
                    <a:pt x="3238" y="-30"/>
                    <a:pt x="1869" y="776"/>
                  </a:cubicBezTo>
                  <a:cubicBezTo>
                    <a:pt x="500" y="1582"/>
                    <a:pt x="-717" y="3033"/>
                    <a:pt x="500" y="4887"/>
                  </a:cubicBezTo>
                  <a:cubicBezTo>
                    <a:pt x="1717" y="6740"/>
                    <a:pt x="5368" y="8997"/>
                    <a:pt x="8258" y="10851"/>
                  </a:cubicBezTo>
                  <a:cubicBezTo>
                    <a:pt x="11148" y="12705"/>
                    <a:pt x="13277" y="14155"/>
                    <a:pt x="14494" y="15364"/>
                  </a:cubicBezTo>
                  <a:cubicBezTo>
                    <a:pt x="15711" y="16573"/>
                    <a:pt x="16015" y="17540"/>
                    <a:pt x="15711" y="18346"/>
                  </a:cubicBezTo>
                  <a:cubicBezTo>
                    <a:pt x="15407" y="19152"/>
                    <a:pt x="14494" y="19797"/>
                    <a:pt x="13277" y="20281"/>
                  </a:cubicBezTo>
                  <a:cubicBezTo>
                    <a:pt x="12060" y="20764"/>
                    <a:pt x="10539" y="21087"/>
                    <a:pt x="9018" y="21248"/>
                  </a:cubicBezTo>
                  <a:cubicBezTo>
                    <a:pt x="7497" y="21409"/>
                    <a:pt x="5976" y="21409"/>
                    <a:pt x="4759" y="20845"/>
                  </a:cubicBezTo>
                  <a:cubicBezTo>
                    <a:pt x="3542" y="20281"/>
                    <a:pt x="2629" y="19152"/>
                    <a:pt x="3542" y="17137"/>
                  </a:cubicBezTo>
                  <a:cubicBezTo>
                    <a:pt x="4455" y="15122"/>
                    <a:pt x="7193" y="12221"/>
                    <a:pt x="9627" y="9964"/>
                  </a:cubicBezTo>
                  <a:cubicBezTo>
                    <a:pt x="12060" y="7708"/>
                    <a:pt x="14190" y="6096"/>
                    <a:pt x="15559" y="4725"/>
                  </a:cubicBezTo>
                  <a:cubicBezTo>
                    <a:pt x="16928" y="3355"/>
                    <a:pt x="17537" y="2227"/>
                    <a:pt x="17080" y="1663"/>
                  </a:cubicBezTo>
                  <a:cubicBezTo>
                    <a:pt x="16624" y="1099"/>
                    <a:pt x="15103" y="1099"/>
                    <a:pt x="14342" y="1502"/>
                  </a:cubicBezTo>
                  <a:cubicBezTo>
                    <a:pt x="13582" y="1905"/>
                    <a:pt x="13582" y="2710"/>
                    <a:pt x="14038" y="3516"/>
                  </a:cubicBezTo>
                  <a:cubicBezTo>
                    <a:pt x="14494" y="4322"/>
                    <a:pt x="15407" y="5128"/>
                    <a:pt x="16320" y="5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345941" y="1765300"/>
              <a:ext cx="95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561841" y="1544769"/>
              <a:ext cx="124884" cy="24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6932"/>
                  </a:moveTo>
                  <a:cubicBezTo>
                    <a:pt x="0" y="4935"/>
                    <a:pt x="0" y="2939"/>
                    <a:pt x="732" y="1668"/>
                  </a:cubicBezTo>
                  <a:cubicBezTo>
                    <a:pt x="1464" y="398"/>
                    <a:pt x="2929" y="-147"/>
                    <a:pt x="6041" y="35"/>
                  </a:cubicBezTo>
                  <a:cubicBezTo>
                    <a:pt x="9153" y="216"/>
                    <a:pt x="13912" y="1124"/>
                    <a:pt x="16292" y="2485"/>
                  </a:cubicBezTo>
                  <a:cubicBezTo>
                    <a:pt x="18671" y="3846"/>
                    <a:pt x="18671" y="5661"/>
                    <a:pt x="17939" y="6841"/>
                  </a:cubicBezTo>
                  <a:cubicBezTo>
                    <a:pt x="17207" y="8021"/>
                    <a:pt x="15742" y="8566"/>
                    <a:pt x="15742" y="9292"/>
                  </a:cubicBezTo>
                  <a:cubicBezTo>
                    <a:pt x="15742" y="10018"/>
                    <a:pt x="17207" y="10925"/>
                    <a:pt x="18671" y="11833"/>
                  </a:cubicBezTo>
                  <a:cubicBezTo>
                    <a:pt x="20136" y="12740"/>
                    <a:pt x="21600" y="13648"/>
                    <a:pt x="21600" y="15009"/>
                  </a:cubicBezTo>
                  <a:cubicBezTo>
                    <a:pt x="21600" y="16371"/>
                    <a:pt x="20136" y="18186"/>
                    <a:pt x="18488" y="19275"/>
                  </a:cubicBezTo>
                  <a:cubicBezTo>
                    <a:pt x="16841" y="20364"/>
                    <a:pt x="15010" y="20727"/>
                    <a:pt x="12447" y="20999"/>
                  </a:cubicBezTo>
                  <a:cubicBezTo>
                    <a:pt x="9885" y="21271"/>
                    <a:pt x="6590" y="21453"/>
                    <a:pt x="4759" y="21090"/>
                  </a:cubicBezTo>
                  <a:cubicBezTo>
                    <a:pt x="2929" y="20727"/>
                    <a:pt x="2563" y="19819"/>
                    <a:pt x="3661" y="19003"/>
                  </a:cubicBezTo>
                  <a:cubicBezTo>
                    <a:pt x="4759" y="18186"/>
                    <a:pt x="7322" y="17460"/>
                    <a:pt x="9885" y="16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815841" y="1551516"/>
              <a:ext cx="241301" cy="24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6517"/>
                  </a:moveTo>
                  <a:cubicBezTo>
                    <a:pt x="0" y="4841"/>
                    <a:pt x="0" y="3166"/>
                    <a:pt x="284" y="1955"/>
                  </a:cubicBezTo>
                  <a:cubicBezTo>
                    <a:pt x="568" y="745"/>
                    <a:pt x="1137" y="0"/>
                    <a:pt x="2368" y="0"/>
                  </a:cubicBezTo>
                  <a:cubicBezTo>
                    <a:pt x="3600" y="0"/>
                    <a:pt x="5495" y="745"/>
                    <a:pt x="5874" y="3631"/>
                  </a:cubicBezTo>
                  <a:cubicBezTo>
                    <a:pt x="6253" y="6517"/>
                    <a:pt x="5116" y="11545"/>
                    <a:pt x="4074" y="14524"/>
                  </a:cubicBezTo>
                  <a:cubicBezTo>
                    <a:pt x="3032" y="17503"/>
                    <a:pt x="2084" y="18434"/>
                    <a:pt x="1326" y="19272"/>
                  </a:cubicBezTo>
                  <a:cubicBezTo>
                    <a:pt x="568" y="20110"/>
                    <a:pt x="0" y="20855"/>
                    <a:pt x="284" y="21228"/>
                  </a:cubicBezTo>
                  <a:cubicBezTo>
                    <a:pt x="568" y="21600"/>
                    <a:pt x="1705" y="21600"/>
                    <a:pt x="5400" y="20948"/>
                  </a:cubicBezTo>
                  <a:cubicBezTo>
                    <a:pt x="9095" y="20297"/>
                    <a:pt x="15347" y="18993"/>
                    <a:pt x="21600" y="17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974591" y="1543050"/>
              <a:ext cx="145035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5026" y="0"/>
                  </a:moveTo>
                  <a:cubicBezTo>
                    <a:pt x="18157" y="2564"/>
                    <a:pt x="21287" y="5129"/>
                    <a:pt x="21443" y="8088"/>
                  </a:cubicBezTo>
                  <a:cubicBezTo>
                    <a:pt x="21600" y="11047"/>
                    <a:pt x="18783" y="14400"/>
                    <a:pt x="14713" y="16718"/>
                  </a:cubicBezTo>
                  <a:cubicBezTo>
                    <a:pt x="10643" y="19036"/>
                    <a:pt x="5322" y="203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129330" y="5908585"/>
              <a:ext cx="246912" cy="31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5" fill="norm" stroke="1" extrusionOk="0">
                  <a:moveTo>
                    <a:pt x="1930" y="5008"/>
                  </a:moveTo>
                  <a:cubicBezTo>
                    <a:pt x="1014" y="4428"/>
                    <a:pt x="99" y="3848"/>
                    <a:pt x="8" y="3268"/>
                  </a:cubicBezTo>
                  <a:cubicBezTo>
                    <a:pt x="-84" y="2688"/>
                    <a:pt x="648" y="2108"/>
                    <a:pt x="3211" y="1456"/>
                  </a:cubicBezTo>
                  <a:cubicBezTo>
                    <a:pt x="5774" y="804"/>
                    <a:pt x="10167" y="79"/>
                    <a:pt x="13462" y="6"/>
                  </a:cubicBezTo>
                  <a:cubicBezTo>
                    <a:pt x="16757" y="-66"/>
                    <a:pt x="18953" y="514"/>
                    <a:pt x="20143" y="1166"/>
                  </a:cubicBezTo>
                  <a:cubicBezTo>
                    <a:pt x="21333" y="1819"/>
                    <a:pt x="21516" y="2543"/>
                    <a:pt x="21241" y="3558"/>
                  </a:cubicBezTo>
                  <a:cubicBezTo>
                    <a:pt x="20967" y="4573"/>
                    <a:pt x="20235" y="5878"/>
                    <a:pt x="18496" y="7182"/>
                  </a:cubicBezTo>
                  <a:cubicBezTo>
                    <a:pt x="16757" y="8487"/>
                    <a:pt x="14011" y="9792"/>
                    <a:pt x="12180" y="10517"/>
                  </a:cubicBezTo>
                  <a:cubicBezTo>
                    <a:pt x="10350" y="11241"/>
                    <a:pt x="9435" y="11386"/>
                    <a:pt x="9709" y="11459"/>
                  </a:cubicBezTo>
                  <a:cubicBezTo>
                    <a:pt x="9984" y="11531"/>
                    <a:pt x="11448" y="11531"/>
                    <a:pt x="13096" y="11749"/>
                  </a:cubicBezTo>
                  <a:cubicBezTo>
                    <a:pt x="14743" y="11966"/>
                    <a:pt x="16574" y="12401"/>
                    <a:pt x="17855" y="12908"/>
                  </a:cubicBezTo>
                  <a:cubicBezTo>
                    <a:pt x="19136" y="13416"/>
                    <a:pt x="19869" y="13996"/>
                    <a:pt x="20235" y="14648"/>
                  </a:cubicBezTo>
                  <a:cubicBezTo>
                    <a:pt x="20601" y="15300"/>
                    <a:pt x="20601" y="16025"/>
                    <a:pt x="19960" y="16968"/>
                  </a:cubicBezTo>
                  <a:cubicBezTo>
                    <a:pt x="19319" y="17910"/>
                    <a:pt x="18038" y="19070"/>
                    <a:pt x="16299" y="19867"/>
                  </a:cubicBezTo>
                  <a:cubicBezTo>
                    <a:pt x="14560" y="20664"/>
                    <a:pt x="12363" y="21099"/>
                    <a:pt x="10808" y="21317"/>
                  </a:cubicBezTo>
                  <a:cubicBezTo>
                    <a:pt x="9252" y="21534"/>
                    <a:pt x="8336" y="21534"/>
                    <a:pt x="7787" y="21172"/>
                  </a:cubicBezTo>
                  <a:cubicBezTo>
                    <a:pt x="7238" y="20809"/>
                    <a:pt x="7055" y="20084"/>
                    <a:pt x="8336" y="19070"/>
                  </a:cubicBezTo>
                  <a:cubicBezTo>
                    <a:pt x="9618" y="18055"/>
                    <a:pt x="12363" y="16750"/>
                    <a:pt x="15109" y="15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519941" y="5927952"/>
              <a:ext cx="30743" cy="32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77" fill="norm" stroke="1" extrusionOk="0">
                  <a:moveTo>
                    <a:pt x="0" y="1439"/>
                  </a:moveTo>
                  <a:cubicBezTo>
                    <a:pt x="7200" y="608"/>
                    <a:pt x="14400" y="-223"/>
                    <a:pt x="18000" y="54"/>
                  </a:cubicBezTo>
                  <a:cubicBezTo>
                    <a:pt x="21600" y="331"/>
                    <a:pt x="21600" y="1715"/>
                    <a:pt x="19440" y="4831"/>
                  </a:cubicBezTo>
                  <a:cubicBezTo>
                    <a:pt x="17280" y="7946"/>
                    <a:pt x="12960" y="12792"/>
                    <a:pt x="11520" y="15839"/>
                  </a:cubicBezTo>
                  <a:cubicBezTo>
                    <a:pt x="10080" y="18885"/>
                    <a:pt x="11520" y="20131"/>
                    <a:pt x="1296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459991" y="3803650"/>
              <a:ext cx="846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92"/>
                    <a:pt x="21600" y="7784"/>
                    <a:pt x="21600" y="11384"/>
                  </a:cubicBezTo>
                  <a:cubicBezTo>
                    <a:pt x="21600" y="14984"/>
                    <a:pt x="10800" y="182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396491" y="3612877"/>
              <a:ext cx="444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12324"/>
                  </a:moveTo>
                  <a:cubicBezTo>
                    <a:pt x="17486" y="5574"/>
                    <a:pt x="13371" y="-1176"/>
                    <a:pt x="9771" y="174"/>
                  </a:cubicBezTo>
                  <a:cubicBezTo>
                    <a:pt x="6171" y="1524"/>
                    <a:pt x="3086" y="10974"/>
                    <a:pt x="0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176204" y="3752850"/>
              <a:ext cx="20123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20955" y="0"/>
                  </a:moveTo>
                  <a:cubicBezTo>
                    <a:pt x="16547" y="1157"/>
                    <a:pt x="12139" y="2314"/>
                    <a:pt x="8392" y="4307"/>
                  </a:cubicBezTo>
                  <a:cubicBezTo>
                    <a:pt x="4645" y="6300"/>
                    <a:pt x="1559" y="9129"/>
                    <a:pt x="457" y="11636"/>
                  </a:cubicBezTo>
                  <a:cubicBezTo>
                    <a:pt x="-645" y="14143"/>
                    <a:pt x="237" y="16329"/>
                    <a:pt x="3212" y="17936"/>
                  </a:cubicBezTo>
                  <a:cubicBezTo>
                    <a:pt x="6188" y="19543"/>
                    <a:pt x="11257" y="20571"/>
                    <a:pt x="163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599691" y="3714750"/>
              <a:ext cx="6463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13745" y="0"/>
                  </a:moveTo>
                  <a:cubicBezTo>
                    <a:pt x="17673" y="3545"/>
                    <a:pt x="21600" y="7089"/>
                    <a:pt x="19309" y="10689"/>
                  </a:cubicBezTo>
                  <a:cubicBezTo>
                    <a:pt x="17018" y="14289"/>
                    <a:pt x="8509" y="17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183891" y="3746500"/>
              <a:ext cx="2286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1851"/>
                    <a:pt x="5600" y="3703"/>
                    <a:pt x="8200" y="6274"/>
                  </a:cubicBezTo>
                  <a:cubicBezTo>
                    <a:pt x="10800" y="8846"/>
                    <a:pt x="13200" y="12137"/>
                    <a:pt x="15400" y="14811"/>
                  </a:cubicBezTo>
                  <a:cubicBezTo>
                    <a:pt x="17600" y="17486"/>
                    <a:pt x="196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6094991" y="3778250"/>
              <a:ext cx="4064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38" y="1800"/>
                    <a:pt x="16875" y="3600"/>
                    <a:pt x="14287" y="5771"/>
                  </a:cubicBezTo>
                  <a:cubicBezTo>
                    <a:pt x="11700" y="7941"/>
                    <a:pt x="8888" y="10482"/>
                    <a:pt x="6581" y="12759"/>
                  </a:cubicBezTo>
                  <a:cubicBezTo>
                    <a:pt x="4275" y="15035"/>
                    <a:pt x="2475" y="17047"/>
                    <a:pt x="1463" y="18476"/>
                  </a:cubicBezTo>
                  <a:cubicBezTo>
                    <a:pt x="450" y="19906"/>
                    <a:pt x="225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075941" y="3649133"/>
              <a:ext cx="4381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504" y="12960"/>
                    <a:pt x="5009" y="5400"/>
                    <a:pt x="8348" y="2160"/>
                  </a:cubicBezTo>
                  <a:cubicBezTo>
                    <a:pt x="11687" y="-1080"/>
                    <a:pt x="15861" y="0"/>
                    <a:pt x="18209" y="1080"/>
                  </a:cubicBezTo>
                  <a:cubicBezTo>
                    <a:pt x="20557" y="2160"/>
                    <a:pt x="21078" y="3240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742691" y="3984806"/>
              <a:ext cx="342901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1333" y="16128"/>
                    <a:pt x="2667" y="11144"/>
                    <a:pt x="5867" y="7405"/>
                  </a:cubicBezTo>
                  <a:cubicBezTo>
                    <a:pt x="9067" y="3667"/>
                    <a:pt x="14133" y="1175"/>
                    <a:pt x="17067" y="344"/>
                  </a:cubicBezTo>
                  <a:cubicBezTo>
                    <a:pt x="20000" y="-487"/>
                    <a:pt x="20800" y="344"/>
                    <a:pt x="21600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948811" y="3835400"/>
              <a:ext cx="4153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2445"/>
                    <a:pt x="8230" y="4891"/>
                    <a:pt x="4450" y="8151"/>
                  </a:cubicBezTo>
                  <a:cubicBezTo>
                    <a:pt x="670" y="11411"/>
                    <a:pt x="-410" y="15487"/>
                    <a:pt x="130" y="17864"/>
                  </a:cubicBezTo>
                  <a:cubicBezTo>
                    <a:pt x="670" y="20242"/>
                    <a:pt x="2830" y="20921"/>
                    <a:pt x="49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6774441" y="4169272"/>
              <a:ext cx="323851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282" y="16835"/>
                    <a:pt x="565" y="12681"/>
                    <a:pt x="1765" y="8943"/>
                  </a:cubicBezTo>
                  <a:cubicBezTo>
                    <a:pt x="2965" y="5204"/>
                    <a:pt x="5082" y="1881"/>
                    <a:pt x="8541" y="635"/>
                  </a:cubicBezTo>
                  <a:cubicBezTo>
                    <a:pt x="12000" y="-611"/>
                    <a:pt x="16800" y="220"/>
                    <a:pt x="21600" y="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575536" y="3905250"/>
              <a:ext cx="4345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900"/>
                    <a:pt x="4448" y="7800"/>
                    <a:pt x="1502" y="11400"/>
                  </a:cubicBezTo>
                  <a:cubicBezTo>
                    <a:pt x="-1443" y="15000"/>
                    <a:pt x="521" y="183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670449" y="3952678"/>
              <a:ext cx="151828" cy="21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0757" fill="norm" stroke="1" extrusionOk="0">
                  <a:moveTo>
                    <a:pt x="16964" y="4693"/>
                  </a:moveTo>
                  <a:cubicBezTo>
                    <a:pt x="16680" y="3031"/>
                    <a:pt x="16396" y="1370"/>
                    <a:pt x="15259" y="539"/>
                  </a:cubicBezTo>
                  <a:cubicBezTo>
                    <a:pt x="14122" y="-292"/>
                    <a:pt x="12132" y="-292"/>
                    <a:pt x="9432" y="1473"/>
                  </a:cubicBezTo>
                  <a:cubicBezTo>
                    <a:pt x="6732" y="3239"/>
                    <a:pt x="3322" y="6770"/>
                    <a:pt x="1475" y="10093"/>
                  </a:cubicBezTo>
                  <a:cubicBezTo>
                    <a:pt x="-373" y="13416"/>
                    <a:pt x="-657" y="16531"/>
                    <a:pt x="1617" y="18504"/>
                  </a:cubicBezTo>
                  <a:cubicBezTo>
                    <a:pt x="3890" y="20477"/>
                    <a:pt x="8722" y="21308"/>
                    <a:pt x="12559" y="20373"/>
                  </a:cubicBezTo>
                  <a:cubicBezTo>
                    <a:pt x="16396" y="19439"/>
                    <a:pt x="19238" y="16739"/>
                    <a:pt x="20090" y="13520"/>
                  </a:cubicBezTo>
                  <a:cubicBezTo>
                    <a:pt x="20943" y="10300"/>
                    <a:pt x="19806" y="6562"/>
                    <a:pt x="18527" y="4485"/>
                  </a:cubicBezTo>
                  <a:cubicBezTo>
                    <a:pt x="17248" y="2408"/>
                    <a:pt x="15827" y="1993"/>
                    <a:pt x="14975" y="2408"/>
                  </a:cubicBezTo>
                  <a:cubicBezTo>
                    <a:pt x="14122" y="2823"/>
                    <a:pt x="13838" y="4070"/>
                    <a:pt x="13554" y="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894142" y="3962400"/>
              <a:ext cx="262483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05" fill="norm" stroke="1" extrusionOk="0">
                  <a:moveTo>
                    <a:pt x="16935" y="6113"/>
                  </a:moveTo>
                  <a:cubicBezTo>
                    <a:pt x="15380" y="4687"/>
                    <a:pt x="13825" y="3260"/>
                    <a:pt x="11492" y="3464"/>
                  </a:cubicBezTo>
                  <a:cubicBezTo>
                    <a:pt x="9159" y="3668"/>
                    <a:pt x="6049" y="5502"/>
                    <a:pt x="3975" y="7642"/>
                  </a:cubicBezTo>
                  <a:cubicBezTo>
                    <a:pt x="1902" y="9781"/>
                    <a:pt x="865" y="12226"/>
                    <a:pt x="346" y="14162"/>
                  </a:cubicBezTo>
                  <a:cubicBezTo>
                    <a:pt x="-172" y="16098"/>
                    <a:pt x="-172" y="17525"/>
                    <a:pt x="778" y="18849"/>
                  </a:cubicBezTo>
                  <a:cubicBezTo>
                    <a:pt x="1729" y="20174"/>
                    <a:pt x="3630" y="21396"/>
                    <a:pt x="6826" y="21498"/>
                  </a:cubicBezTo>
                  <a:cubicBezTo>
                    <a:pt x="10023" y="21600"/>
                    <a:pt x="14516" y="20581"/>
                    <a:pt x="17367" y="18543"/>
                  </a:cubicBezTo>
                  <a:cubicBezTo>
                    <a:pt x="20218" y="16506"/>
                    <a:pt x="21428" y="13449"/>
                    <a:pt x="21428" y="10392"/>
                  </a:cubicBezTo>
                  <a:cubicBezTo>
                    <a:pt x="21428" y="7336"/>
                    <a:pt x="20218" y="4279"/>
                    <a:pt x="18490" y="2547"/>
                  </a:cubicBezTo>
                  <a:cubicBezTo>
                    <a:pt x="16762" y="815"/>
                    <a:pt x="14516" y="408"/>
                    <a:pt x="122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339341" y="4895850"/>
              <a:ext cx="1569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800"/>
                    <a:pt x="21600" y="9600"/>
                    <a:pt x="18900" y="13200"/>
                  </a:cubicBezTo>
                  <a:cubicBezTo>
                    <a:pt x="16200" y="16800"/>
                    <a:pt x="81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362625" y="4759470"/>
              <a:ext cx="40217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19986" fill="norm" stroke="1" extrusionOk="0">
                  <a:moveTo>
                    <a:pt x="1080" y="19986"/>
                  </a:moveTo>
                  <a:cubicBezTo>
                    <a:pt x="0" y="11757"/>
                    <a:pt x="-1080" y="3529"/>
                    <a:pt x="2160" y="957"/>
                  </a:cubicBezTo>
                  <a:cubicBezTo>
                    <a:pt x="5400" y="-1614"/>
                    <a:pt x="12960" y="1472"/>
                    <a:pt x="20520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491741" y="485775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498091" y="47561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434591" y="4768850"/>
              <a:ext cx="22394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19200" y="0"/>
                  </a:moveTo>
                  <a:cubicBezTo>
                    <a:pt x="20400" y="2903"/>
                    <a:pt x="21600" y="5806"/>
                    <a:pt x="21000" y="8710"/>
                  </a:cubicBezTo>
                  <a:cubicBezTo>
                    <a:pt x="20400" y="11613"/>
                    <a:pt x="18000" y="14516"/>
                    <a:pt x="14200" y="16665"/>
                  </a:cubicBezTo>
                  <a:cubicBezTo>
                    <a:pt x="10400" y="18813"/>
                    <a:pt x="5200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069439" y="4781550"/>
              <a:ext cx="11115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600" fill="norm" stroke="1" extrusionOk="0">
                  <a:moveTo>
                    <a:pt x="15626" y="0"/>
                  </a:moveTo>
                  <a:cubicBezTo>
                    <a:pt x="13698" y="118"/>
                    <a:pt x="11769" y="236"/>
                    <a:pt x="9455" y="1003"/>
                  </a:cubicBezTo>
                  <a:cubicBezTo>
                    <a:pt x="7141" y="1770"/>
                    <a:pt x="4441" y="3187"/>
                    <a:pt x="2319" y="5489"/>
                  </a:cubicBezTo>
                  <a:cubicBezTo>
                    <a:pt x="198" y="7790"/>
                    <a:pt x="-1345" y="10977"/>
                    <a:pt x="1741" y="13810"/>
                  </a:cubicBezTo>
                  <a:cubicBezTo>
                    <a:pt x="4826" y="16643"/>
                    <a:pt x="12541" y="19121"/>
                    <a:pt x="202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171191" y="4908550"/>
              <a:ext cx="1841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3972" y="675"/>
                  </a:cubicBezTo>
                  <a:cubicBezTo>
                    <a:pt x="5462" y="1350"/>
                    <a:pt x="7200" y="2700"/>
                    <a:pt x="9310" y="5025"/>
                  </a:cubicBezTo>
                  <a:cubicBezTo>
                    <a:pt x="11421" y="7350"/>
                    <a:pt x="13903" y="10650"/>
                    <a:pt x="16014" y="13575"/>
                  </a:cubicBezTo>
                  <a:cubicBezTo>
                    <a:pt x="18124" y="16500"/>
                    <a:pt x="19862" y="190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196591" y="4930028"/>
              <a:ext cx="266701" cy="34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1847"/>
                  </a:moveTo>
                  <a:cubicBezTo>
                    <a:pt x="21600" y="1047"/>
                    <a:pt x="21600" y="247"/>
                    <a:pt x="21086" y="47"/>
                  </a:cubicBezTo>
                  <a:cubicBezTo>
                    <a:pt x="20571" y="-153"/>
                    <a:pt x="19543" y="247"/>
                    <a:pt x="17486" y="1980"/>
                  </a:cubicBezTo>
                  <a:cubicBezTo>
                    <a:pt x="15429" y="3714"/>
                    <a:pt x="12343" y="6780"/>
                    <a:pt x="9686" y="9914"/>
                  </a:cubicBezTo>
                  <a:cubicBezTo>
                    <a:pt x="7029" y="13047"/>
                    <a:pt x="4800" y="16247"/>
                    <a:pt x="3257" y="18180"/>
                  </a:cubicBezTo>
                  <a:cubicBezTo>
                    <a:pt x="1714" y="20114"/>
                    <a:pt x="857" y="20780"/>
                    <a:pt x="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088641" y="4816384"/>
              <a:ext cx="4318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647" y="10884"/>
                    <a:pt x="5294" y="1066"/>
                    <a:pt x="8576" y="84"/>
                  </a:cubicBezTo>
                  <a:cubicBezTo>
                    <a:pt x="11859" y="-898"/>
                    <a:pt x="15776" y="6957"/>
                    <a:pt x="18053" y="11866"/>
                  </a:cubicBezTo>
                  <a:cubicBezTo>
                    <a:pt x="20329" y="16775"/>
                    <a:pt x="20965" y="18738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723641" y="5072427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925" y="11040"/>
                    <a:pt x="5850" y="1783"/>
                    <a:pt x="9450" y="240"/>
                  </a:cubicBezTo>
                  <a:cubicBezTo>
                    <a:pt x="13050" y="-1303"/>
                    <a:pt x="1732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869691" y="4933950"/>
              <a:ext cx="762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553"/>
                    <a:pt x="15600" y="3106"/>
                    <a:pt x="12600" y="6141"/>
                  </a:cubicBezTo>
                  <a:cubicBezTo>
                    <a:pt x="9600" y="9176"/>
                    <a:pt x="6600" y="13694"/>
                    <a:pt x="4500" y="16518"/>
                  </a:cubicBezTo>
                  <a:cubicBezTo>
                    <a:pt x="2400" y="19341"/>
                    <a:pt x="1200" y="204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759297" y="5220125"/>
              <a:ext cx="250095" cy="3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59" fill="norm" stroke="1" extrusionOk="0">
                  <a:moveTo>
                    <a:pt x="210" y="21359"/>
                  </a:moveTo>
                  <a:cubicBezTo>
                    <a:pt x="29" y="15359"/>
                    <a:pt x="-153" y="9359"/>
                    <a:pt x="210" y="5759"/>
                  </a:cubicBezTo>
                  <a:cubicBezTo>
                    <a:pt x="573" y="2159"/>
                    <a:pt x="1481" y="959"/>
                    <a:pt x="4113" y="359"/>
                  </a:cubicBezTo>
                  <a:cubicBezTo>
                    <a:pt x="6744" y="-241"/>
                    <a:pt x="11101" y="-241"/>
                    <a:pt x="14277" y="1559"/>
                  </a:cubicBezTo>
                  <a:cubicBezTo>
                    <a:pt x="17454" y="3359"/>
                    <a:pt x="19450" y="6959"/>
                    <a:pt x="21447" y="10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7322365" y="5037504"/>
              <a:ext cx="188677" cy="24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78" fill="norm" stroke="1" extrusionOk="0">
                  <a:moveTo>
                    <a:pt x="21393" y="2599"/>
                  </a:moveTo>
                  <a:cubicBezTo>
                    <a:pt x="21153" y="1676"/>
                    <a:pt x="20913" y="753"/>
                    <a:pt x="20073" y="292"/>
                  </a:cubicBezTo>
                  <a:cubicBezTo>
                    <a:pt x="19233" y="-170"/>
                    <a:pt x="17793" y="-170"/>
                    <a:pt x="15273" y="938"/>
                  </a:cubicBezTo>
                  <a:cubicBezTo>
                    <a:pt x="12753" y="2045"/>
                    <a:pt x="9153" y="4261"/>
                    <a:pt x="6393" y="7215"/>
                  </a:cubicBezTo>
                  <a:cubicBezTo>
                    <a:pt x="3633" y="10168"/>
                    <a:pt x="1713" y="13861"/>
                    <a:pt x="753" y="16168"/>
                  </a:cubicBezTo>
                  <a:cubicBezTo>
                    <a:pt x="-207" y="18476"/>
                    <a:pt x="-207" y="19399"/>
                    <a:pt x="513" y="20138"/>
                  </a:cubicBezTo>
                  <a:cubicBezTo>
                    <a:pt x="1233" y="20876"/>
                    <a:pt x="2673" y="21430"/>
                    <a:pt x="5313" y="21061"/>
                  </a:cubicBezTo>
                  <a:cubicBezTo>
                    <a:pt x="7953" y="20692"/>
                    <a:pt x="11793" y="19399"/>
                    <a:pt x="14553" y="16999"/>
                  </a:cubicBezTo>
                  <a:cubicBezTo>
                    <a:pt x="17313" y="14599"/>
                    <a:pt x="18993" y="11092"/>
                    <a:pt x="19473" y="8415"/>
                  </a:cubicBezTo>
                  <a:cubicBezTo>
                    <a:pt x="19953" y="5738"/>
                    <a:pt x="19233" y="3892"/>
                    <a:pt x="18273" y="2968"/>
                  </a:cubicBezTo>
                  <a:cubicBezTo>
                    <a:pt x="17313" y="2045"/>
                    <a:pt x="16113" y="2045"/>
                    <a:pt x="14913" y="2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593591" y="52133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692380" y="5118100"/>
              <a:ext cx="171603" cy="14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901" fill="norm" stroke="1" extrusionOk="0">
                  <a:moveTo>
                    <a:pt x="16541" y="1775"/>
                  </a:moveTo>
                  <a:cubicBezTo>
                    <a:pt x="13970" y="888"/>
                    <a:pt x="11399" y="0"/>
                    <a:pt x="8570" y="592"/>
                  </a:cubicBezTo>
                  <a:cubicBezTo>
                    <a:pt x="5741" y="1184"/>
                    <a:pt x="2656" y="3255"/>
                    <a:pt x="1113" y="6214"/>
                  </a:cubicBezTo>
                  <a:cubicBezTo>
                    <a:pt x="-430" y="9173"/>
                    <a:pt x="-430" y="13019"/>
                    <a:pt x="1499" y="16126"/>
                  </a:cubicBezTo>
                  <a:cubicBezTo>
                    <a:pt x="3427" y="19233"/>
                    <a:pt x="7284" y="21600"/>
                    <a:pt x="10884" y="20712"/>
                  </a:cubicBezTo>
                  <a:cubicBezTo>
                    <a:pt x="14484" y="19825"/>
                    <a:pt x="17827" y="15682"/>
                    <a:pt x="19499" y="12427"/>
                  </a:cubicBezTo>
                  <a:cubicBezTo>
                    <a:pt x="21170" y="9173"/>
                    <a:pt x="21170" y="6805"/>
                    <a:pt x="20141" y="4882"/>
                  </a:cubicBezTo>
                  <a:cubicBezTo>
                    <a:pt x="19113" y="2959"/>
                    <a:pt x="17056" y="1479"/>
                    <a:pt x="149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923791" y="5099050"/>
              <a:ext cx="508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260"/>
                    <a:pt x="16200" y="6521"/>
                    <a:pt x="12600" y="10121"/>
                  </a:cubicBezTo>
                  <a:cubicBezTo>
                    <a:pt x="9000" y="13721"/>
                    <a:pt x="4500" y="176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7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40908" y="6629400"/>
              <a:ext cx="201084" cy="399616"/>
            </a:xfrm>
            <a:prstGeom prst="rect">
              <a:avLst/>
            </a:prstGeom>
            <a:effectLst/>
          </p:spPr>
        </p:pic>
        <p:pic>
          <p:nvPicPr>
            <p:cNvPr id="147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00691" y="6807200"/>
              <a:ext cx="203201" cy="127000"/>
            </a:xfrm>
            <a:prstGeom prst="rect">
              <a:avLst/>
            </a:prstGeom>
            <a:effectLst/>
          </p:spPr>
        </p:pic>
        <p:pic>
          <p:nvPicPr>
            <p:cNvPr id="147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72141" y="6787018"/>
              <a:ext cx="431801" cy="200500"/>
            </a:xfrm>
            <a:prstGeom prst="rect">
              <a:avLst/>
            </a:prstGeom>
            <a:effectLst/>
          </p:spPr>
        </p:pic>
        <p:pic>
          <p:nvPicPr>
            <p:cNvPr id="147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34658" y="6737350"/>
              <a:ext cx="201084" cy="225512"/>
            </a:xfrm>
            <a:prstGeom prst="rect">
              <a:avLst/>
            </a:prstGeom>
            <a:effectLst/>
          </p:spPr>
        </p:pic>
        <p:pic>
          <p:nvPicPr>
            <p:cNvPr id="147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930186" y="6560547"/>
              <a:ext cx="621506" cy="36608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2" name="Drawing"/>
          <p:cNvGrpSpPr/>
          <p:nvPr/>
        </p:nvGrpSpPr>
        <p:grpSpPr>
          <a:xfrm>
            <a:off x="567597" y="958850"/>
            <a:ext cx="12373703" cy="7721601"/>
            <a:chOff x="0" y="-38100"/>
            <a:chExt cx="12373702" cy="7721600"/>
          </a:xfrm>
        </p:grpSpPr>
        <p:sp>
          <p:nvSpPr>
            <p:cNvPr id="1482" name="Line"/>
            <p:cNvSpPr/>
            <p:nvPr/>
          </p:nvSpPr>
          <p:spPr>
            <a:xfrm>
              <a:off x="149952" y="844550"/>
              <a:ext cx="44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680"/>
                    <a:pt x="4114" y="9360"/>
                    <a:pt x="5657" y="12510"/>
                  </a:cubicBezTo>
                  <a:cubicBezTo>
                    <a:pt x="7200" y="15660"/>
                    <a:pt x="8229" y="17280"/>
                    <a:pt x="8743" y="18540"/>
                  </a:cubicBezTo>
                  <a:cubicBezTo>
                    <a:pt x="9257" y="19800"/>
                    <a:pt x="9257" y="20700"/>
                    <a:pt x="11314" y="21150"/>
                  </a:cubicBezTo>
                  <a:cubicBezTo>
                    <a:pt x="13371" y="21600"/>
                    <a:pt x="1748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0" y="717666"/>
              <a:ext cx="356673" cy="49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45" fill="norm" stroke="1" extrusionOk="0">
                  <a:moveTo>
                    <a:pt x="13417" y="4096"/>
                  </a:moveTo>
                  <a:cubicBezTo>
                    <a:pt x="12413" y="3276"/>
                    <a:pt x="11408" y="2456"/>
                    <a:pt x="10529" y="1909"/>
                  </a:cubicBezTo>
                  <a:cubicBezTo>
                    <a:pt x="9650" y="1362"/>
                    <a:pt x="8896" y="1089"/>
                    <a:pt x="8206" y="952"/>
                  </a:cubicBezTo>
                  <a:cubicBezTo>
                    <a:pt x="7515" y="815"/>
                    <a:pt x="6887" y="815"/>
                    <a:pt x="6071" y="1226"/>
                  </a:cubicBezTo>
                  <a:cubicBezTo>
                    <a:pt x="5255" y="1636"/>
                    <a:pt x="4250" y="2456"/>
                    <a:pt x="3057" y="4370"/>
                  </a:cubicBezTo>
                  <a:cubicBezTo>
                    <a:pt x="1864" y="6284"/>
                    <a:pt x="482" y="9291"/>
                    <a:pt x="106" y="12026"/>
                  </a:cubicBezTo>
                  <a:cubicBezTo>
                    <a:pt x="-271" y="14760"/>
                    <a:pt x="357" y="17220"/>
                    <a:pt x="1989" y="18907"/>
                  </a:cubicBezTo>
                  <a:cubicBezTo>
                    <a:pt x="3622" y="20593"/>
                    <a:pt x="6259" y="21504"/>
                    <a:pt x="9085" y="21322"/>
                  </a:cubicBezTo>
                  <a:cubicBezTo>
                    <a:pt x="11910" y="21139"/>
                    <a:pt x="14924" y="19863"/>
                    <a:pt x="17185" y="17995"/>
                  </a:cubicBezTo>
                  <a:cubicBezTo>
                    <a:pt x="19445" y="16127"/>
                    <a:pt x="20952" y="13666"/>
                    <a:pt x="21141" y="11433"/>
                  </a:cubicBezTo>
                  <a:cubicBezTo>
                    <a:pt x="21329" y="9200"/>
                    <a:pt x="20199" y="7195"/>
                    <a:pt x="18566" y="5372"/>
                  </a:cubicBezTo>
                  <a:cubicBezTo>
                    <a:pt x="16934" y="3550"/>
                    <a:pt x="14799" y="1909"/>
                    <a:pt x="13355" y="998"/>
                  </a:cubicBezTo>
                  <a:cubicBezTo>
                    <a:pt x="11910" y="86"/>
                    <a:pt x="11157" y="-96"/>
                    <a:pt x="10655" y="41"/>
                  </a:cubicBezTo>
                  <a:cubicBezTo>
                    <a:pt x="10152" y="177"/>
                    <a:pt x="9901" y="633"/>
                    <a:pt x="9650" y="1453"/>
                  </a:cubicBezTo>
                  <a:cubicBezTo>
                    <a:pt x="9399" y="2274"/>
                    <a:pt x="9148" y="3458"/>
                    <a:pt x="8896" y="4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33451" y="715433"/>
              <a:ext cx="277456" cy="48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393" y="5754"/>
                  </a:moveTo>
                  <a:cubicBezTo>
                    <a:pt x="1393" y="6980"/>
                    <a:pt x="1393" y="8206"/>
                    <a:pt x="1636" y="10376"/>
                  </a:cubicBezTo>
                  <a:cubicBezTo>
                    <a:pt x="1880" y="12545"/>
                    <a:pt x="2367" y="15658"/>
                    <a:pt x="2692" y="17497"/>
                  </a:cubicBezTo>
                  <a:cubicBezTo>
                    <a:pt x="3017" y="19336"/>
                    <a:pt x="3179" y="19902"/>
                    <a:pt x="3260" y="20468"/>
                  </a:cubicBezTo>
                  <a:cubicBezTo>
                    <a:pt x="3342" y="21034"/>
                    <a:pt x="3342" y="21600"/>
                    <a:pt x="3342" y="21600"/>
                  </a:cubicBezTo>
                  <a:cubicBezTo>
                    <a:pt x="3342" y="21600"/>
                    <a:pt x="3342" y="21034"/>
                    <a:pt x="2773" y="19006"/>
                  </a:cubicBezTo>
                  <a:cubicBezTo>
                    <a:pt x="2205" y="16978"/>
                    <a:pt x="1068" y="13488"/>
                    <a:pt x="499" y="10611"/>
                  </a:cubicBezTo>
                  <a:cubicBezTo>
                    <a:pt x="-69" y="7734"/>
                    <a:pt x="-69" y="5471"/>
                    <a:pt x="93" y="4056"/>
                  </a:cubicBezTo>
                  <a:cubicBezTo>
                    <a:pt x="256" y="2641"/>
                    <a:pt x="581" y="2075"/>
                    <a:pt x="1068" y="1651"/>
                  </a:cubicBezTo>
                  <a:cubicBezTo>
                    <a:pt x="1555" y="1226"/>
                    <a:pt x="2205" y="943"/>
                    <a:pt x="2773" y="990"/>
                  </a:cubicBezTo>
                  <a:cubicBezTo>
                    <a:pt x="3342" y="1038"/>
                    <a:pt x="3829" y="1415"/>
                    <a:pt x="4803" y="2971"/>
                  </a:cubicBezTo>
                  <a:cubicBezTo>
                    <a:pt x="5778" y="4528"/>
                    <a:pt x="7239" y="7263"/>
                    <a:pt x="8782" y="9668"/>
                  </a:cubicBezTo>
                  <a:cubicBezTo>
                    <a:pt x="10325" y="12073"/>
                    <a:pt x="11949" y="14148"/>
                    <a:pt x="13248" y="15422"/>
                  </a:cubicBezTo>
                  <a:cubicBezTo>
                    <a:pt x="14548" y="16695"/>
                    <a:pt x="15522" y="17167"/>
                    <a:pt x="16496" y="17403"/>
                  </a:cubicBezTo>
                  <a:cubicBezTo>
                    <a:pt x="17471" y="17638"/>
                    <a:pt x="18445" y="17638"/>
                    <a:pt x="19176" y="17403"/>
                  </a:cubicBezTo>
                  <a:cubicBezTo>
                    <a:pt x="19907" y="17167"/>
                    <a:pt x="20394" y="16695"/>
                    <a:pt x="20800" y="15186"/>
                  </a:cubicBezTo>
                  <a:cubicBezTo>
                    <a:pt x="21206" y="13677"/>
                    <a:pt x="21531" y="11130"/>
                    <a:pt x="21044" y="8583"/>
                  </a:cubicBezTo>
                  <a:cubicBezTo>
                    <a:pt x="20557" y="6037"/>
                    <a:pt x="19257" y="3490"/>
                    <a:pt x="18364" y="1981"/>
                  </a:cubicBezTo>
                  <a:cubicBezTo>
                    <a:pt x="17471" y="472"/>
                    <a:pt x="16984" y="0"/>
                    <a:pt x="16984" y="0"/>
                  </a:cubicBezTo>
                  <a:cubicBezTo>
                    <a:pt x="16984" y="0"/>
                    <a:pt x="17471" y="472"/>
                    <a:pt x="17958" y="849"/>
                  </a:cubicBezTo>
                  <a:cubicBezTo>
                    <a:pt x="18445" y="1226"/>
                    <a:pt x="18933" y="1509"/>
                    <a:pt x="19420" y="1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82962" y="870947"/>
              <a:ext cx="97356" cy="21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088" fill="norm" stroke="1" extrusionOk="0">
                  <a:moveTo>
                    <a:pt x="12157" y="3017"/>
                  </a:moveTo>
                  <a:cubicBezTo>
                    <a:pt x="9399" y="1564"/>
                    <a:pt x="6642" y="110"/>
                    <a:pt x="4574" y="6"/>
                  </a:cubicBezTo>
                  <a:cubicBezTo>
                    <a:pt x="2505" y="-98"/>
                    <a:pt x="1127" y="1148"/>
                    <a:pt x="437" y="4056"/>
                  </a:cubicBezTo>
                  <a:cubicBezTo>
                    <a:pt x="-252" y="6964"/>
                    <a:pt x="-252" y="11533"/>
                    <a:pt x="1357" y="14648"/>
                  </a:cubicBezTo>
                  <a:cubicBezTo>
                    <a:pt x="2965" y="17764"/>
                    <a:pt x="6182" y="19425"/>
                    <a:pt x="8939" y="20360"/>
                  </a:cubicBezTo>
                  <a:cubicBezTo>
                    <a:pt x="11697" y="21294"/>
                    <a:pt x="13995" y="21502"/>
                    <a:pt x="16293" y="19944"/>
                  </a:cubicBezTo>
                  <a:cubicBezTo>
                    <a:pt x="18591" y="18387"/>
                    <a:pt x="20888" y="15064"/>
                    <a:pt x="21118" y="12052"/>
                  </a:cubicBezTo>
                  <a:cubicBezTo>
                    <a:pt x="21348" y="9040"/>
                    <a:pt x="19510" y="6340"/>
                    <a:pt x="17442" y="4575"/>
                  </a:cubicBezTo>
                  <a:cubicBezTo>
                    <a:pt x="15374" y="2810"/>
                    <a:pt x="13076" y="1979"/>
                    <a:pt x="13076" y="1875"/>
                  </a:cubicBezTo>
                  <a:cubicBezTo>
                    <a:pt x="13076" y="1771"/>
                    <a:pt x="15374" y="2394"/>
                    <a:pt x="17671" y="3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103158" y="819150"/>
              <a:ext cx="158045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12" fill="norm" stroke="1" extrusionOk="0">
                  <a:moveTo>
                    <a:pt x="758" y="7325"/>
                  </a:moveTo>
                  <a:cubicBezTo>
                    <a:pt x="189" y="5635"/>
                    <a:pt x="-379" y="3944"/>
                    <a:pt x="332" y="3569"/>
                  </a:cubicBezTo>
                  <a:cubicBezTo>
                    <a:pt x="1042" y="3193"/>
                    <a:pt x="3032" y="4132"/>
                    <a:pt x="5589" y="6950"/>
                  </a:cubicBezTo>
                  <a:cubicBezTo>
                    <a:pt x="8147" y="9767"/>
                    <a:pt x="11274" y="14463"/>
                    <a:pt x="12837" y="17374"/>
                  </a:cubicBezTo>
                  <a:cubicBezTo>
                    <a:pt x="14400" y="20285"/>
                    <a:pt x="14400" y="21412"/>
                    <a:pt x="13689" y="21506"/>
                  </a:cubicBezTo>
                  <a:cubicBezTo>
                    <a:pt x="12979" y="21600"/>
                    <a:pt x="11558" y="20661"/>
                    <a:pt x="10847" y="17656"/>
                  </a:cubicBezTo>
                  <a:cubicBezTo>
                    <a:pt x="10137" y="14650"/>
                    <a:pt x="10137" y="9579"/>
                    <a:pt x="10563" y="6574"/>
                  </a:cubicBezTo>
                  <a:cubicBezTo>
                    <a:pt x="10989" y="3569"/>
                    <a:pt x="11842" y="2630"/>
                    <a:pt x="13689" y="1878"/>
                  </a:cubicBezTo>
                  <a:cubicBezTo>
                    <a:pt x="15537" y="1127"/>
                    <a:pt x="18379" y="563"/>
                    <a:pt x="212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280252" y="497012"/>
              <a:ext cx="609601" cy="54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14751"/>
                  </a:moveTo>
                  <a:cubicBezTo>
                    <a:pt x="225" y="16676"/>
                    <a:pt x="450" y="18602"/>
                    <a:pt x="562" y="19816"/>
                  </a:cubicBezTo>
                  <a:cubicBezTo>
                    <a:pt x="675" y="21030"/>
                    <a:pt x="675" y="21532"/>
                    <a:pt x="675" y="21365"/>
                  </a:cubicBezTo>
                  <a:cubicBezTo>
                    <a:pt x="675" y="21197"/>
                    <a:pt x="675" y="20360"/>
                    <a:pt x="750" y="19397"/>
                  </a:cubicBezTo>
                  <a:cubicBezTo>
                    <a:pt x="825" y="18434"/>
                    <a:pt x="975" y="17346"/>
                    <a:pt x="1088" y="16592"/>
                  </a:cubicBezTo>
                  <a:cubicBezTo>
                    <a:pt x="1200" y="15839"/>
                    <a:pt x="1275" y="15420"/>
                    <a:pt x="1500" y="15337"/>
                  </a:cubicBezTo>
                  <a:cubicBezTo>
                    <a:pt x="1725" y="15253"/>
                    <a:pt x="2100" y="15504"/>
                    <a:pt x="2362" y="15965"/>
                  </a:cubicBezTo>
                  <a:cubicBezTo>
                    <a:pt x="2625" y="16425"/>
                    <a:pt x="2775" y="17095"/>
                    <a:pt x="2887" y="17765"/>
                  </a:cubicBezTo>
                  <a:cubicBezTo>
                    <a:pt x="3000" y="18434"/>
                    <a:pt x="3075" y="19104"/>
                    <a:pt x="3188" y="19188"/>
                  </a:cubicBezTo>
                  <a:cubicBezTo>
                    <a:pt x="3300" y="19272"/>
                    <a:pt x="3450" y="18769"/>
                    <a:pt x="3637" y="17806"/>
                  </a:cubicBezTo>
                  <a:cubicBezTo>
                    <a:pt x="3825" y="16844"/>
                    <a:pt x="4050" y="15420"/>
                    <a:pt x="4312" y="14458"/>
                  </a:cubicBezTo>
                  <a:cubicBezTo>
                    <a:pt x="4575" y="13495"/>
                    <a:pt x="4875" y="12992"/>
                    <a:pt x="5138" y="12909"/>
                  </a:cubicBezTo>
                  <a:cubicBezTo>
                    <a:pt x="5400" y="12825"/>
                    <a:pt x="5625" y="13160"/>
                    <a:pt x="5887" y="14248"/>
                  </a:cubicBezTo>
                  <a:cubicBezTo>
                    <a:pt x="6150" y="15337"/>
                    <a:pt x="6450" y="17179"/>
                    <a:pt x="6787" y="18392"/>
                  </a:cubicBezTo>
                  <a:cubicBezTo>
                    <a:pt x="7125" y="19606"/>
                    <a:pt x="7500" y="20192"/>
                    <a:pt x="7875" y="20485"/>
                  </a:cubicBezTo>
                  <a:cubicBezTo>
                    <a:pt x="8250" y="20779"/>
                    <a:pt x="8625" y="20779"/>
                    <a:pt x="9338" y="20151"/>
                  </a:cubicBezTo>
                  <a:cubicBezTo>
                    <a:pt x="10050" y="19523"/>
                    <a:pt x="11100" y="18267"/>
                    <a:pt x="11812" y="17095"/>
                  </a:cubicBezTo>
                  <a:cubicBezTo>
                    <a:pt x="12525" y="15923"/>
                    <a:pt x="12900" y="14834"/>
                    <a:pt x="13125" y="14081"/>
                  </a:cubicBezTo>
                  <a:cubicBezTo>
                    <a:pt x="13350" y="13327"/>
                    <a:pt x="13425" y="12909"/>
                    <a:pt x="13237" y="12741"/>
                  </a:cubicBezTo>
                  <a:cubicBezTo>
                    <a:pt x="13050" y="12574"/>
                    <a:pt x="12600" y="12658"/>
                    <a:pt x="12150" y="13118"/>
                  </a:cubicBezTo>
                  <a:cubicBezTo>
                    <a:pt x="11700" y="13579"/>
                    <a:pt x="11250" y="14416"/>
                    <a:pt x="10987" y="15044"/>
                  </a:cubicBezTo>
                  <a:cubicBezTo>
                    <a:pt x="10725" y="15672"/>
                    <a:pt x="10650" y="16090"/>
                    <a:pt x="10650" y="16551"/>
                  </a:cubicBezTo>
                  <a:cubicBezTo>
                    <a:pt x="10650" y="17011"/>
                    <a:pt x="10725" y="17513"/>
                    <a:pt x="10950" y="17723"/>
                  </a:cubicBezTo>
                  <a:cubicBezTo>
                    <a:pt x="11175" y="17932"/>
                    <a:pt x="11550" y="17848"/>
                    <a:pt x="11850" y="17639"/>
                  </a:cubicBezTo>
                  <a:cubicBezTo>
                    <a:pt x="12150" y="17430"/>
                    <a:pt x="12375" y="17095"/>
                    <a:pt x="12600" y="16760"/>
                  </a:cubicBezTo>
                  <a:cubicBezTo>
                    <a:pt x="12825" y="16425"/>
                    <a:pt x="13050" y="16090"/>
                    <a:pt x="13313" y="16299"/>
                  </a:cubicBezTo>
                  <a:cubicBezTo>
                    <a:pt x="13575" y="16509"/>
                    <a:pt x="13875" y="17262"/>
                    <a:pt x="14137" y="17806"/>
                  </a:cubicBezTo>
                  <a:cubicBezTo>
                    <a:pt x="14400" y="18351"/>
                    <a:pt x="14625" y="18685"/>
                    <a:pt x="14925" y="18853"/>
                  </a:cubicBezTo>
                  <a:cubicBezTo>
                    <a:pt x="15225" y="19020"/>
                    <a:pt x="15600" y="19020"/>
                    <a:pt x="15975" y="18644"/>
                  </a:cubicBezTo>
                  <a:cubicBezTo>
                    <a:pt x="16350" y="18267"/>
                    <a:pt x="16725" y="17513"/>
                    <a:pt x="17288" y="15630"/>
                  </a:cubicBezTo>
                  <a:cubicBezTo>
                    <a:pt x="17850" y="13746"/>
                    <a:pt x="18600" y="10732"/>
                    <a:pt x="19088" y="8179"/>
                  </a:cubicBezTo>
                  <a:cubicBezTo>
                    <a:pt x="19575" y="5625"/>
                    <a:pt x="19800" y="3532"/>
                    <a:pt x="19875" y="2234"/>
                  </a:cubicBezTo>
                  <a:cubicBezTo>
                    <a:pt x="19950" y="937"/>
                    <a:pt x="19875" y="434"/>
                    <a:pt x="19650" y="183"/>
                  </a:cubicBezTo>
                  <a:cubicBezTo>
                    <a:pt x="19425" y="-68"/>
                    <a:pt x="19050" y="-68"/>
                    <a:pt x="18750" y="225"/>
                  </a:cubicBezTo>
                  <a:cubicBezTo>
                    <a:pt x="18450" y="518"/>
                    <a:pt x="18225" y="1104"/>
                    <a:pt x="18037" y="2946"/>
                  </a:cubicBezTo>
                  <a:cubicBezTo>
                    <a:pt x="17850" y="4788"/>
                    <a:pt x="17700" y="7885"/>
                    <a:pt x="17775" y="10230"/>
                  </a:cubicBezTo>
                  <a:cubicBezTo>
                    <a:pt x="17850" y="12574"/>
                    <a:pt x="18150" y="14165"/>
                    <a:pt x="18825" y="15211"/>
                  </a:cubicBezTo>
                  <a:cubicBezTo>
                    <a:pt x="19500" y="16258"/>
                    <a:pt x="20550" y="16760"/>
                    <a:pt x="21600" y="17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966052" y="7937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486"/>
                    <a:pt x="10800" y="13371"/>
                    <a:pt x="14400" y="9771"/>
                  </a:cubicBezTo>
                  <a:cubicBezTo>
                    <a:pt x="18000" y="6171"/>
                    <a:pt x="198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270852" y="431800"/>
              <a:ext cx="188340" cy="45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31" fill="norm" stroke="1" extrusionOk="0">
                  <a:moveTo>
                    <a:pt x="0" y="0"/>
                  </a:moveTo>
                  <a:cubicBezTo>
                    <a:pt x="475" y="2500"/>
                    <a:pt x="949" y="5000"/>
                    <a:pt x="1899" y="8100"/>
                  </a:cubicBezTo>
                  <a:cubicBezTo>
                    <a:pt x="2848" y="11200"/>
                    <a:pt x="4273" y="14900"/>
                    <a:pt x="4985" y="16500"/>
                  </a:cubicBezTo>
                  <a:cubicBezTo>
                    <a:pt x="5697" y="18100"/>
                    <a:pt x="5697" y="17600"/>
                    <a:pt x="6053" y="16750"/>
                  </a:cubicBezTo>
                  <a:cubicBezTo>
                    <a:pt x="6409" y="15900"/>
                    <a:pt x="7121" y="14700"/>
                    <a:pt x="7952" y="13950"/>
                  </a:cubicBezTo>
                  <a:cubicBezTo>
                    <a:pt x="8782" y="13200"/>
                    <a:pt x="9732" y="12900"/>
                    <a:pt x="10800" y="12850"/>
                  </a:cubicBezTo>
                  <a:cubicBezTo>
                    <a:pt x="11868" y="12800"/>
                    <a:pt x="13055" y="13000"/>
                    <a:pt x="14954" y="13750"/>
                  </a:cubicBezTo>
                  <a:cubicBezTo>
                    <a:pt x="16853" y="14500"/>
                    <a:pt x="19464" y="15800"/>
                    <a:pt x="20532" y="17000"/>
                  </a:cubicBezTo>
                  <a:cubicBezTo>
                    <a:pt x="21600" y="18200"/>
                    <a:pt x="21125" y="19300"/>
                    <a:pt x="19820" y="20050"/>
                  </a:cubicBezTo>
                  <a:cubicBezTo>
                    <a:pt x="18514" y="20800"/>
                    <a:pt x="16378" y="21200"/>
                    <a:pt x="14479" y="21400"/>
                  </a:cubicBezTo>
                  <a:cubicBezTo>
                    <a:pt x="12580" y="21600"/>
                    <a:pt x="10919" y="21600"/>
                    <a:pt x="9257" y="21200"/>
                  </a:cubicBezTo>
                  <a:cubicBezTo>
                    <a:pt x="7596" y="20800"/>
                    <a:pt x="5934" y="20000"/>
                    <a:pt x="5578" y="19250"/>
                  </a:cubicBezTo>
                  <a:cubicBezTo>
                    <a:pt x="5222" y="18500"/>
                    <a:pt x="6171" y="17800"/>
                    <a:pt x="7121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535822" y="658829"/>
              <a:ext cx="268431" cy="18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633" fill="norm" stroke="1" extrusionOk="0">
                  <a:moveTo>
                    <a:pt x="10769" y="5049"/>
                  </a:moveTo>
                  <a:cubicBezTo>
                    <a:pt x="10600" y="3888"/>
                    <a:pt x="10431" y="2727"/>
                    <a:pt x="9419" y="1566"/>
                  </a:cubicBezTo>
                  <a:cubicBezTo>
                    <a:pt x="8406" y="404"/>
                    <a:pt x="6550" y="-757"/>
                    <a:pt x="4863" y="637"/>
                  </a:cubicBezTo>
                  <a:cubicBezTo>
                    <a:pt x="3175" y="2030"/>
                    <a:pt x="1656" y="5978"/>
                    <a:pt x="813" y="9230"/>
                  </a:cubicBezTo>
                  <a:cubicBezTo>
                    <a:pt x="-31" y="12482"/>
                    <a:pt x="-200" y="15037"/>
                    <a:pt x="222" y="17127"/>
                  </a:cubicBezTo>
                  <a:cubicBezTo>
                    <a:pt x="644" y="19217"/>
                    <a:pt x="1656" y="20843"/>
                    <a:pt x="2838" y="20611"/>
                  </a:cubicBezTo>
                  <a:cubicBezTo>
                    <a:pt x="4019" y="20378"/>
                    <a:pt x="5369" y="18288"/>
                    <a:pt x="6466" y="15501"/>
                  </a:cubicBezTo>
                  <a:cubicBezTo>
                    <a:pt x="7563" y="12714"/>
                    <a:pt x="8406" y="9230"/>
                    <a:pt x="8997" y="6908"/>
                  </a:cubicBezTo>
                  <a:cubicBezTo>
                    <a:pt x="9588" y="4585"/>
                    <a:pt x="9925" y="3424"/>
                    <a:pt x="10262" y="3888"/>
                  </a:cubicBezTo>
                  <a:cubicBezTo>
                    <a:pt x="10600" y="4353"/>
                    <a:pt x="10938" y="6443"/>
                    <a:pt x="11528" y="8533"/>
                  </a:cubicBezTo>
                  <a:cubicBezTo>
                    <a:pt x="12119" y="10624"/>
                    <a:pt x="12963" y="12714"/>
                    <a:pt x="14650" y="13643"/>
                  </a:cubicBezTo>
                  <a:cubicBezTo>
                    <a:pt x="16337" y="14572"/>
                    <a:pt x="18869" y="14340"/>
                    <a:pt x="21400" y="14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840676" y="589339"/>
              <a:ext cx="103277" cy="24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02" fill="norm" stroke="1" extrusionOk="0">
                  <a:moveTo>
                    <a:pt x="20665" y="1235"/>
                  </a:moveTo>
                  <a:cubicBezTo>
                    <a:pt x="18971" y="671"/>
                    <a:pt x="17277" y="108"/>
                    <a:pt x="14100" y="14"/>
                  </a:cubicBezTo>
                  <a:cubicBezTo>
                    <a:pt x="10924" y="-80"/>
                    <a:pt x="6265" y="296"/>
                    <a:pt x="3300" y="1798"/>
                  </a:cubicBezTo>
                  <a:cubicBezTo>
                    <a:pt x="336" y="3301"/>
                    <a:pt x="-935" y="5930"/>
                    <a:pt x="759" y="8466"/>
                  </a:cubicBezTo>
                  <a:cubicBezTo>
                    <a:pt x="2453" y="11002"/>
                    <a:pt x="7112" y="13443"/>
                    <a:pt x="9865" y="15134"/>
                  </a:cubicBezTo>
                  <a:cubicBezTo>
                    <a:pt x="12618" y="16824"/>
                    <a:pt x="13465" y="17763"/>
                    <a:pt x="13677" y="18703"/>
                  </a:cubicBezTo>
                  <a:cubicBezTo>
                    <a:pt x="13889" y="19642"/>
                    <a:pt x="13465" y="20581"/>
                    <a:pt x="12194" y="21050"/>
                  </a:cubicBezTo>
                  <a:cubicBezTo>
                    <a:pt x="10924" y="21520"/>
                    <a:pt x="8806" y="21520"/>
                    <a:pt x="7536" y="21050"/>
                  </a:cubicBezTo>
                  <a:cubicBezTo>
                    <a:pt x="6265" y="20581"/>
                    <a:pt x="5841" y="19642"/>
                    <a:pt x="5630" y="18609"/>
                  </a:cubicBezTo>
                  <a:cubicBezTo>
                    <a:pt x="5418" y="17576"/>
                    <a:pt x="5418" y="16449"/>
                    <a:pt x="5418" y="15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988402" y="309268"/>
              <a:ext cx="400051" cy="50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5610"/>
                  </a:moveTo>
                  <a:cubicBezTo>
                    <a:pt x="1600" y="15432"/>
                    <a:pt x="3200" y="15253"/>
                    <a:pt x="4286" y="14985"/>
                  </a:cubicBezTo>
                  <a:cubicBezTo>
                    <a:pt x="5371" y="14718"/>
                    <a:pt x="5943" y="14361"/>
                    <a:pt x="6343" y="13959"/>
                  </a:cubicBezTo>
                  <a:cubicBezTo>
                    <a:pt x="6743" y="13557"/>
                    <a:pt x="6971" y="13111"/>
                    <a:pt x="6800" y="12843"/>
                  </a:cubicBezTo>
                  <a:cubicBezTo>
                    <a:pt x="6629" y="12575"/>
                    <a:pt x="6057" y="12486"/>
                    <a:pt x="5257" y="12665"/>
                  </a:cubicBezTo>
                  <a:cubicBezTo>
                    <a:pt x="4457" y="12843"/>
                    <a:pt x="3429" y="13289"/>
                    <a:pt x="2686" y="14048"/>
                  </a:cubicBezTo>
                  <a:cubicBezTo>
                    <a:pt x="1943" y="14807"/>
                    <a:pt x="1486" y="15878"/>
                    <a:pt x="1486" y="16860"/>
                  </a:cubicBezTo>
                  <a:cubicBezTo>
                    <a:pt x="1486" y="17841"/>
                    <a:pt x="1943" y="18734"/>
                    <a:pt x="2857" y="19314"/>
                  </a:cubicBezTo>
                  <a:cubicBezTo>
                    <a:pt x="3771" y="19894"/>
                    <a:pt x="5143" y="20162"/>
                    <a:pt x="6800" y="20073"/>
                  </a:cubicBezTo>
                  <a:cubicBezTo>
                    <a:pt x="8457" y="19984"/>
                    <a:pt x="10400" y="19537"/>
                    <a:pt x="11829" y="18779"/>
                  </a:cubicBezTo>
                  <a:cubicBezTo>
                    <a:pt x="13257" y="18020"/>
                    <a:pt x="14171" y="16949"/>
                    <a:pt x="14686" y="16146"/>
                  </a:cubicBezTo>
                  <a:cubicBezTo>
                    <a:pt x="15200" y="15342"/>
                    <a:pt x="15314" y="14807"/>
                    <a:pt x="15314" y="14316"/>
                  </a:cubicBezTo>
                  <a:cubicBezTo>
                    <a:pt x="15314" y="13825"/>
                    <a:pt x="15200" y="13379"/>
                    <a:pt x="14857" y="13111"/>
                  </a:cubicBezTo>
                  <a:cubicBezTo>
                    <a:pt x="14514" y="12843"/>
                    <a:pt x="13943" y="12754"/>
                    <a:pt x="13086" y="13066"/>
                  </a:cubicBezTo>
                  <a:cubicBezTo>
                    <a:pt x="12229" y="13379"/>
                    <a:pt x="11086" y="14093"/>
                    <a:pt x="10286" y="15119"/>
                  </a:cubicBezTo>
                  <a:cubicBezTo>
                    <a:pt x="9486" y="16146"/>
                    <a:pt x="9029" y="17484"/>
                    <a:pt x="8800" y="18466"/>
                  </a:cubicBezTo>
                  <a:cubicBezTo>
                    <a:pt x="8571" y="19448"/>
                    <a:pt x="8571" y="20073"/>
                    <a:pt x="8857" y="20564"/>
                  </a:cubicBezTo>
                  <a:cubicBezTo>
                    <a:pt x="9143" y="21055"/>
                    <a:pt x="9714" y="21412"/>
                    <a:pt x="10343" y="21456"/>
                  </a:cubicBezTo>
                  <a:cubicBezTo>
                    <a:pt x="10971" y="21501"/>
                    <a:pt x="11657" y="21233"/>
                    <a:pt x="12857" y="19894"/>
                  </a:cubicBezTo>
                  <a:cubicBezTo>
                    <a:pt x="14057" y="18556"/>
                    <a:pt x="15771" y="16146"/>
                    <a:pt x="17086" y="13245"/>
                  </a:cubicBezTo>
                  <a:cubicBezTo>
                    <a:pt x="18400" y="10344"/>
                    <a:pt x="19314" y="6952"/>
                    <a:pt x="19771" y="4944"/>
                  </a:cubicBezTo>
                  <a:cubicBezTo>
                    <a:pt x="20229" y="2936"/>
                    <a:pt x="20229" y="2311"/>
                    <a:pt x="20114" y="1731"/>
                  </a:cubicBezTo>
                  <a:cubicBezTo>
                    <a:pt x="20000" y="1151"/>
                    <a:pt x="19771" y="615"/>
                    <a:pt x="19371" y="303"/>
                  </a:cubicBezTo>
                  <a:cubicBezTo>
                    <a:pt x="18971" y="-10"/>
                    <a:pt x="18400" y="-99"/>
                    <a:pt x="18000" y="124"/>
                  </a:cubicBezTo>
                  <a:cubicBezTo>
                    <a:pt x="17600" y="347"/>
                    <a:pt x="17371" y="883"/>
                    <a:pt x="17029" y="2668"/>
                  </a:cubicBezTo>
                  <a:cubicBezTo>
                    <a:pt x="16686" y="4453"/>
                    <a:pt x="16229" y="7488"/>
                    <a:pt x="16286" y="10165"/>
                  </a:cubicBezTo>
                  <a:cubicBezTo>
                    <a:pt x="16343" y="12843"/>
                    <a:pt x="16914" y="15164"/>
                    <a:pt x="17886" y="16547"/>
                  </a:cubicBezTo>
                  <a:cubicBezTo>
                    <a:pt x="18857" y="17931"/>
                    <a:pt x="20229" y="18377"/>
                    <a:pt x="21600" y="18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837119" y="409874"/>
              <a:ext cx="192684" cy="31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7" fill="norm" stroke="1" extrusionOk="0">
                  <a:moveTo>
                    <a:pt x="21373" y="4030"/>
                  </a:moveTo>
                  <a:cubicBezTo>
                    <a:pt x="19260" y="2609"/>
                    <a:pt x="17147" y="1188"/>
                    <a:pt x="15151" y="478"/>
                  </a:cubicBezTo>
                  <a:cubicBezTo>
                    <a:pt x="13156" y="-233"/>
                    <a:pt x="11277" y="-233"/>
                    <a:pt x="9164" y="1046"/>
                  </a:cubicBezTo>
                  <a:cubicBezTo>
                    <a:pt x="7051" y="2325"/>
                    <a:pt x="4703" y="4883"/>
                    <a:pt x="3060" y="7725"/>
                  </a:cubicBezTo>
                  <a:cubicBezTo>
                    <a:pt x="1416" y="10567"/>
                    <a:pt x="477" y="13693"/>
                    <a:pt x="125" y="15825"/>
                  </a:cubicBezTo>
                  <a:cubicBezTo>
                    <a:pt x="-227" y="17956"/>
                    <a:pt x="8" y="19093"/>
                    <a:pt x="2943" y="19946"/>
                  </a:cubicBezTo>
                  <a:cubicBezTo>
                    <a:pt x="5877" y="20799"/>
                    <a:pt x="11512" y="21367"/>
                    <a:pt x="15034" y="21367"/>
                  </a:cubicBezTo>
                  <a:cubicBezTo>
                    <a:pt x="18556" y="21367"/>
                    <a:pt x="19964" y="20799"/>
                    <a:pt x="21373" y="20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156802" y="463550"/>
              <a:ext cx="19051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0"/>
                  </a:moveTo>
                  <a:cubicBezTo>
                    <a:pt x="14400" y="2859"/>
                    <a:pt x="7200" y="5718"/>
                    <a:pt x="3600" y="8974"/>
                  </a:cubicBezTo>
                  <a:cubicBezTo>
                    <a:pt x="0" y="12229"/>
                    <a:pt x="0" y="15882"/>
                    <a:pt x="0" y="18185"/>
                  </a:cubicBezTo>
                  <a:cubicBezTo>
                    <a:pt x="0" y="20488"/>
                    <a:pt x="0" y="21441"/>
                    <a:pt x="1200" y="21521"/>
                  </a:cubicBezTo>
                  <a:cubicBezTo>
                    <a:pt x="2400" y="21600"/>
                    <a:pt x="4800" y="20806"/>
                    <a:pt x="6000" y="19456"/>
                  </a:cubicBezTo>
                  <a:cubicBezTo>
                    <a:pt x="7200" y="18106"/>
                    <a:pt x="7200" y="16200"/>
                    <a:pt x="7200" y="14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074202" y="405794"/>
              <a:ext cx="203251" cy="5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323" fill="norm" stroke="1" extrusionOk="0">
                  <a:moveTo>
                    <a:pt x="674" y="20323"/>
                  </a:moveTo>
                  <a:cubicBezTo>
                    <a:pt x="228" y="16599"/>
                    <a:pt x="-217" y="12875"/>
                    <a:pt x="117" y="10268"/>
                  </a:cubicBezTo>
                  <a:cubicBezTo>
                    <a:pt x="451" y="7661"/>
                    <a:pt x="1564" y="6171"/>
                    <a:pt x="4571" y="3937"/>
                  </a:cubicBezTo>
                  <a:cubicBezTo>
                    <a:pt x="7577" y="1702"/>
                    <a:pt x="12476" y="-1277"/>
                    <a:pt x="15593" y="585"/>
                  </a:cubicBezTo>
                  <a:cubicBezTo>
                    <a:pt x="18711" y="2447"/>
                    <a:pt x="20047" y="9151"/>
                    <a:pt x="21383" y="15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106002" y="7048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8514"/>
                    <a:pt x="9216" y="15429"/>
                    <a:pt x="12816" y="11829"/>
                  </a:cubicBezTo>
                  <a:cubicBezTo>
                    <a:pt x="16416" y="8229"/>
                    <a:pt x="19008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277452" y="541451"/>
              <a:ext cx="120651" cy="22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2281"/>
                  </a:moveTo>
                  <a:cubicBezTo>
                    <a:pt x="20463" y="1466"/>
                    <a:pt x="19326" y="651"/>
                    <a:pt x="17811" y="244"/>
                  </a:cubicBezTo>
                  <a:cubicBezTo>
                    <a:pt x="16295" y="-164"/>
                    <a:pt x="14400" y="-164"/>
                    <a:pt x="12695" y="1059"/>
                  </a:cubicBezTo>
                  <a:cubicBezTo>
                    <a:pt x="10989" y="2281"/>
                    <a:pt x="9474" y="4727"/>
                    <a:pt x="10042" y="6662"/>
                  </a:cubicBezTo>
                  <a:cubicBezTo>
                    <a:pt x="10611" y="8598"/>
                    <a:pt x="13263" y="10025"/>
                    <a:pt x="15537" y="11451"/>
                  </a:cubicBezTo>
                  <a:cubicBezTo>
                    <a:pt x="17811" y="12878"/>
                    <a:pt x="19705" y="14304"/>
                    <a:pt x="19895" y="15832"/>
                  </a:cubicBezTo>
                  <a:cubicBezTo>
                    <a:pt x="20084" y="17361"/>
                    <a:pt x="18568" y="18991"/>
                    <a:pt x="15726" y="20010"/>
                  </a:cubicBezTo>
                  <a:cubicBezTo>
                    <a:pt x="12884" y="21028"/>
                    <a:pt x="8716" y="21436"/>
                    <a:pt x="5874" y="21334"/>
                  </a:cubicBezTo>
                  <a:cubicBezTo>
                    <a:pt x="3032" y="21232"/>
                    <a:pt x="1516" y="20621"/>
                    <a:pt x="0" y="20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64302" y="984250"/>
              <a:ext cx="41910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" y="21170"/>
                    <a:pt x="764" y="20740"/>
                    <a:pt x="1145" y="20310"/>
                  </a:cubicBezTo>
                  <a:cubicBezTo>
                    <a:pt x="1527" y="19881"/>
                    <a:pt x="1909" y="19451"/>
                    <a:pt x="2291" y="18967"/>
                  </a:cubicBezTo>
                  <a:cubicBezTo>
                    <a:pt x="2673" y="18484"/>
                    <a:pt x="3055" y="17946"/>
                    <a:pt x="3453" y="17409"/>
                  </a:cubicBezTo>
                  <a:cubicBezTo>
                    <a:pt x="3851" y="16872"/>
                    <a:pt x="4265" y="16334"/>
                    <a:pt x="4713" y="15797"/>
                  </a:cubicBezTo>
                  <a:cubicBezTo>
                    <a:pt x="5160" y="15260"/>
                    <a:pt x="5640" y="14722"/>
                    <a:pt x="6044" y="14293"/>
                  </a:cubicBezTo>
                  <a:cubicBezTo>
                    <a:pt x="6447" y="13863"/>
                    <a:pt x="6775" y="13540"/>
                    <a:pt x="7107" y="13218"/>
                  </a:cubicBezTo>
                  <a:cubicBezTo>
                    <a:pt x="7440" y="12896"/>
                    <a:pt x="7778" y="12573"/>
                    <a:pt x="8133" y="12251"/>
                  </a:cubicBezTo>
                  <a:cubicBezTo>
                    <a:pt x="8487" y="11928"/>
                    <a:pt x="8858" y="11606"/>
                    <a:pt x="9213" y="11284"/>
                  </a:cubicBezTo>
                  <a:cubicBezTo>
                    <a:pt x="9567" y="10961"/>
                    <a:pt x="9905" y="10639"/>
                    <a:pt x="10244" y="10370"/>
                  </a:cubicBezTo>
                  <a:cubicBezTo>
                    <a:pt x="10582" y="10101"/>
                    <a:pt x="10920" y="9887"/>
                    <a:pt x="11264" y="9618"/>
                  </a:cubicBezTo>
                  <a:cubicBezTo>
                    <a:pt x="11607" y="9349"/>
                    <a:pt x="11956" y="9027"/>
                    <a:pt x="12322" y="8704"/>
                  </a:cubicBezTo>
                  <a:cubicBezTo>
                    <a:pt x="12687" y="8382"/>
                    <a:pt x="13069" y="8060"/>
                    <a:pt x="13429" y="7737"/>
                  </a:cubicBezTo>
                  <a:cubicBezTo>
                    <a:pt x="13789" y="7415"/>
                    <a:pt x="14127" y="7093"/>
                    <a:pt x="14471" y="6824"/>
                  </a:cubicBezTo>
                  <a:cubicBezTo>
                    <a:pt x="14815" y="6555"/>
                    <a:pt x="15164" y="6340"/>
                    <a:pt x="15513" y="6018"/>
                  </a:cubicBezTo>
                  <a:cubicBezTo>
                    <a:pt x="15862" y="5696"/>
                    <a:pt x="16211" y="5266"/>
                    <a:pt x="16609" y="4836"/>
                  </a:cubicBezTo>
                  <a:cubicBezTo>
                    <a:pt x="17007" y="4406"/>
                    <a:pt x="17455" y="3976"/>
                    <a:pt x="17885" y="3600"/>
                  </a:cubicBezTo>
                  <a:cubicBezTo>
                    <a:pt x="18316" y="3224"/>
                    <a:pt x="18731" y="2901"/>
                    <a:pt x="19145" y="2525"/>
                  </a:cubicBezTo>
                  <a:cubicBezTo>
                    <a:pt x="19560" y="2149"/>
                    <a:pt x="19975" y="1719"/>
                    <a:pt x="20384" y="1290"/>
                  </a:cubicBezTo>
                  <a:cubicBezTo>
                    <a:pt x="20793" y="860"/>
                    <a:pt x="21196" y="4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29402" y="1123950"/>
              <a:ext cx="37338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" y="21413"/>
                    <a:pt x="857" y="21226"/>
                    <a:pt x="1292" y="20899"/>
                  </a:cubicBezTo>
                  <a:cubicBezTo>
                    <a:pt x="1727" y="20571"/>
                    <a:pt x="2167" y="20104"/>
                    <a:pt x="2633" y="19543"/>
                  </a:cubicBezTo>
                  <a:cubicBezTo>
                    <a:pt x="3098" y="18982"/>
                    <a:pt x="3588" y="18327"/>
                    <a:pt x="4035" y="17766"/>
                  </a:cubicBezTo>
                  <a:cubicBezTo>
                    <a:pt x="4482" y="17205"/>
                    <a:pt x="4886" y="16738"/>
                    <a:pt x="5314" y="16223"/>
                  </a:cubicBezTo>
                  <a:cubicBezTo>
                    <a:pt x="5743" y="15709"/>
                    <a:pt x="6196" y="15148"/>
                    <a:pt x="6655" y="14587"/>
                  </a:cubicBezTo>
                  <a:cubicBezTo>
                    <a:pt x="7114" y="14026"/>
                    <a:pt x="7580" y="13465"/>
                    <a:pt x="8045" y="12997"/>
                  </a:cubicBezTo>
                  <a:cubicBezTo>
                    <a:pt x="8510" y="12530"/>
                    <a:pt x="8976" y="12156"/>
                    <a:pt x="9447" y="11735"/>
                  </a:cubicBezTo>
                  <a:cubicBezTo>
                    <a:pt x="9918" y="11314"/>
                    <a:pt x="10396" y="10847"/>
                    <a:pt x="10873" y="10426"/>
                  </a:cubicBezTo>
                  <a:cubicBezTo>
                    <a:pt x="11351" y="10005"/>
                    <a:pt x="11829" y="9631"/>
                    <a:pt x="12300" y="9257"/>
                  </a:cubicBezTo>
                  <a:cubicBezTo>
                    <a:pt x="12771" y="8883"/>
                    <a:pt x="13237" y="8509"/>
                    <a:pt x="13696" y="8135"/>
                  </a:cubicBezTo>
                  <a:cubicBezTo>
                    <a:pt x="14155" y="7761"/>
                    <a:pt x="14608" y="7387"/>
                    <a:pt x="15043" y="7013"/>
                  </a:cubicBezTo>
                  <a:cubicBezTo>
                    <a:pt x="15478" y="6639"/>
                    <a:pt x="15894" y="6265"/>
                    <a:pt x="16353" y="5891"/>
                  </a:cubicBezTo>
                  <a:cubicBezTo>
                    <a:pt x="16812" y="5517"/>
                    <a:pt x="17314" y="5143"/>
                    <a:pt x="17780" y="4816"/>
                  </a:cubicBezTo>
                  <a:cubicBezTo>
                    <a:pt x="18245" y="4488"/>
                    <a:pt x="18673" y="4208"/>
                    <a:pt x="19127" y="3787"/>
                  </a:cubicBezTo>
                  <a:cubicBezTo>
                    <a:pt x="19580" y="3366"/>
                    <a:pt x="20057" y="2805"/>
                    <a:pt x="20473" y="2151"/>
                  </a:cubicBezTo>
                  <a:cubicBezTo>
                    <a:pt x="20890" y="1496"/>
                    <a:pt x="21245" y="7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842602" y="60960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817202" y="8001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412971" y="360818"/>
              <a:ext cx="439282" cy="82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33" fill="norm" stroke="1" extrusionOk="0">
                  <a:moveTo>
                    <a:pt x="4729" y="3195"/>
                  </a:moveTo>
                  <a:cubicBezTo>
                    <a:pt x="4521" y="3472"/>
                    <a:pt x="4314" y="3750"/>
                    <a:pt x="3690" y="3972"/>
                  </a:cubicBezTo>
                  <a:cubicBezTo>
                    <a:pt x="3067" y="4194"/>
                    <a:pt x="2029" y="4361"/>
                    <a:pt x="1250" y="4361"/>
                  </a:cubicBezTo>
                  <a:cubicBezTo>
                    <a:pt x="471" y="4361"/>
                    <a:pt x="-48" y="4194"/>
                    <a:pt x="4" y="3722"/>
                  </a:cubicBezTo>
                  <a:cubicBezTo>
                    <a:pt x="56" y="3250"/>
                    <a:pt x="679" y="2473"/>
                    <a:pt x="1406" y="1890"/>
                  </a:cubicBezTo>
                  <a:cubicBezTo>
                    <a:pt x="2133" y="1307"/>
                    <a:pt x="2964" y="918"/>
                    <a:pt x="3639" y="585"/>
                  </a:cubicBezTo>
                  <a:cubicBezTo>
                    <a:pt x="4314" y="252"/>
                    <a:pt x="4833" y="-26"/>
                    <a:pt x="5092" y="2"/>
                  </a:cubicBezTo>
                  <a:cubicBezTo>
                    <a:pt x="5352" y="30"/>
                    <a:pt x="5352" y="363"/>
                    <a:pt x="5248" y="1279"/>
                  </a:cubicBezTo>
                  <a:cubicBezTo>
                    <a:pt x="5144" y="2195"/>
                    <a:pt x="4937" y="3694"/>
                    <a:pt x="4833" y="5443"/>
                  </a:cubicBezTo>
                  <a:cubicBezTo>
                    <a:pt x="4729" y="7193"/>
                    <a:pt x="4729" y="9191"/>
                    <a:pt x="4469" y="10635"/>
                  </a:cubicBezTo>
                  <a:cubicBezTo>
                    <a:pt x="4210" y="12079"/>
                    <a:pt x="3690" y="12967"/>
                    <a:pt x="3223" y="13495"/>
                  </a:cubicBezTo>
                  <a:cubicBezTo>
                    <a:pt x="2756" y="14022"/>
                    <a:pt x="2340" y="14189"/>
                    <a:pt x="2029" y="14106"/>
                  </a:cubicBezTo>
                  <a:cubicBezTo>
                    <a:pt x="1717" y="14022"/>
                    <a:pt x="1510" y="13689"/>
                    <a:pt x="1562" y="13134"/>
                  </a:cubicBezTo>
                  <a:cubicBezTo>
                    <a:pt x="1614" y="12579"/>
                    <a:pt x="1925" y="11801"/>
                    <a:pt x="3067" y="10802"/>
                  </a:cubicBezTo>
                  <a:cubicBezTo>
                    <a:pt x="4210" y="9802"/>
                    <a:pt x="6183" y="8581"/>
                    <a:pt x="7896" y="7331"/>
                  </a:cubicBezTo>
                  <a:cubicBezTo>
                    <a:pt x="9610" y="6082"/>
                    <a:pt x="11064" y="4805"/>
                    <a:pt x="11998" y="3861"/>
                  </a:cubicBezTo>
                  <a:cubicBezTo>
                    <a:pt x="12933" y="2917"/>
                    <a:pt x="13348" y="2306"/>
                    <a:pt x="13608" y="1862"/>
                  </a:cubicBezTo>
                  <a:cubicBezTo>
                    <a:pt x="13867" y="1418"/>
                    <a:pt x="13971" y="1140"/>
                    <a:pt x="13815" y="1168"/>
                  </a:cubicBezTo>
                  <a:cubicBezTo>
                    <a:pt x="13660" y="1196"/>
                    <a:pt x="13244" y="1529"/>
                    <a:pt x="12621" y="2639"/>
                  </a:cubicBezTo>
                  <a:cubicBezTo>
                    <a:pt x="11998" y="3750"/>
                    <a:pt x="11167" y="5638"/>
                    <a:pt x="10596" y="7387"/>
                  </a:cubicBezTo>
                  <a:cubicBezTo>
                    <a:pt x="10025" y="9136"/>
                    <a:pt x="9714" y="10746"/>
                    <a:pt x="9506" y="12634"/>
                  </a:cubicBezTo>
                  <a:cubicBezTo>
                    <a:pt x="9298" y="14522"/>
                    <a:pt x="9194" y="16688"/>
                    <a:pt x="9194" y="18048"/>
                  </a:cubicBezTo>
                  <a:cubicBezTo>
                    <a:pt x="9194" y="19408"/>
                    <a:pt x="9298" y="19964"/>
                    <a:pt x="9506" y="20380"/>
                  </a:cubicBezTo>
                  <a:cubicBezTo>
                    <a:pt x="9714" y="20797"/>
                    <a:pt x="10025" y="21074"/>
                    <a:pt x="10440" y="21269"/>
                  </a:cubicBezTo>
                  <a:cubicBezTo>
                    <a:pt x="10856" y="21463"/>
                    <a:pt x="11375" y="21574"/>
                    <a:pt x="11842" y="21518"/>
                  </a:cubicBezTo>
                  <a:cubicBezTo>
                    <a:pt x="12310" y="21463"/>
                    <a:pt x="12725" y="21241"/>
                    <a:pt x="13140" y="20408"/>
                  </a:cubicBezTo>
                  <a:cubicBezTo>
                    <a:pt x="13556" y="19575"/>
                    <a:pt x="13971" y="18131"/>
                    <a:pt x="14127" y="17076"/>
                  </a:cubicBezTo>
                  <a:cubicBezTo>
                    <a:pt x="14283" y="16021"/>
                    <a:pt x="14179" y="15355"/>
                    <a:pt x="13971" y="14911"/>
                  </a:cubicBezTo>
                  <a:cubicBezTo>
                    <a:pt x="13764" y="14467"/>
                    <a:pt x="13452" y="14244"/>
                    <a:pt x="13712" y="14050"/>
                  </a:cubicBezTo>
                  <a:cubicBezTo>
                    <a:pt x="13971" y="13856"/>
                    <a:pt x="14802" y="13689"/>
                    <a:pt x="16204" y="13356"/>
                  </a:cubicBezTo>
                  <a:cubicBezTo>
                    <a:pt x="17606" y="13023"/>
                    <a:pt x="19579" y="12523"/>
                    <a:pt x="21552" y="12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627730" y="408354"/>
              <a:ext cx="265923" cy="4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05" fill="norm" stroke="1" extrusionOk="0">
                  <a:moveTo>
                    <a:pt x="14734" y="4225"/>
                  </a:moveTo>
                  <a:cubicBezTo>
                    <a:pt x="14564" y="3711"/>
                    <a:pt x="14394" y="3196"/>
                    <a:pt x="14054" y="2734"/>
                  </a:cubicBezTo>
                  <a:cubicBezTo>
                    <a:pt x="13713" y="2271"/>
                    <a:pt x="13203" y="1859"/>
                    <a:pt x="12523" y="1654"/>
                  </a:cubicBezTo>
                  <a:cubicBezTo>
                    <a:pt x="11843" y="1448"/>
                    <a:pt x="10992" y="1448"/>
                    <a:pt x="9376" y="2579"/>
                  </a:cubicBezTo>
                  <a:cubicBezTo>
                    <a:pt x="7761" y="3711"/>
                    <a:pt x="5380" y="5974"/>
                    <a:pt x="3594" y="8699"/>
                  </a:cubicBezTo>
                  <a:cubicBezTo>
                    <a:pt x="1808" y="11425"/>
                    <a:pt x="617" y="14614"/>
                    <a:pt x="192" y="16722"/>
                  </a:cubicBezTo>
                  <a:cubicBezTo>
                    <a:pt x="-233" y="18831"/>
                    <a:pt x="107" y="19859"/>
                    <a:pt x="617" y="20528"/>
                  </a:cubicBezTo>
                  <a:cubicBezTo>
                    <a:pt x="1128" y="21196"/>
                    <a:pt x="1808" y="21505"/>
                    <a:pt x="3084" y="21505"/>
                  </a:cubicBezTo>
                  <a:cubicBezTo>
                    <a:pt x="4359" y="21505"/>
                    <a:pt x="6230" y="21196"/>
                    <a:pt x="8441" y="19756"/>
                  </a:cubicBezTo>
                  <a:cubicBezTo>
                    <a:pt x="10652" y="18316"/>
                    <a:pt x="13203" y="15745"/>
                    <a:pt x="14734" y="12865"/>
                  </a:cubicBezTo>
                  <a:cubicBezTo>
                    <a:pt x="16265" y="9985"/>
                    <a:pt x="16775" y="6796"/>
                    <a:pt x="16945" y="4842"/>
                  </a:cubicBezTo>
                  <a:cubicBezTo>
                    <a:pt x="17115" y="2888"/>
                    <a:pt x="16945" y="2168"/>
                    <a:pt x="16605" y="1551"/>
                  </a:cubicBezTo>
                  <a:cubicBezTo>
                    <a:pt x="16265" y="934"/>
                    <a:pt x="15754" y="419"/>
                    <a:pt x="15074" y="162"/>
                  </a:cubicBezTo>
                  <a:cubicBezTo>
                    <a:pt x="14394" y="-95"/>
                    <a:pt x="13543" y="-95"/>
                    <a:pt x="12353" y="522"/>
                  </a:cubicBezTo>
                  <a:cubicBezTo>
                    <a:pt x="11162" y="1139"/>
                    <a:pt x="9632" y="2374"/>
                    <a:pt x="8781" y="3711"/>
                  </a:cubicBezTo>
                  <a:cubicBezTo>
                    <a:pt x="7931" y="5048"/>
                    <a:pt x="7761" y="6488"/>
                    <a:pt x="7846" y="7516"/>
                  </a:cubicBezTo>
                  <a:cubicBezTo>
                    <a:pt x="7931" y="8545"/>
                    <a:pt x="8271" y="9162"/>
                    <a:pt x="8866" y="9574"/>
                  </a:cubicBezTo>
                  <a:cubicBezTo>
                    <a:pt x="9461" y="9985"/>
                    <a:pt x="10312" y="10191"/>
                    <a:pt x="11758" y="10242"/>
                  </a:cubicBezTo>
                  <a:cubicBezTo>
                    <a:pt x="13203" y="10294"/>
                    <a:pt x="15244" y="10191"/>
                    <a:pt x="16945" y="9779"/>
                  </a:cubicBezTo>
                  <a:cubicBezTo>
                    <a:pt x="18646" y="9368"/>
                    <a:pt x="20006" y="8648"/>
                    <a:pt x="21367" y="7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761462" y="94318"/>
              <a:ext cx="157591" cy="15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45" fill="norm" stroke="1" extrusionOk="0">
                  <a:moveTo>
                    <a:pt x="5890" y="6259"/>
                  </a:moveTo>
                  <a:cubicBezTo>
                    <a:pt x="4738" y="8886"/>
                    <a:pt x="3586" y="11513"/>
                    <a:pt x="2578" y="14140"/>
                  </a:cubicBezTo>
                  <a:cubicBezTo>
                    <a:pt x="1570" y="16767"/>
                    <a:pt x="706" y="19394"/>
                    <a:pt x="274" y="19686"/>
                  </a:cubicBezTo>
                  <a:cubicBezTo>
                    <a:pt x="-158" y="19977"/>
                    <a:pt x="-158" y="17934"/>
                    <a:pt x="850" y="14723"/>
                  </a:cubicBezTo>
                  <a:cubicBezTo>
                    <a:pt x="1858" y="11513"/>
                    <a:pt x="3874" y="7134"/>
                    <a:pt x="5458" y="4507"/>
                  </a:cubicBezTo>
                  <a:cubicBezTo>
                    <a:pt x="7042" y="1880"/>
                    <a:pt x="8194" y="1004"/>
                    <a:pt x="9490" y="421"/>
                  </a:cubicBezTo>
                  <a:cubicBezTo>
                    <a:pt x="10786" y="-163"/>
                    <a:pt x="12226" y="-455"/>
                    <a:pt x="13810" y="1734"/>
                  </a:cubicBezTo>
                  <a:cubicBezTo>
                    <a:pt x="15394" y="3923"/>
                    <a:pt x="17122" y="8594"/>
                    <a:pt x="18418" y="12242"/>
                  </a:cubicBezTo>
                  <a:cubicBezTo>
                    <a:pt x="19714" y="15891"/>
                    <a:pt x="20578" y="18518"/>
                    <a:pt x="21442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193110" y="556588"/>
              <a:ext cx="214893" cy="8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116" fill="norm" stroke="1" extrusionOk="0">
                  <a:moveTo>
                    <a:pt x="3075" y="20116"/>
                  </a:moveTo>
                  <a:cubicBezTo>
                    <a:pt x="2017" y="19111"/>
                    <a:pt x="958" y="18106"/>
                    <a:pt x="428" y="16348"/>
                  </a:cubicBezTo>
                  <a:cubicBezTo>
                    <a:pt x="-101" y="14590"/>
                    <a:pt x="-101" y="12078"/>
                    <a:pt x="217" y="9567"/>
                  </a:cubicBezTo>
                  <a:cubicBezTo>
                    <a:pt x="534" y="7055"/>
                    <a:pt x="1170" y="4544"/>
                    <a:pt x="1911" y="2534"/>
                  </a:cubicBezTo>
                  <a:cubicBezTo>
                    <a:pt x="2652" y="525"/>
                    <a:pt x="3499" y="-982"/>
                    <a:pt x="5193" y="776"/>
                  </a:cubicBezTo>
                  <a:cubicBezTo>
                    <a:pt x="6887" y="2534"/>
                    <a:pt x="9428" y="7558"/>
                    <a:pt x="11017" y="11074"/>
                  </a:cubicBezTo>
                  <a:cubicBezTo>
                    <a:pt x="12605" y="14590"/>
                    <a:pt x="13240" y="16599"/>
                    <a:pt x="14087" y="18106"/>
                  </a:cubicBezTo>
                  <a:cubicBezTo>
                    <a:pt x="14934" y="19613"/>
                    <a:pt x="15993" y="20618"/>
                    <a:pt x="17264" y="18609"/>
                  </a:cubicBezTo>
                  <a:cubicBezTo>
                    <a:pt x="18534" y="16599"/>
                    <a:pt x="20017" y="11576"/>
                    <a:pt x="21499" y="6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227274" y="755650"/>
              <a:ext cx="225179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490" y="21600"/>
                  </a:moveTo>
                  <a:cubicBezTo>
                    <a:pt x="884" y="19385"/>
                    <a:pt x="279" y="17169"/>
                    <a:pt x="77" y="14677"/>
                  </a:cubicBezTo>
                  <a:cubicBezTo>
                    <a:pt x="-125" y="12185"/>
                    <a:pt x="77" y="9415"/>
                    <a:pt x="582" y="7200"/>
                  </a:cubicBezTo>
                  <a:cubicBezTo>
                    <a:pt x="1086" y="4985"/>
                    <a:pt x="1894" y="3323"/>
                    <a:pt x="3004" y="4154"/>
                  </a:cubicBezTo>
                  <a:cubicBezTo>
                    <a:pt x="4114" y="4985"/>
                    <a:pt x="5527" y="8308"/>
                    <a:pt x="7041" y="11631"/>
                  </a:cubicBezTo>
                  <a:cubicBezTo>
                    <a:pt x="8555" y="14954"/>
                    <a:pt x="10170" y="18277"/>
                    <a:pt x="12593" y="16338"/>
                  </a:cubicBezTo>
                  <a:cubicBezTo>
                    <a:pt x="15015" y="14400"/>
                    <a:pt x="18245" y="7200"/>
                    <a:pt x="21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817313" y="482600"/>
              <a:ext cx="256970" cy="42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3" fill="norm" stroke="1" extrusionOk="0">
                  <a:moveTo>
                    <a:pt x="3475" y="4513"/>
                  </a:moveTo>
                  <a:cubicBezTo>
                    <a:pt x="2767" y="6555"/>
                    <a:pt x="2059" y="8597"/>
                    <a:pt x="1616" y="11230"/>
                  </a:cubicBezTo>
                  <a:cubicBezTo>
                    <a:pt x="1173" y="13863"/>
                    <a:pt x="996" y="17087"/>
                    <a:pt x="908" y="19021"/>
                  </a:cubicBezTo>
                  <a:cubicBezTo>
                    <a:pt x="819" y="20955"/>
                    <a:pt x="819" y="21600"/>
                    <a:pt x="642" y="21439"/>
                  </a:cubicBezTo>
                  <a:cubicBezTo>
                    <a:pt x="465" y="21278"/>
                    <a:pt x="111" y="20310"/>
                    <a:pt x="23" y="18161"/>
                  </a:cubicBezTo>
                  <a:cubicBezTo>
                    <a:pt x="-66" y="16012"/>
                    <a:pt x="111" y="12681"/>
                    <a:pt x="554" y="9564"/>
                  </a:cubicBezTo>
                  <a:cubicBezTo>
                    <a:pt x="996" y="6448"/>
                    <a:pt x="1704" y="3546"/>
                    <a:pt x="2413" y="1934"/>
                  </a:cubicBezTo>
                  <a:cubicBezTo>
                    <a:pt x="3121" y="322"/>
                    <a:pt x="3829" y="0"/>
                    <a:pt x="4537" y="0"/>
                  </a:cubicBezTo>
                  <a:cubicBezTo>
                    <a:pt x="5245" y="0"/>
                    <a:pt x="5954" y="322"/>
                    <a:pt x="7104" y="2096"/>
                  </a:cubicBezTo>
                  <a:cubicBezTo>
                    <a:pt x="8255" y="3869"/>
                    <a:pt x="9849" y="7093"/>
                    <a:pt x="11177" y="9672"/>
                  </a:cubicBezTo>
                  <a:cubicBezTo>
                    <a:pt x="12504" y="12251"/>
                    <a:pt x="13567" y="14185"/>
                    <a:pt x="14275" y="15421"/>
                  </a:cubicBezTo>
                  <a:cubicBezTo>
                    <a:pt x="14983" y="16657"/>
                    <a:pt x="15337" y="17194"/>
                    <a:pt x="15868" y="17624"/>
                  </a:cubicBezTo>
                  <a:cubicBezTo>
                    <a:pt x="16400" y="18054"/>
                    <a:pt x="17108" y="18376"/>
                    <a:pt x="17727" y="18107"/>
                  </a:cubicBezTo>
                  <a:cubicBezTo>
                    <a:pt x="18347" y="17839"/>
                    <a:pt x="18878" y="16979"/>
                    <a:pt x="19498" y="14561"/>
                  </a:cubicBezTo>
                  <a:cubicBezTo>
                    <a:pt x="20118" y="12143"/>
                    <a:pt x="20826" y="8167"/>
                    <a:pt x="21180" y="5857"/>
                  </a:cubicBezTo>
                  <a:cubicBezTo>
                    <a:pt x="21534" y="3546"/>
                    <a:pt x="21534" y="2901"/>
                    <a:pt x="21445" y="2794"/>
                  </a:cubicBezTo>
                  <a:cubicBezTo>
                    <a:pt x="21357" y="2687"/>
                    <a:pt x="21180" y="3116"/>
                    <a:pt x="21003" y="3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120210" y="665149"/>
              <a:ext cx="80535" cy="21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13" fill="norm" stroke="1" extrusionOk="0">
                  <a:moveTo>
                    <a:pt x="18013" y="161"/>
                  </a:moveTo>
                  <a:cubicBezTo>
                    <a:pt x="14690" y="-51"/>
                    <a:pt x="11367" y="-263"/>
                    <a:pt x="8321" y="1008"/>
                  </a:cubicBezTo>
                  <a:cubicBezTo>
                    <a:pt x="5274" y="2278"/>
                    <a:pt x="2505" y="5031"/>
                    <a:pt x="1121" y="8208"/>
                  </a:cubicBezTo>
                  <a:cubicBezTo>
                    <a:pt x="-264" y="11384"/>
                    <a:pt x="-264" y="14984"/>
                    <a:pt x="567" y="17313"/>
                  </a:cubicBezTo>
                  <a:cubicBezTo>
                    <a:pt x="1398" y="19643"/>
                    <a:pt x="3059" y="20702"/>
                    <a:pt x="5274" y="21019"/>
                  </a:cubicBezTo>
                  <a:cubicBezTo>
                    <a:pt x="7490" y="21337"/>
                    <a:pt x="10259" y="20913"/>
                    <a:pt x="13028" y="18796"/>
                  </a:cubicBezTo>
                  <a:cubicBezTo>
                    <a:pt x="15798" y="16678"/>
                    <a:pt x="18567" y="12866"/>
                    <a:pt x="19951" y="10325"/>
                  </a:cubicBezTo>
                  <a:cubicBezTo>
                    <a:pt x="21336" y="7784"/>
                    <a:pt x="21336" y="6513"/>
                    <a:pt x="20505" y="5455"/>
                  </a:cubicBezTo>
                  <a:cubicBezTo>
                    <a:pt x="19674" y="4396"/>
                    <a:pt x="18013" y="3549"/>
                    <a:pt x="16628" y="3231"/>
                  </a:cubicBezTo>
                  <a:cubicBezTo>
                    <a:pt x="15244" y="2913"/>
                    <a:pt x="14136" y="3125"/>
                    <a:pt x="13028" y="3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252552" y="647700"/>
              <a:ext cx="133351" cy="20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3340"/>
                  </a:moveTo>
                  <a:cubicBezTo>
                    <a:pt x="2400" y="5122"/>
                    <a:pt x="4800" y="6903"/>
                    <a:pt x="6514" y="9575"/>
                  </a:cubicBezTo>
                  <a:cubicBezTo>
                    <a:pt x="8229" y="12247"/>
                    <a:pt x="9257" y="15810"/>
                    <a:pt x="9429" y="18148"/>
                  </a:cubicBezTo>
                  <a:cubicBezTo>
                    <a:pt x="9600" y="20487"/>
                    <a:pt x="8914" y="21600"/>
                    <a:pt x="8400" y="21377"/>
                  </a:cubicBezTo>
                  <a:cubicBezTo>
                    <a:pt x="7886" y="21155"/>
                    <a:pt x="7543" y="19596"/>
                    <a:pt x="7714" y="16590"/>
                  </a:cubicBezTo>
                  <a:cubicBezTo>
                    <a:pt x="7886" y="13584"/>
                    <a:pt x="8571" y="9130"/>
                    <a:pt x="10971" y="6124"/>
                  </a:cubicBezTo>
                  <a:cubicBezTo>
                    <a:pt x="13371" y="3118"/>
                    <a:pt x="17486" y="15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411302" y="654050"/>
              <a:ext cx="19393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0" y="0"/>
                  </a:moveTo>
                  <a:cubicBezTo>
                    <a:pt x="704" y="6240"/>
                    <a:pt x="1409" y="12480"/>
                    <a:pt x="1643" y="16200"/>
                  </a:cubicBezTo>
                  <a:cubicBezTo>
                    <a:pt x="1878" y="19920"/>
                    <a:pt x="1643" y="21120"/>
                    <a:pt x="1409" y="21000"/>
                  </a:cubicBezTo>
                  <a:cubicBezTo>
                    <a:pt x="1174" y="20880"/>
                    <a:pt x="939" y="19440"/>
                    <a:pt x="1291" y="16800"/>
                  </a:cubicBezTo>
                  <a:cubicBezTo>
                    <a:pt x="1643" y="14160"/>
                    <a:pt x="2583" y="10320"/>
                    <a:pt x="3639" y="7320"/>
                  </a:cubicBezTo>
                  <a:cubicBezTo>
                    <a:pt x="4696" y="4320"/>
                    <a:pt x="5870" y="2160"/>
                    <a:pt x="6691" y="2160"/>
                  </a:cubicBezTo>
                  <a:cubicBezTo>
                    <a:pt x="7513" y="2160"/>
                    <a:pt x="7983" y="4320"/>
                    <a:pt x="8335" y="6000"/>
                  </a:cubicBezTo>
                  <a:cubicBezTo>
                    <a:pt x="8687" y="7680"/>
                    <a:pt x="8922" y="8880"/>
                    <a:pt x="9157" y="10440"/>
                  </a:cubicBezTo>
                  <a:cubicBezTo>
                    <a:pt x="9391" y="12000"/>
                    <a:pt x="9626" y="13920"/>
                    <a:pt x="9978" y="14280"/>
                  </a:cubicBezTo>
                  <a:cubicBezTo>
                    <a:pt x="10330" y="14640"/>
                    <a:pt x="10800" y="13440"/>
                    <a:pt x="11622" y="11400"/>
                  </a:cubicBezTo>
                  <a:cubicBezTo>
                    <a:pt x="12443" y="9360"/>
                    <a:pt x="13617" y="6480"/>
                    <a:pt x="14674" y="4560"/>
                  </a:cubicBezTo>
                  <a:cubicBezTo>
                    <a:pt x="15730" y="2640"/>
                    <a:pt x="16670" y="1680"/>
                    <a:pt x="17726" y="1080"/>
                  </a:cubicBezTo>
                  <a:cubicBezTo>
                    <a:pt x="18783" y="480"/>
                    <a:pt x="19957" y="240"/>
                    <a:pt x="20661" y="720"/>
                  </a:cubicBezTo>
                  <a:cubicBezTo>
                    <a:pt x="21365" y="1200"/>
                    <a:pt x="21600" y="2400"/>
                    <a:pt x="21483" y="6000"/>
                  </a:cubicBezTo>
                  <a:cubicBezTo>
                    <a:pt x="21365" y="9600"/>
                    <a:pt x="20896" y="15600"/>
                    <a:pt x="20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634922" y="382213"/>
              <a:ext cx="316131" cy="46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51" fill="norm" stroke="1" extrusionOk="0">
                  <a:moveTo>
                    <a:pt x="8547" y="14311"/>
                  </a:moveTo>
                  <a:cubicBezTo>
                    <a:pt x="7971" y="13822"/>
                    <a:pt x="7395" y="13334"/>
                    <a:pt x="6747" y="13138"/>
                  </a:cubicBezTo>
                  <a:cubicBezTo>
                    <a:pt x="6099" y="12943"/>
                    <a:pt x="5379" y="13041"/>
                    <a:pt x="4227" y="13871"/>
                  </a:cubicBezTo>
                  <a:cubicBezTo>
                    <a:pt x="3075" y="14702"/>
                    <a:pt x="1491" y="16266"/>
                    <a:pt x="699" y="17292"/>
                  </a:cubicBezTo>
                  <a:cubicBezTo>
                    <a:pt x="-93" y="18318"/>
                    <a:pt x="-93" y="18807"/>
                    <a:pt x="123" y="19247"/>
                  </a:cubicBezTo>
                  <a:cubicBezTo>
                    <a:pt x="339" y="19687"/>
                    <a:pt x="771" y="20078"/>
                    <a:pt x="1347" y="20127"/>
                  </a:cubicBezTo>
                  <a:cubicBezTo>
                    <a:pt x="1923" y="20175"/>
                    <a:pt x="2643" y="19882"/>
                    <a:pt x="3291" y="19589"/>
                  </a:cubicBezTo>
                  <a:cubicBezTo>
                    <a:pt x="3939" y="19296"/>
                    <a:pt x="4515" y="19003"/>
                    <a:pt x="5163" y="18416"/>
                  </a:cubicBezTo>
                  <a:cubicBezTo>
                    <a:pt x="5811" y="17830"/>
                    <a:pt x="6531" y="16950"/>
                    <a:pt x="6891" y="16803"/>
                  </a:cubicBezTo>
                  <a:cubicBezTo>
                    <a:pt x="7251" y="16657"/>
                    <a:pt x="7251" y="17243"/>
                    <a:pt x="7323" y="17830"/>
                  </a:cubicBezTo>
                  <a:cubicBezTo>
                    <a:pt x="7395" y="18416"/>
                    <a:pt x="7539" y="19003"/>
                    <a:pt x="7971" y="19345"/>
                  </a:cubicBezTo>
                  <a:cubicBezTo>
                    <a:pt x="8403" y="19687"/>
                    <a:pt x="9123" y="19784"/>
                    <a:pt x="10059" y="19442"/>
                  </a:cubicBezTo>
                  <a:cubicBezTo>
                    <a:pt x="10995" y="19100"/>
                    <a:pt x="12147" y="18318"/>
                    <a:pt x="13731" y="16461"/>
                  </a:cubicBezTo>
                  <a:cubicBezTo>
                    <a:pt x="15315" y="14604"/>
                    <a:pt x="17331" y="11672"/>
                    <a:pt x="18699" y="9131"/>
                  </a:cubicBezTo>
                  <a:cubicBezTo>
                    <a:pt x="20067" y="6590"/>
                    <a:pt x="20787" y="4440"/>
                    <a:pt x="21003" y="3022"/>
                  </a:cubicBezTo>
                  <a:cubicBezTo>
                    <a:pt x="21219" y="1605"/>
                    <a:pt x="20931" y="921"/>
                    <a:pt x="20427" y="481"/>
                  </a:cubicBezTo>
                  <a:cubicBezTo>
                    <a:pt x="19923" y="41"/>
                    <a:pt x="19203" y="-154"/>
                    <a:pt x="18483" y="139"/>
                  </a:cubicBezTo>
                  <a:cubicBezTo>
                    <a:pt x="17763" y="432"/>
                    <a:pt x="17043" y="1214"/>
                    <a:pt x="16035" y="3413"/>
                  </a:cubicBezTo>
                  <a:cubicBezTo>
                    <a:pt x="15027" y="5613"/>
                    <a:pt x="13731" y="9229"/>
                    <a:pt x="13443" y="12259"/>
                  </a:cubicBezTo>
                  <a:cubicBezTo>
                    <a:pt x="13155" y="15289"/>
                    <a:pt x="13875" y="17732"/>
                    <a:pt x="15027" y="19198"/>
                  </a:cubicBezTo>
                  <a:cubicBezTo>
                    <a:pt x="16179" y="20664"/>
                    <a:pt x="17763" y="21153"/>
                    <a:pt x="18915" y="21299"/>
                  </a:cubicBezTo>
                  <a:cubicBezTo>
                    <a:pt x="20067" y="21446"/>
                    <a:pt x="20787" y="21251"/>
                    <a:pt x="21507" y="21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201657" y="417647"/>
              <a:ext cx="136746" cy="40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51" fill="norm" stroke="1" extrusionOk="0">
                  <a:moveTo>
                    <a:pt x="21143" y="77"/>
                  </a:moveTo>
                  <a:cubicBezTo>
                    <a:pt x="19179" y="-36"/>
                    <a:pt x="17216" y="-149"/>
                    <a:pt x="14598" y="699"/>
                  </a:cubicBezTo>
                  <a:cubicBezTo>
                    <a:pt x="11979" y="1547"/>
                    <a:pt x="8707" y="3357"/>
                    <a:pt x="5925" y="6014"/>
                  </a:cubicBezTo>
                  <a:cubicBezTo>
                    <a:pt x="3143" y="8672"/>
                    <a:pt x="852" y="12178"/>
                    <a:pt x="198" y="14553"/>
                  </a:cubicBezTo>
                  <a:cubicBezTo>
                    <a:pt x="-457" y="16927"/>
                    <a:pt x="525" y="18171"/>
                    <a:pt x="2979" y="19133"/>
                  </a:cubicBezTo>
                  <a:cubicBezTo>
                    <a:pt x="5434" y="20094"/>
                    <a:pt x="9361" y="20772"/>
                    <a:pt x="13288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377353" y="487627"/>
              <a:ext cx="215050" cy="34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04" fill="norm" stroke="1" extrusionOk="0">
                  <a:moveTo>
                    <a:pt x="12621" y="3985"/>
                  </a:moveTo>
                  <a:cubicBezTo>
                    <a:pt x="11986" y="3204"/>
                    <a:pt x="11350" y="2423"/>
                    <a:pt x="10609" y="2358"/>
                  </a:cubicBezTo>
                  <a:cubicBezTo>
                    <a:pt x="9868" y="2293"/>
                    <a:pt x="9021" y="2944"/>
                    <a:pt x="7433" y="5026"/>
                  </a:cubicBezTo>
                  <a:cubicBezTo>
                    <a:pt x="5844" y="7108"/>
                    <a:pt x="3515" y="10621"/>
                    <a:pt x="2139" y="13028"/>
                  </a:cubicBezTo>
                  <a:cubicBezTo>
                    <a:pt x="762" y="15435"/>
                    <a:pt x="339" y="16737"/>
                    <a:pt x="127" y="17908"/>
                  </a:cubicBezTo>
                  <a:cubicBezTo>
                    <a:pt x="-85" y="19079"/>
                    <a:pt x="-85" y="20120"/>
                    <a:pt x="550" y="20705"/>
                  </a:cubicBezTo>
                  <a:cubicBezTo>
                    <a:pt x="1186" y="21291"/>
                    <a:pt x="2456" y="21421"/>
                    <a:pt x="4574" y="20770"/>
                  </a:cubicBezTo>
                  <a:cubicBezTo>
                    <a:pt x="6691" y="20120"/>
                    <a:pt x="9656" y="18688"/>
                    <a:pt x="12197" y="16476"/>
                  </a:cubicBezTo>
                  <a:cubicBezTo>
                    <a:pt x="14739" y="14264"/>
                    <a:pt x="16856" y="11272"/>
                    <a:pt x="17703" y="8669"/>
                  </a:cubicBezTo>
                  <a:cubicBezTo>
                    <a:pt x="18550" y="6067"/>
                    <a:pt x="18127" y="3855"/>
                    <a:pt x="17491" y="2488"/>
                  </a:cubicBezTo>
                  <a:cubicBezTo>
                    <a:pt x="16856" y="1122"/>
                    <a:pt x="16009" y="602"/>
                    <a:pt x="14633" y="276"/>
                  </a:cubicBezTo>
                  <a:cubicBezTo>
                    <a:pt x="13256" y="-49"/>
                    <a:pt x="11350" y="-179"/>
                    <a:pt x="9444" y="407"/>
                  </a:cubicBezTo>
                  <a:cubicBezTo>
                    <a:pt x="7539" y="992"/>
                    <a:pt x="5633" y="2293"/>
                    <a:pt x="4468" y="3269"/>
                  </a:cubicBezTo>
                  <a:cubicBezTo>
                    <a:pt x="3303" y="4245"/>
                    <a:pt x="2880" y="4896"/>
                    <a:pt x="2668" y="5546"/>
                  </a:cubicBezTo>
                  <a:cubicBezTo>
                    <a:pt x="2456" y="6197"/>
                    <a:pt x="2456" y="6848"/>
                    <a:pt x="3621" y="7433"/>
                  </a:cubicBezTo>
                  <a:cubicBezTo>
                    <a:pt x="4786" y="8019"/>
                    <a:pt x="7115" y="8539"/>
                    <a:pt x="10291" y="8799"/>
                  </a:cubicBezTo>
                  <a:cubicBezTo>
                    <a:pt x="13468" y="9060"/>
                    <a:pt x="17491" y="9060"/>
                    <a:pt x="21515" y="9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605102" y="819150"/>
              <a:ext cx="635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075002" y="7620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963097" y="641350"/>
              <a:ext cx="124606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21193" y="4239"/>
                  </a:moveTo>
                  <a:cubicBezTo>
                    <a:pt x="21193" y="3230"/>
                    <a:pt x="21193" y="2221"/>
                    <a:pt x="20473" y="1413"/>
                  </a:cubicBezTo>
                  <a:cubicBezTo>
                    <a:pt x="19753" y="606"/>
                    <a:pt x="18313" y="0"/>
                    <a:pt x="15613" y="0"/>
                  </a:cubicBezTo>
                  <a:cubicBezTo>
                    <a:pt x="12913" y="0"/>
                    <a:pt x="8953" y="606"/>
                    <a:pt x="5893" y="1817"/>
                  </a:cubicBezTo>
                  <a:cubicBezTo>
                    <a:pt x="2833" y="3028"/>
                    <a:pt x="673" y="4845"/>
                    <a:pt x="133" y="6157"/>
                  </a:cubicBezTo>
                  <a:cubicBezTo>
                    <a:pt x="-407" y="7469"/>
                    <a:pt x="673" y="8277"/>
                    <a:pt x="3913" y="9791"/>
                  </a:cubicBezTo>
                  <a:cubicBezTo>
                    <a:pt x="7153" y="11305"/>
                    <a:pt x="12553" y="13525"/>
                    <a:pt x="15613" y="15140"/>
                  </a:cubicBezTo>
                  <a:cubicBezTo>
                    <a:pt x="18673" y="16755"/>
                    <a:pt x="19393" y="17764"/>
                    <a:pt x="19213" y="18673"/>
                  </a:cubicBezTo>
                  <a:cubicBezTo>
                    <a:pt x="19033" y="19581"/>
                    <a:pt x="17953" y="20389"/>
                    <a:pt x="16333" y="20893"/>
                  </a:cubicBezTo>
                  <a:cubicBezTo>
                    <a:pt x="14713" y="21398"/>
                    <a:pt x="12553" y="21600"/>
                    <a:pt x="10573" y="21600"/>
                  </a:cubicBezTo>
                  <a:cubicBezTo>
                    <a:pt x="8593" y="21600"/>
                    <a:pt x="6793" y="21398"/>
                    <a:pt x="5713" y="20793"/>
                  </a:cubicBezTo>
                  <a:cubicBezTo>
                    <a:pt x="4633" y="20187"/>
                    <a:pt x="4273" y="19178"/>
                    <a:pt x="6253" y="18067"/>
                  </a:cubicBezTo>
                  <a:cubicBezTo>
                    <a:pt x="8233" y="16957"/>
                    <a:pt x="12553" y="15746"/>
                    <a:pt x="16873" y="14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0127919" y="655974"/>
              <a:ext cx="162984" cy="18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561" y="9862"/>
                  </a:moveTo>
                  <a:cubicBezTo>
                    <a:pt x="3647" y="8902"/>
                    <a:pt x="6732" y="7942"/>
                    <a:pt x="8696" y="6982"/>
                  </a:cubicBezTo>
                  <a:cubicBezTo>
                    <a:pt x="10660" y="6022"/>
                    <a:pt x="11501" y="5062"/>
                    <a:pt x="11922" y="3862"/>
                  </a:cubicBezTo>
                  <a:cubicBezTo>
                    <a:pt x="12343" y="2662"/>
                    <a:pt x="12343" y="1222"/>
                    <a:pt x="11642" y="502"/>
                  </a:cubicBezTo>
                  <a:cubicBezTo>
                    <a:pt x="10940" y="-218"/>
                    <a:pt x="9538" y="-218"/>
                    <a:pt x="7855" y="862"/>
                  </a:cubicBezTo>
                  <a:cubicBezTo>
                    <a:pt x="6171" y="1942"/>
                    <a:pt x="4208" y="4102"/>
                    <a:pt x="2665" y="7462"/>
                  </a:cubicBezTo>
                  <a:cubicBezTo>
                    <a:pt x="1122" y="10822"/>
                    <a:pt x="0" y="15382"/>
                    <a:pt x="0" y="18022"/>
                  </a:cubicBezTo>
                  <a:cubicBezTo>
                    <a:pt x="0" y="20662"/>
                    <a:pt x="1122" y="21382"/>
                    <a:pt x="4208" y="21262"/>
                  </a:cubicBezTo>
                  <a:cubicBezTo>
                    <a:pt x="7294" y="21142"/>
                    <a:pt x="12343" y="20182"/>
                    <a:pt x="15569" y="19102"/>
                  </a:cubicBezTo>
                  <a:cubicBezTo>
                    <a:pt x="18795" y="18022"/>
                    <a:pt x="20197" y="16822"/>
                    <a:pt x="21600" y="15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0303602" y="458379"/>
              <a:ext cx="120651" cy="15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4160"/>
                  </a:moveTo>
                  <a:cubicBezTo>
                    <a:pt x="758" y="2720"/>
                    <a:pt x="1516" y="1280"/>
                    <a:pt x="3221" y="560"/>
                  </a:cubicBezTo>
                  <a:cubicBezTo>
                    <a:pt x="4926" y="-160"/>
                    <a:pt x="7579" y="-160"/>
                    <a:pt x="9474" y="416"/>
                  </a:cubicBezTo>
                  <a:cubicBezTo>
                    <a:pt x="11368" y="992"/>
                    <a:pt x="12505" y="2144"/>
                    <a:pt x="11747" y="4880"/>
                  </a:cubicBezTo>
                  <a:cubicBezTo>
                    <a:pt x="10989" y="7616"/>
                    <a:pt x="8337" y="11936"/>
                    <a:pt x="6063" y="14960"/>
                  </a:cubicBezTo>
                  <a:cubicBezTo>
                    <a:pt x="3789" y="17984"/>
                    <a:pt x="1895" y="19712"/>
                    <a:pt x="2653" y="20576"/>
                  </a:cubicBezTo>
                  <a:cubicBezTo>
                    <a:pt x="3411" y="21440"/>
                    <a:pt x="6821" y="21440"/>
                    <a:pt x="10421" y="21152"/>
                  </a:cubicBezTo>
                  <a:cubicBezTo>
                    <a:pt x="14021" y="20864"/>
                    <a:pt x="17811" y="20288"/>
                    <a:pt x="21600" y="1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0449652" y="355600"/>
              <a:ext cx="101090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9072" y="0"/>
                  </a:moveTo>
                  <a:cubicBezTo>
                    <a:pt x="13824" y="2965"/>
                    <a:pt x="18576" y="5929"/>
                    <a:pt x="20088" y="8852"/>
                  </a:cubicBezTo>
                  <a:cubicBezTo>
                    <a:pt x="21600" y="11774"/>
                    <a:pt x="19872" y="14654"/>
                    <a:pt x="15984" y="16772"/>
                  </a:cubicBezTo>
                  <a:cubicBezTo>
                    <a:pt x="12096" y="18889"/>
                    <a:pt x="6048" y="202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0646502" y="889000"/>
              <a:ext cx="3395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3812" y="0"/>
                  </a:moveTo>
                  <a:cubicBezTo>
                    <a:pt x="10165" y="655"/>
                    <a:pt x="16518" y="1309"/>
                    <a:pt x="19059" y="3764"/>
                  </a:cubicBezTo>
                  <a:cubicBezTo>
                    <a:pt x="21600" y="6218"/>
                    <a:pt x="20329" y="10473"/>
                    <a:pt x="16518" y="13745"/>
                  </a:cubicBezTo>
                  <a:cubicBezTo>
                    <a:pt x="12706" y="17018"/>
                    <a:pt x="6353" y="19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0943264" y="393700"/>
              <a:ext cx="588197" cy="47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42" fill="norm" stroke="1" extrusionOk="0">
                  <a:moveTo>
                    <a:pt x="4921" y="0"/>
                  </a:moveTo>
                  <a:cubicBezTo>
                    <a:pt x="4458" y="2592"/>
                    <a:pt x="3996" y="5184"/>
                    <a:pt x="3571" y="8208"/>
                  </a:cubicBezTo>
                  <a:cubicBezTo>
                    <a:pt x="3147" y="11232"/>
                    <a:pt x="2761" y="14688"/>
                    <a:pt x="2530" y="16704"/>
                  </a:cubicBezTo>
                  <a:cubicBezTo>
                    <a:pt x="2298" y="18720"/>
                    <a:pt x="2221" y="19296"/>
                    <a:pt x="2221" y="19872"/>
                  </a:cubicBezTo>
                  <a:cubicBezTo>
                    <a:pt x="2221" y="20448"/>
                    <a:pt x="2298" y="21024"/>
                    <a:pt x="2568" y="21312"/>
                  </a:cubicBezTo>
                  <a:cubicBezTo>
                    <a:pt x="2838" y="21600"/>
                    <a:pt x="3301" y="21600"/>
                    <a:pt x="3687" y="21408"/>
                  </a:cubicBezTo>
                  <a:cubicBezTo>
                    <a:pt x="4073" y="21216"/>
                    <a:pt x="4381" y="20832"/>
                    <a:pt x="4536" y="19920"/>
                  </a:cubicBezTo>
                  <a:cubicBezTo>
                    <a:pt x="4690" y="19008"/>
                    <a:pt x="4690" y="17568"/>
                    <a:pt x="4111" y="16224"/>
                  </a:cubicBezTo>
                  <a:cubicBezTo>
                    <a:pt x="3533" y="14880"/>
                    <a:pt x="2376" y="13632"/>
                    <a:pt x="1527" y="13008"/>
                  </a:cubicBezTo>
                  <a:cubicBezTo>
                    <a:pt x="678" y="12384"/>
                    <a:pt x="138" y="12384"/>
                    <a:pt x="23" y="12192"/>
                  </a:cubicBezTo>
                  <a:cubicBezTo>
                    <a:pt x="-93" y="12000"/>
                    <a:pt x="216" y="11616"/>
                    <a:pt x="1257" y="10656"/>
                  </a:cubicBezTo>
                  <a:cubicBezTo>
                    <a:pt x="2298" y="9696"/>
                    <a:pt x="4073" y="8160"/>
                    <a:pt x="5384" y="6672"/>
                  </a:cubicBezTo>
                  <a:cubicBezTo>
                    <a:pt x="6696" y="5184"/>
                    <a:pt x="7544" y="3744"/>
                    <a:pt x="8084" y="2688"/>
                  </a:cubicBezTo>
                  <a:cubicBezTo>
                    <a:pt x="8624" y="1632"/>
                    <a:pt x="8856" y="960"/>
                    <a:pt x="8894" y="912"/>
                  </a:cubicBezTo>
                  <a:cubicBezTo>
                    <a:pt x="8933" y="864"/>
                    <a:pt x="8778" y="1440"/>
                    <a:pt x="8470" y="3264"/>
                  </a:cubicBezTo>
                  <a:cubicBezTo>
                    <a:pt x="8161" y="5088"/>
                    <a:pt x="7698" y="8160"/>
                    <a:pt x="7274" y="10848"/>
                  </a:cubicBezTo>
                  <a:cubicBezTo>
                    <a:pt x="6850" y="13536"/>
                    <a:pt x="6464" y="15840"/>
                    <a:pt x="6194" y="17232"/>
                  </a:cubicBezTo>
                  <a:cubicBezTo>
                    <a:pt x="5924" y="18624"/>
                    <a:pt x="5770" y="19104"/>
                    <a:pt x="5731" y="19056"/>
                  </a:cubicBezTo>
                  <a:cubicBezTo>
                    <a:pt x="5693" y="19008"/>
                    <a:pt x="5770" y="18432"/>
                    <a:pt x="6117" y="17520"/>
                  </a:cubicBezTo>
                  <a:cubicBezTo>
                    <a:pt x="6464" y="16608"/>
                    <a:pt x="7081" y="15360"/>
                    <a:pt x="7583" y="14640"/>
                  </a:cubicBezTo>
                  <a:cubicBezTo>
                    <a:pt x="8084" y="13920"/>
                    <a:pt x="8470" y="13728"/>
                    <a:pt x="8740" y="13968"/>
                  </a:cubicBezTo>
                  <a:cubicBezTo>
                    <a:pt x="9010" y="14208"/>
                    <a:pt x="9164" y="14880"/>
                    <a:pt x="9357" y="15744"/>
                  </a:cubicBezTo>
                  <a:cubicBezTo>
                    <a:pt x="9550" y="16608"/>
                    <a:pt x="9781" y="17664"/>
                    <a:pt x="10090" y="18288"/>
                  </a:cubicBezTo>
                  <a:cubicBezTo>
                    <a:pt x="10398" y="18912"/>
                    <a:pt x="10784" y="19104"/>
                    <a:pt x="11170" y="19008"/>
                  </a:cubicBezTo>
                  <a:cubicBezTo>
                    <a:pt x="11556" y="18912"/>
                    <a:pt x="11941" y="18528"/>
                    <a:pt x="12404" y="17568"/>
                  </a:cubicBezTo>
                  <a:cubicBezTo>
                    <a:pt x="12867" y="16608"/>
                    <a:pt x="13407" y="15072"/>
                    <a:pt x="13716" y="14064"/>
                  </a:cubicBezTo>
                  <a:cubicBezTo>
                    <a:pt x="14024" y="13056"/>
                    <a:pt x="14101" y="12576"/>
                    <a:pt x="13986" y="12192"/>
                  </a:cubicBezTo>
                  <a:cubicBezTo>
                    <a:pt x="13870" y="11808"/>
                    <a:pt x="13561" y="11520"/>
                    <a:pt x="13291" y="11568"/>
                  </a:cubicBezTo>
                  <a:cubicBezTo>
                    <a:pt x="13021" y="11616"/>
                    <a:pt x="12790" y="12000"/>
                    <a:pt x="12520" y="12816"/>
                  </a:cubicBezTo>
                  <a:cubicBezTo>
                    <a:pt x="12250" y="13632"/>
                    <a:pt x="11941" y="14880"/>
                    <a:pt x="11787" y="15744"/>
                  </a:cubicBezTo>
                  <a:cubicBezTo>
                    <a:pt x="11633" y="16608"/>
                    <a:pt x="11633" y="17088"/>
                    <a:pt x="11748" y="17520"/>
                  </a:cubicBezTo>
                  <a:cubicBezTo>
                    <a:pt x="11864" y="17952"/>
                    <a:pt x="12096" y="18336"/>
                    <a:pt x="12404" y="18432"/>
                  </a:cubicBezTo>
                  <a:cubicBezTo>
                    <a:pt x="12713" y="18528"/>
                    <a:pt x="13098" y="18336"/>
                    <a:pt x="13638" y="17760"/>
                  </a:cubicBezTo>
                  <a:cubicBezTo>
                    <a:pt x="14178" y="17184"/>
                    <a:pt x="14873" y="16224"/>
                    <a:pt x="15413" y="15456"/>
                  </a:cubicBezTo>
                  <a:cubicBezTo>
                    <a:pt x="15953" y="14688"/>
                    <a:pt x="16338" y="14112"/>
                    <a:pt x="16531" y="14064"/>
                  </a:cubicBezTo>
                  <a:cubicBezTo>
                    <a:pt x="16724" y="14016"/>
                    <a:pt x="16724" y="14496"/>
                    <a:pt x="16647" y="15120"/>
                  </a:cubicBezTo>
                  <a:cubicBezTo>
                    <a:pt x="16570" y="15744"/>
                    <a:pt x="16416" y="16512"/>
                    <a:pt x="16300" y="17136"/>
                  </a:cubicBezTo>
                  <a:cubicBezTo>
                    <a:pt x="16184" y="17760"/>
                    <a:pt x="16107" y="18240"/>
                    <a:pt x="16107" y="18240"/>
                  </a:cubicBezTo>
                  <a:cubicBezTo>
                    <a:pt x="16107" y="18240"/>
                    <a:pt x="16184" y="17760"/>
                    <a:pt x="16570" y="16800"/>
                  </a:cubicBezTo>
                  <a:cubicBezTo>
                    <a:pt x="16956" y="15840"/>
                    <a:pt x="17650" y="14400"/>
                    <a:pt x="18151" y="13488"/>
                  </a:cubicBezTo>
                  <a:cubicBezTo>
                    <a:pt x="18653" y="12576"/>
                    <a:pt x="18961" y="12192"/>
                    <a:pt x="19347" y="12000"/>
                  </a:cubicBezTo>
                  <a:cubicBezTo>
                    <a:pt x="19733" y="11808"/>
                    <a:pt x="20196" y="11808"/>
                    <a:pt x="20543" y="12000"/>
                  </a:cubicBezTo>
                  <a:cubicBezTo>
                    <a:pt x="20890" y="12192"/>
                    <a:pt x="21121" y="12576"/>
                    <a:pt x="21276" y="13440"/>
                  </a:cubicBezTo>
                  <a:cubicBezTo>
                    <a:pt x="21430" y="14304"/>
                    <a:pt x="21507" y="15648"/>
                    <a:pt x="21353" y="16800"/>
                  </a:cubicBezTo>
                  <a:cubicBezTo>
                    <a:pt x="21198" y="17952"/>
                    <a:pt x="20813" y="18912"/>
                    <a:pt x="20427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59709" y="1792816"/>
              <a:ext cx="233244" cy="19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7" fill="norm" stroke="1" extrusionOk="0">
                  <a:moveTo>
                    <a:pt x="9184" y="10004"/>
                  </a:moveTo>
                  <a:cubicBezTo>
                    <a:pt x="9184" y="7276"/>
                    <a:pt x="9184" y="4547"/>
                    <a:pt x="8794" y="2728"/>
                  </a:cubicBezTo>
                  <a:cubicBezTo>
                    <a:pt x="8405" y="909"/>
                    <a:pt x="7627" y="0"/>
                    <a:pt x="6459" y="0"/>
                  </a:cubicBezTo>
                  <a:cubicBezTo>
                    <a:pt x="5292" y="0"/>
                    <a:pt x="3735" y="909"/>
                    <a:pt x="2470" y="4206"/>
                  </a:cubicBezTo>
                  <a:cubicBezTo>
                    <a:pt x="1205" y="7503"/>
                    <a:pt x="232" y="13187"/>
                    <a:pt x="38" y="16484"/>
                  </a:cubicBezTo>
                  <a:cubicBezTo>
                    <a:pt x="-157" y="19781"/>
                    <a:pt x="427" y="20691"/>
                    <a:pt x="1205" y="21145"/>
                  </a:cubicBezTo>
                  <a:cubicBezTo>
                    <a:pt x="1984" y="21600"/>
                    <a:pt x="2957" y="21600"/>
                    <a:pt x="4416" y="20236"/>
                  </a:cubicBezTo>
                  <a:cubicBezTo>
                    <a:pt x="5875" y="18872"/>
                    <a:pt x="7821" y="16143"/>
                    <a:pt x="9184" y="14211"/>
                  </a:cubicBezTo>
                  <a:cubicBezTo>
                    <a:pt x="10546" y="12278"/>
                    <a:pt x="11324" y="11141"/>
                    <a:pt x="12394" y="11482"/>
                  </a:cubicBezTo>
                  <a:cubicBezTo>
                    <a:pt x="13465" y="11823"/>
                    <a:pt x="14827" y="13642"/>
                    <a:pt x="16384" y="15461"/>
                  </a:cubicBezTo>
                  <a:cubicBezTo>
                    <a:pt x="17940" y="17280"/>
                    <a:pt x="19692" y="19099"/>
                    <a:pt x="21443" y="20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838549" y="1672431"/>
              <a:ext cx="152904" cy="289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4" fill="norm" stroke="1" extrusionOk="0">
                  <a:moveTo>
                    <a:pt x="21374" y="3111"/>
                  </a:moveTo>
                  <a:cubicBezTo>
                    <a:pt x="18711" y="2015"/>
                    <a:pt x="16048" y="920"/>
                    <a:pt x="13977" y="372"/>
                  </a:cubicBezTo>
                  <a:cubicBezTo>
                    <a:pt x="11906" y="-176"/>
                    <a:pt x="10426" y="-176"/>
                    <a:pt x="8651" y="763"/>
                  </a:cubicBezTo>
                  <a:cubicBezTo>
                    <a:pt x="6875" y="1702"/>
                    <a:pt x="4804" y="3581"/>
                    <a:pt x="3177" y="6241"/>
                  </a:cubicBezTo>
                  <a:cubicBezTo>
                    <a:pt x="1549" y="8902"/>
                    <a:pt x="366" y="12346"/>
                    <a:pt x="70" y="14928"/>
                  </a:cubicBezTo>
                  <a:cubicBezTo>
                    <a:pt x="-226" y="17511"/>
                    <a:pt x="366" y="19233"/>
                    <a:pt x="2733" y="20172"/>
                  </a:cubicBezTo>
                  <a:cubicBezTo>
                    <a:pt x="5100" y="21111"/>
                    <a:pt x="9242" y="21267"/>
                    <a:pt x="13385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036897" y="1708150"/>
              <a:ext cx="4345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20"/>
                    <a:pt x="-1443" y="8640"/>
                    <a:pt x="1502" y="12240"/>
                  </a:cubicBezTo>
                  <a:cubicBezTo>
                    <a:pt x="4448" y="15840"/>
                    <a:pt x="12302" y="1872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118452" y="18224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280"/>
                    <a:pt x="4320" y="12960"/>
                    <a:pt x="7920" y="9360"/>
                  </a:cubicBezTo>
                  <a:cubicBezTo>
                    <a:pt x="11520" y="5760"/>
                    <a:pt x="1656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408435" y="1689100"/>
              <a:ext cx="198968" cy="25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15396" y="0"/>
                  </a:moveTo>
                  <a:cubicBezTo>
                    <a:pt x="14477" y="5093"/>
                    <a:pt x="13557" y="10185"/>
                    <a:pt x="12409" y="13522"/>
                  </a:cubicBezTo>
                  <a:cubicBezTo>
                    <a:pt x="11260" y="16859"/>
                    <a:pt x="9881" y="18439"/>
                    <a:pt x="8387" y="19580"/>
                  </a:cubicBezTo>
                  <a:cubicBezTo>
                    <a:pt x="6894" y="20722"/>
                    <a:pt x="5285" y="21424"/>
                    <a:pt x="4021" y="21512"/>
                  </a:cubicBezTo>
                  <a:cubicBezTo>
                    <a:pt x="2757" y="21600"/>
                    <a:pt x="1838" y="21073"/>
                    <a:pt x="1149" y="19844"/>
                  </a:cubicBezTo>
                  <a:cubicBezTo>
                    <a:pt x="460" y="18615"/>
                    <a:pt x="0" y="16683"/>
                    <a:pt x="0" y="15278"/>
                  </a:cubicBezTo>
                  <a:cubicBezTo>
                    <a:pt x="0" y="13873"/>
                    <a:pt x="460" y="12995"/>
                    <a:pt x="1264" y="12380"/>
                  </a:cubicBezTo>
                  <a:cubicBezTo>
                    <a:pt x="2068" y="11766"/>
                    <a:pt x="3217" y="11415"/>
                    <a:pt x="4940" y="11502"/>
                  </a:cubicBezTo>
                  <a:cubicBezTo>
                    <a:pt x="6664" y="11590"/>
                    <a:pt x="8962" y="12117"/>
                    <a:pt x="11834" y="12907"/>
                  </a:cubicBezTo>
                  <a:cubicBezTo>
                    <a:pt x="14706" y="13698"/>
                    <a:pt x="18153" y="14751"/>
                    <a:pt x="21600" y="15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645502" y="1631950"/>
              <a:ext cx="10486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2160" y="133"/>
                    <a:pt x="4320" y="267"/>
                    <a:pt x="7128" y="1267"/>
                  </a:cubicBezTo>
                  <a:cubicBezTo>
                    <a:pt x="9936" y="2267"/>
                    <a:pt x="13392" y="4133"/>
                    <a:pt x="16200" y="6800"/>
                  </a:cubicBezTo>
                  <a:cubicBezTo>
                    <a:pt x="19008" y="9467"/>
                    <a:pt x="21168" y="12933"/>
                    <a:pt x="21384" y="15467"/>
                  </a:cubicBezTo>
                  <a:cubicBezTo>
                    <a:pt x="21600" y="18000"/>
                    <a:pt x="19872" y="19600"/>
                    <a:pt x="17928" y="20467"/>
                  </a:cubicBezTo>
                  <a:cubicBezTo>
                    <a:pt x="15984" y="21333"/>
                    <a:pt x="13824" y="21467"/>
                    <a:pt x="116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931252" y="17970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8720"/>
                    <a:pt x="8743" y="15840"/>
                    <a:pt x="12343" y="12240"/>
                  </a:cubicBezTo>
                  <a:cubicBezTo>
                    <a:pt x="15943" y="8640"/>
                    <a:pt x="18771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285722" y="1627333"/>
              <a:ext cx="166231" cy="20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16" fill="norm" stroke="1" extrusionOk="0">
                  <a:moveTo>
                    <a:pt x="12450" y="5891"/>
                  </a:moveTo>
                  <a:cubicBezTo>
                    <a:pt x="12450" y="4766"/>
                    <a:pt x="12450" y="3641"/>
                    <a:pt x="12314" y="2516"/>
                  </a:cubicBezTo>
                  <a:cubicBezTo>
                    <a:pt x="12177" y="1391"/>
                    <a:pt x="11903" y="266"/>
                    <a:pt x="10400" y="41"/>
                  </a:cubicBezTo>
                  <a:cubicBezTo>
                    <a:pt x="8896" y="-184"/>
                    <a:pt x="6162" y="491"/>
                    <a:pt x="3974" y="2854"/>
                  </a:cubicBezTo>
                  <a:cubicBezTo>
                    <a:pt x="1787" y="5216"/>
                    <a:pt x="146" y="9266"/>
                    <a:pt x="10" y="12641"/>
                  </a:cubicBezTo>
                  <a:cubicBezTo>
                    <a:pt x="-127" y="16016"/>
                    <a:pt x="1240" y="18716"/>
                    <a:pt x="5068" y="20066"/>
                  </a:cubicBezTo>
                  <a:cubicBezTo>
                    <a:pt x="8896" y="21416"/>
                    <a:pt x="15184" y="21416"/>
                    <a:pt x="21473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578952" y="1644650"/>
              <a:ext cx="317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600"/>
                  </a:cubicBezTo>
                  <a:cubicBezTo>
                    <a:pt x="21600" y="19200"/>
                    <a:pt x="216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515815" y="1601142"/>
              <a:ext cx="171088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79" fill="norm" stroke="1" extrusionOk="0">
                  <a:moveTo>
                    <a:pt x="745" y="21279"/>
                  </a:moveTo>
                  <a:cubicBezTo>
                    <a:pt x="218" y="16239"/>
                    <a:pt x="-309" y="11199"/>
                    <a:pt x="218" y="7239"/>
                  </a:cubicBezTo>
                  <a:cubicBezTo>
                    <a:pt x="745" y="3279"/>
                    <a:pt x="2325" y="399"/>
                    <a:pt x="5618" y="39"/>
                  </a:cubicBezTo>
                  <a:cubicBezTo>
                    <a:pt x="8911" y="-321"/>
                    <a:pt x="13915" y="1839"/>
                    <a:pt x="16813" y="4359"/>
                  </a:cubicBezTo>
                  <a:cubicBezTo>
                    <a:pt x="19711" y="6879"/>
                    <a:pt x="20501" y="9759"/>
                    <a:pt x="21291" y="12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566252" y="18478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200"/>
                    <a:pt x="11829" y="10800"/>
                    <a:pt x="15429" y="7200"/>
                  </a:cubicBezTo>
                  <a:cubicBezTo>
                    <a:pt x="19029" y="3600"/>
                    <a:pt x="2031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215661" y="1400999"/>
              <a:ext cx="118942" cy="51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21" fill="norm" stroke="1" extrusionOk="0">
                  <a:moveTo>
                    <a:pt x="21294" y="3848"/>
                  </a:moveTo>
                  <a:cubicBezTo>
                    <a:pt x="21294" y="2866"/>
                    <a:pt x="21294" y="1885"/>
                    <a:pt x="20347" y="1215"/>
                  </a:cubicBezTo>
                  <a:cubicBezTo>
                    <a:pt x="19399" y="546"/>
                    <a:pt x="17505" y="189"/>
                    <a:pt x="15420" y="55"/>
                  </a:cubicBezTo>
                  <a:cubicBezTo>
                    <a:pt x="13336" y="-79"/>
                    <a:pt x="11062" y="10"/>
                    <a:pt x="8789" y="590"/>
                  </a:cubicBezTo>
                  <a:cubicBezTo>
                    <a:pt x="6515" y="1171"/>
                    <a:pt x="4241" y="2242"/>
                    <a:pt x="2536" y="4384"/>
                  </a:cubicBezTo>
                  <a:cubicBezTo>
                    <a:pt x="831" y="6526"/>
                    <a:pt x="-306" y="9739"/>
                    <a:pt x="73" y="12551"/>
                  </a:cubicBezTo>
                  <a:cubicBezTo>
                    <a:pt x="452" y="15362"/>
                    <a:pt x="2347" y="17772"/>
                    <a:pt x="3294" y="19200"/>
                  </a:cubicBezTo>
                  <a:cubicBezTo>
                    <a:pt x="4241" y="20628"/>
                    <a:pt x="4241" y="21075"/>
                    <a:pt x="4241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163515" y="1718598"/>
              <a:ext cx="412388" cy="16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973" fill="norm" stroke="1" extrusionOk="0">
                  <a:moveTo>
                    <a:pt x="312" y="11627"/>
                  </a:moveTo>
                  <a:cubicBezTo>
                    <a:pt x="91" y="10277"/>
                    <a:pt x="-129" y="8927"/>
                    <a:pt x="91" y="7982"/>
                  </a:cubicBezTo>
                  <a:cubicBezTo>
                    <a:pt x="312" y="7037"/>
                    <a:pt x="973" y="6497"/>
                    <a:pt x="2406" y="5957"/>
                  </a:cubicBezTo>
                  <a:cubicBezTo>
                    <a:pt x="3838" y="5417"/>
                    <a:pt x="6042" y="4877"/>
                    <a:pt x="7861" y="4472"/>
                  </a:cubicBezTo>
                  <a:cubicBezTo>
                    <a:pt x="9679" y="4067"/>
                    <a:pt x="11112" y="3797"/>
                    <a:pt x="12049" y="3122"/>
                  </a:cubicBezTo>
                  <a:cubicBezTo>
                    <a:pt x="12985" y="2447"/>
                    <a:pt x="13426" y="1367"/>
                    <a:pt x="13206" y="692"/>
                  </a:cubicBezTo>
                  <a:cubicBezTo>
                    <a:pt x="12985" y="17"/>
                    <a:pt x="12104" y="-253"/>
                    <a:pt x="11387" y="287"/>
                  </a:cubicBezTo>
                  <a:cubicBezTo>
                    <a:pt x="10671" y="827"/>
                    <a:pt x="10120" y="2177"/>
                    <a:pt x="9679" y="4337"/>
                  </a:cubicBezTo>
                  <a:cubicBezTo>
                    <a:pt x="9238" y="6497"/>
                    <a:pt x="8908" y="9467"/>
                    <a:pt x="8798" y="11627"/>
                  </a:cubicBezTo>
                  <a:cubicBezTo>
                    <a:pt x="8687" y="13787"/>
                    <a:pt x="8798" y="15137"/>
                    <a:pt x="9128" y="15947"/>
                  </a:cubicBezTo>
                  <a:cubicBezTo>
                    <a:pt x="9459" y="16757"/>
                    <a:pt x="10010" y="17027"/>
                    <a:pt x="10506" y="16757"/>
                  </a:cubicBezTo>
                  <a:cubicBezTo>
                    <a:pt x="11002" y="16487"/>
                    <a:pt x="11442" y="15677"/>
                    <a:pt x="11773" y="13517"/>
                  </a:cubicBezTo>
                  <a:cubicBezTo>
                    <a:pt x="12104" y="11357"/>
                    <a:pt x="12324" y="7847"/>
                    <a:pt x="12324" y="5417"/>
                  </a:cubicBezTo>
                  <a:cubicBezTo>
                    <a:pt x="12324" y="2987"/>
                    <a:pt x="12104" y="1637"/>
                    <a:pt x="12159" y="1502"/>
                  </a:cubicBezTo>
                  <a:cubicBezTo>
                    <a:pt x="12214" y="1367"/>
                    <a:pt x="12544" y="2447"/>
                    <a:pt x="13371" y="5147"/>
                  </a:cubicBezTo>
                  <a:cubicBezTo>
                    <a:pt x="14198" y="7847"/>
                    <a:pt x="15520" y="12167"/>
                    <a:pt x="16236" y="15272"/>
                  </a:cubicBezTo>
                  <a:cubicBezTo>
                    <a:pt x="16953" y="18377"/>
                    <a:pt x="17063" y="20267"/>
                    <a:pt x="16898" y="20807"/>
                  </a:cubicBezTo>
                  <a:cubicBezTo>
                    <a:pt x="16732" y="21347"/>
                    <a:pt x="16291" y="20537"/>
                    <a:pt x="16016" y="18782"/>
                  </a:cubicBezTo>
                  <a:cubicBezTo>
                    <a:pt x="15740" y="17027"/>
                    <a:pt x="15630" y="14327"/>
                    <a:pt x="16016" y="11627"/>
                  </a:cubicBezTo>
                  <a:cubicBezTo>
                    <a:pt x="16402" y="8927"/>
                    <a:pt x="17283" y="6227"/>
                    <a:pt x="18275" y="4337"/>
                  </a:cubicBezTo>
                  <a:cubicBezTo>
                    <a:pt x="19267" y="2447"/>
                    <a:pt x="20369" y="1367"/>
                    <a:pt x="21471" y="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110310" y="1569390"/>
              <a:ext cx="259343" cy="36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32" fill="norm" stroke="1" extrusionOk="0">
                  <a:moveTo>
                    <a:pt x="12560" y="2890"/>
                  </a:moveTo>
                  <a:cubicBezTo>
                    <a:pt x="12209" y="2277"/>
                    <a:pt x="11857" y="1663"/>
                    <a:pt x="11243" y="1356"/>
                  </a:cubicBezTo>
                  <a:cubicBezTo>
                    <a:pt x="10628" y="1050"/>
                    <a:pt x="9750" y="1050"/>
                    <a:pt x="8257" y="2154"/>
                  </a:cubicBezTo>
                  <a:cubicBezTo>
                    <a:pt x="6765" y="3259"/>
                    <a:pt x="4657" y="5468"/>
                    <a:pt x="3165" y="8168"/>
                  </a:cubicBezTo>
                  <a:cubicBezTo>
                    <a:pt x="1672" y="10868"/>
                    <a:pt x="794" y="14059"/>
                    <a:pt x="355" y="16145"/>
                  </a:cubicBezTo>
                  <a:cubicBezTo>
                    <a:pt x="-84" y="18231"/>
                    <a:pt x="-84" y="19213"/>
                    <a:pt x="179" y="19950"/>
                  </a:cubicBezTo>
                  <a:cubicBezTo>
                    <a:pt x="443" y="20686"/>
                    <a:pt x="970" y="21177"/>
                    <a:pt x="1760" y="21361"/>
                  </a:cubicBezTo>
                  <a:cubicBezTo>
                    <a:pt x="2550" y="21545"/>
                    <a:pt x="3604" y="21422"/>
                    <a:pt x="5623" y="20318"/>
                  </a:cubicBezTo>
                  <a:cubicBezTo>
                    <a:pt x="7643" y="19213"/>
                    <a:pt x="10628" y="17127"/>
                    <a:pt x="12911" y="14550"/>
                  </a:cubicBezTo>
                  <a:cubicBezTo>
                    <a:pt x="15194" y="11972"/>
                    <a:pt x="16775" y="8904"/>
                    <a:pt x="17126" y="6511"/>
                  </a:cubicBezTo>
                  <a:cubicBezTo>
                    <a:pt x="17477" y="4118"/>
                    <a:pt x="16599" y="2400"/>
                    <a:pt x="15721" y="1418"/>
                  </a:cubicBezTo>
                  <a:cubicBezTo>
                    <a:pt x="14843" y="436"/>
                    <a:pt x="13965" y="190"/>
                    <a:pt x="12911" y="68"/>
                  </a:cubicBezTo>
                  <a:cubicBezTo>
                    <a:pt x="11857" y="-55"/>
                    <a:pt x="10628" y="-55"/>
                    <a:pt x="9311" y="436"/>
                  </a:cubicBezTo>
                  <a:cubicBezTo>
                    <a:pt x="7994" y="927"/>
                    <a:pt x="6589" y="1909"/>
                    <a:pt x="5711" y="2706"/>
                  </a:cubicBezTo>
                  <a:cubicBezTo>
                    <a:pt x="4833" y="3504"/>
                    <a:pt x="4482" y="4118"/>
                    <a:pt x="4131" y="4915"/>
                  </a:cubicBezTo>
                  <a:cubicBezTo>
                    <a:pt x="3779" y="5713"/>
                    <a:pt x="3428" y="6695"/>
                    <a:pt x="3692" y="7309"/>
                  </a:cubicBezTo>
                  <a:cubicBezTo>
                    <a:pt x="3955" y="7922"/>
                    <a:pt x="4833" y="8168"/>
                    <a:pt x="7292" y="8229"/>
                  </a:cubicBezTo>
                  <a:cubicBezTo>
                    <a:pt x="9750" y="8290"/>
                    <a:pt x="13789" y="8168"/>
                    <a:pt x="16423" y="7922"/>
                  </a:cubicBezTo>
                  <a:cubicBezTo>
                    <a:pt x="19057" y="7677"/>
                    <a:pt x="20287" y="7309"/>
                    <a:pt x="21516" y="6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224782" y="1400904"/>
              <a:ext cx="113121" cy="8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55" fill="norm" stroke="1" extrusionOk="0">
                  <a:moveTo>
                    <a:pt x="5777" y="13253"/>
                  </a:moveTo>
                  <a:cubicBezTo>
                    <a:pt x="3777" y="14833"/>
                    <a:pt x="1777" y="16414"/>
                    <a:pt x="777" y="15887"/>
                  </a:cubicBezTo>
                  <a:cubicBezTo>
                    <a:pt x="-223" y="15360"/>
                    <a:pt x="-223" y="12726"/>
                    <a:pt x="577" y="10355"/>
                  </a:cubicBezTo>
                  <a:cubicBezTo>
                    <a:pt x="1377" y="7984"/>
                    <a:pt x="2977" y="5877"/>
                    <a:pt x="4977" y="3770"/>
                  </a:cubicBezTo>
                  <a:cubicBezTo>
                    <a:pt x="6977" y="1662"/>
                    <a:pt x="9377" y="-445"/>
                    <a:pt x="11177" y="82"/>
                  </a:cubicBezTo>
                  <a:cubicBezTo>
                    <a:pt x="12977" y="609"/>
                    <a:pt x="14177" y="3770"/>
                    <a:pt x="15777" y="7721"/>
                  </a:cubicBezTo>
                  <a:cubicBezTo>
                    <a:pt x="17377" y="11672"/>
                    <a:pt x="19377" y="16414"/>
                    <a:pt x="21377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004652" y="1701800"/>
              <a:ext cx="9807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43" fill="norm" stroke="1" extrusionOk="0">
                  <a:moveTo>
                    <a:pt x="0" y="0"/>
                  </a:moveTo>
                  <a:cubicBezTo>
                    <a:pt x="8640" y="5737"/>
                    <a:pt x="17280" y="11475"/>
                    <a:pt x="19440" y="15356"/>
                  </a:cubicBezTo>
                  <a:cubicBezTo>
                    <a:pt x="21600" y="19237"/>
                    <a:pt x="17280" y="21262"/>
                    <a:pt x="12960" y="21431"/>
                  </a:cubicBezTo>
                  <a:cubicBezTo>
                    <a:pt x="8640" y="21600"/>
                    <a:pt x="4320" y="19912"/>
                    <a:pt x="0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004652" y="1605418"/>
              <a:ext cx="508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1800" y="7535"/>
                    <a:pt x="3600" y="-773"/>
                    <a:pt x="7200" y="58"/>
                  </a:cubicBezTo>
                  <a:cubicBezTo>
                    <a:pt x="10800" y="889"/>
                    <a:pt x="16200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047589" y="1620804"/>
              <a:ext cx="96764" cy="23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05" fill="norm" stroke="1" extrusionOk="0">
                  <a:moveTo>
                    <a:pt x="21009" y="2703"/>
                  </a:moveTo>
                  <a:cubicBezTo>
                    <a:pt x="20090" y="1756"/>
                    <a:pt x="19171" y="808"/>
                    <a:pt x="17103" y="335"/>
                  </a:cubicBezTo>
                  <a:cubicBezTo>
                    <a:pt x="15035" y="-139"/>
                    <a:pt x="11818" y="-139"/>
                    <a:pt x="8600" y="524"/>
                  </a:cubicBezTo>
                  <a:cubicBezTo>
                    <a:pt x="5383" y="1187"/>
                    <a:pt x="2166" y="2514"/>
                    <a:pt x="788" y="4124"/>
                  </a:cubicBezTo>
                  <a:cubicBezTo>
                    <a:pt x="-591" y="5735"/>
                    <a:pt x="-131" y="7629"/>
                    <a:pt x="1937" y="9145"/>
                  </a:cubicBezTo>
                  <a:cubicBezTo>
                    <a:pt x="4005" y="10661"/>
                    <a:pt x="7681" y="11798"/>
                    <a:pt x="10439" y="12935"/>
                  </a:cubicBezTo>
                  <a:cubicBezTo>
                    <a:pt x="13196" y="14072"/>
                    <a:pt x="15035" y="15208"/>
                    <a:pt x="15724" y="16629"/>
                  </a:cubicBezTo>
                  <a:cubicBezTo>
                    <a:pt x="16413" y="18050"/>
                    <a:pt x="15954" y="19756"/>
                    <a:pt x="14575" y="20608"/>
                  </a:cubicBezTo>
                  <a:cubicBezTo>
                    <a:pt x="13196" y="21461"/>
                    <a:pt x="10898" y="21461"/>
                    <a:pt x="8371" y="20987"/>
                  </a:cubicBezTo>
                  <a:cubicBezTo>
                    <a:pt x="5843" y="20514"/>
                    <a:pt x="3086" y="19566"/>
                    <a:pt x="328" y="18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988411" y="1528409"/>
              <a:ext cx="216392" cy="49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00" fill="norm" stroke="1" extrusionOk="0">
                  <a:moveTo>
                    <a:pt x="21233" y="1476"/>
                  </a:moveTo>
                  <a:cubicBezTo>
                    <a:pt x="20818" y="1012"/>
                    <a:pt x="20402" y="549"/>
                    <a:pt x="19675" y="271"/>
                  </a:cubicBezTo>
                  <a:cubicBezTo>
                    <a:pt x="18948" y="-7"/>
                    <a:pt x="17910" y="-100"/>
                    <a:pt x="16248" y="132"/>
                  </a:cubicBezTo>
                  <a:cubicBezTo>
                    <a:pt x="14587" y="364"/>
                    <a:pt x="12302" y="920"/>
                    <a:pt x="9706" y="2218"/>
                  </a:cubicBezTo>
                  <a:cubicBezTo>
                    <a:pt x="7110" y="3515"/>
                    <a:pt x="4202" y="5555"/>
                    <a:pt x="2333" y="8058"/>
                  </a:cubicBezTo>
                  <a:cubicBezTo>
                    <a:pt x="464" y="10561"/>
                    <a:pt x="-367" y="13527"/>
                    <a:pt x="152" y="15752"/>
                  </a:cubicBezTo>
                  <a:cubicBezTo>
                    <a:pt x="671" y="17977"/>
                    <a:pt x="2541" y="19461"/>
                    <a:pt x="4618" y="20295"/>
                  </a:cubicBezTo>
                  <a:cubicBezTo>
                    <a:pt x="6695" y="21129"/>
                    <a:pt x="8979" y="21315"/>
                    <a:pt x="11264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213269" y="1629462"/>
              <a:ext cx="245534" cy="3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15455" y="2525"/>
                  </a:moveTo>
                  <a:cubicBezTo>
                    <a:pt x="14710" y="1867"/>
                    <a:pt x="13966" y="1208"/>
                    <a:pt x="13128" y="813"/>
                  </a:cubicBezTo>
                  <a:cubicBezTo>
                    <a:pt x="12290" y="418"/>
                    <a:pt x="11359" y="286"/>
                    <a:pt x="10148" y="813"/>
                  </a:cubicBezTo>
                  <a:cubicBezTo>
                    <a:pt x="8938" y="1340"/>
                    <a:pt x="7448" y="2525"/>
                    <a:pt x="5772" y="4764"/>
                  </a:cubicBezTo>
                  <a:cubicBezTo>
                    <a:pt x="4097" y="7003"/>
                    <a:pt x="2234" y="10296"/>
                    <a:pt x="1210" y="12798"/>
                  </a:cubicBezTo>
                  <a:cubicBezTo>
                    <a:pt x="186" y="15301"/>
                    <a:pt x="0" y="17013"/>
                    <a:pt x="0" y="18198"/>
                  </a:cubicBezTo>
                  <a:cubicBezTo>
                    <a:pt x="0" y="19384"/>
                    <a:pt x="186" y="20042"/>
                    <a:pt x="652" y="20569"/>
                  </a:cubicBezTo>
                  <a:cubicBezTo>
                    <a:pt x="1117" y="21096"/>
                    <a:pt x="1862" y="21491"/>
                    <a:pt x="3352" y="21425"/>
                  </a:cubicBezTo>
                  <a:cubicBezTo>
                    <a:pt x="4841" y="21359"/>
                    <a:pt x="7076" y="20832"/>
                    <a:pt x="9403" y="19450"/>
                  </a:cubicBezTo>
                  <a:cubicBezTo>
                    <a:pt x="11731" y="18067"/>
                    <a:pt x="14152" y="15828"/>
                    <a:pt x="15548" y="13523"/>
                  </a:cubicBezTo>
                  <a:cubicBezTo>
                    <a:pt x="16945" y="11218"/>
                    <a:pt x="17317" y="8847"/>
                    <a:pt x="17131" y="7003"/>
                  </a:cubicBezTo>
                  <a:cubicBezTo>
                    <a:pt x="16945" y="5159"/>
                    <a:pt x="16200" y="3842"/>
                    <a:pt x="15455" y="2789"/>
                  </a:cubicBezTo>
                  <a:cubicBezTo>
                    <a:pt x="14710" y="1735"/>
                    <a:pt x="13966" y="945"/>
                    <a:pt x="12941" y="484"/>
                  </a:cubicBezTo>
                  <a:cubicBezTo>
                    <a:pt x="11917" y="23"/>
                    <a:pt x="10614" y="-109"/>
                    <a:pt x="9590" y="89"/>
                  </a:cubicBezTo>
                  <a:cubicBezTo>
                    <a:pt x="8566" y="286"/>
                    <a:pt x="7821" y="813"/>
                    <a:pt x="7169" y="1340"/>
                  </a:cubicBezTo>
                  <a:cubicBezTo>
                    <a:pt x="6517" y="1867"/>
                    <a:pt x="5959" y="2393"/>
                    <a:pt x="5586" y="2986"/>
                  </a:cubicBezTo>
                  <a:cubicBezTo>
                    <a:pt x="5214" y="3579"/>
                    <a:pt x="5028" y="4237"/>
                    <a:pt x="5214" y="4830"/>
                  </a:cubicBezTo>
                  <a:cubicBezTo>
                    <a:pt x="5400" y="5423"/>
                    <a:pt x="5959" y="5950"/>
                    <a:pt x="7448" y="6279"/>
                  </a:cubicBezTo>
                  <a:cubicBezTo>
                    <a:pt x="8938" y="6608"/>
                    <a:pt x="11359" y="6740"/>
                    <a:pt x="13872" y="6542"/>
                  </a:cubicBezTo>
                  <a:cubicBezTo>
                    <a:pt x="16386" y="6345"/>
                    <a:pt x="18993" y="5818"/>
                    <a:pt x="21600" y="5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7348736" y="1431436"/>
              <a:ext cx="135467" cy="10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7" fill="norm" stroke="1" extrusionOk="0">
                  <a:moveTo>
                    <a:pt x="7425" y="719"/>
                  </a:moveTo>
                  <a:cubicBezTo>
                    <a:pt x="5400" y="4458"/>
                    <a:pt x="3375" y="8196"/>
                    <a:pt x="2025" y="11935"/>
                  </a:cubicBezTo>
                  <a:cubicBezTo>
                    <a:pt x="675" y="15673"/>
                    <a:pt x="0" y="19411"/>
                    <a:pt x="0" y="20242"/>
                  </a:cubicBezTo>
                  <a:cubicBezTo>
                    <a:pt x="0" y="21073"/>
                    <a:pt x="675" y="18996"/>
                    <a:pt x="1856" y="15881"/>
                  </a:cubicBezTo>
                  <a:cubicBezTo>
                    <a:pt x="3037" y="12765"/>
                    <a:pt x="4725" y="8611"/>
                    <a:pt x="6581" y="5288"/>
                  </a:cubicBezTo>
                  <a:cubicBezTo>
                    <a:pt x="8437" y="1965"/>
                    <a:pt x="10462" y="-527"/>
                    <a:pt x="11981" y="96"/>
                  </a:cubicBezTo>
                  <a:cubicBezTo>
                    <a:pt x="13500" y="719"/>
                    <a:pt x="14512" y="4458"/>
                    <a:pt x="16031" y="8404"/>
                  </a:cubicBezTo>
                  <a:cubicBezTo>
                    <a:pt x="17550" y="12350"/>
                    <a:pt x="19575" y="16504"/>
                    <a:pt x="21600" y="20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712802" y="1850736"/>
              <a:ext cx="222251" cy="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54" fill="norm" stroke="1" extrusionOk="0">
                  <a:moveTo>
                    <a:pt x="0" y="8836"/>
                  </a:moveTo>
                  <a:cubicBezTo>
                    <a:pt x="3291" y="14236"/>
                    <a:pt x="6583" y="19636"/>
                    <a:pt x="9669" y="16936"/>
                  </a:cubicBezTo>
                  <a:cubicBezTo>
                    <a:pt x="12754" y="14236"/>
                    <a:pt x="15634" y="3436"/>
                    <a:pt x="17589" y="736"/>
                  </a:cubicBezTo>
                  <a:cubicBezTo>
                    <a:pt x="19543" y="-1964"/>
                    <a:pt x="20571" y="3436"/>
                    <a:pt x="21086" y="6136"/>
                  </a:cubicBezTo>
                  <a:cubicBezTo>
                    <a:pt x="21600" y="8836"/>
                    <a:pt x="21600" y="8836"/>
                    <a:pt x="21600" y="8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129476" y="1676905"/>
              <a:ext cx="293530" cy="30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76" fill="norm" stroke="1" extrusionOk="0">
                  <a:moveTo>
                    <a:pt x="5268" y="2610"/>
                  </a:moveTo>
                  <a:cubicBezTo>
                    <a:pt x="4034" y="2463"/>
                    <a:pt x="2799" y="2316"/>
                    <a:pt x="2799" y="2243"/>
                  </a:cubicBezTo>
                  <a:cubicBezTo>
                    <a:pt x="2799" y="2169"/>
                    <a:pt x="4034" y="2169"/>
                    <a:pt x="6579" y="1875"/>
                  </a:cubicBezTo>
                  <a:cubicBezTo>
                    <a:pt x="9125" y="1581"/>
                    <a:pt x="12982" y="994"/>
                    <a:pt x="15374" y="626"/>
                  </a:cubicBezTo>
                  <a:cubicBezTo>
                    <a:pt x="17765" y="259"/>
                    <a:pt x="18691" y="112"/>
                    <a:pt x="19617" y="38"/>
                  </a:cubicBezTo>
                  <a:cubicBezTo>
                    <a:pt x="20542" y="-35"/>
                    <a:pt x="21468" y="-35"/>
                    <a:pt x="21391" y="332"/>
                  </a:cubicBezTo>
                  <a:cubicBezTo>
                    <a:pt x="21314" y="700"/>
                    <a:pt x="20234" y="1434"/>
                    <a:pt x="18382" y="3124"/>
                  </a:cubicBezTo>
                  <a:cubicBezTo>
                    <a:pt x="16531" y="4814"/>
                    <a:pt x="13908" y="7459"/>
                    <a:pt x="10899" y="10251"/>
                  </a:cubicBezTo>
                  <a:cubicBezTo>
                    <a:pt x="7891" y="13043"/>
                    <a:pt x="4497" y="15981"/>
                    <a:pt x="2491" y="17892"/>
                  </a:cubicBezTo>
                  <a:cubicBezTo>
                    <a:pt x="485" y="19802"/>
                    <a:pt x="-132" y="20683"/>
                    <a:pt x="22" y="21124"/>
                  </a:cubicBezTo>
                  <a:cubicBezTo>
                    <a:pt x="177" y="21565"/>
                    <a:pt x="1102" y="21565"/>
                    <a:pt x="3417" y="21271"/>
                  </a:cubicBezTo>
                  <a:cubicBezTo>
                    <a:pt x="5731" y="20977"/>
                    <a:pt x="9434" y="20389"/>
                    <a:pt x="12134" y="20022"/>
                  </a:cubicBezTo>
                  <a:cubicBezTo>
                    <a:pt x="14834" y="19655"/>
                    <a:pt x="16531" y="19508"/>
                    <a:pt x="18228" y="1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387456" y="1905000"/>
              <a:ext cx="112747" cy="10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27" fill="norm" stroke="1" extrusionOk="0">
                  <a:moveTo>
                    <a:pt x="18906" y="0"/>
                  </a:moveTo>
                  <a:cubicBezTo>
                    <a:pt x="16106" y="6048"/>
                    <a:pt x="13306" y="12096"/>
                    <a:pt x="11106" y="15768"/>
                  </a:cubicBezTo>
                  <a:cubicBezTo>
                    <a:pt x="8906" y="19440"/>
                    <a:pt x="7306" y="20736"/>
                    <a:pt x="5506" y="21168"/>
                  </a:cubicBezTo>
                  <a:cubicBezTo>
                    <a:pt x="3706" y="21600"/>
                    <a:pt x="1706" y="21168"/>
                    <a:pt x="706" y="19656"/>
                  </a:cubicBezTo>
                  <a:cubicBezTo>
                    <a:pt x="-294" y="18144"/>
                    <a:pt x="-294" y="15552"/>
                    <a:pt x="1106" y="14040"/>
                  </a:cubicBezTo>
                  <a:cubicBezTo>
                    <a:pt x="2506" y="12528"/>
                    <a:pt x="5306" y="12096"/>
                    <a:pt x="8906" y="13392"/>
                  </a:cubicBezTo>
                  <a:cubicBezTo>
                    <a:pt x="12506" y="14688"/>
                    <a:pt x="16906" y="17712"/>
                    <a:pt x="21306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519252" y="1866900"/>
              <a:ext cx="825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5082"/>
                    <a:pt x="13846" y="10165"/>
                    <a:pt x="11354" y="13235"/>
                  </a:cubicBezTo>
                  <a:cubicBezTo>
                    <a:pt x="8862" y="16306"/>
                    <a:pt x="7754" y="17365"/>
                    <a:pt x="6369" y="18424"/>
                  </a:cubicBezTo>
                  <a:cubicBezTo>
                    <a:pt x="4985" y="19482"/>
                    <a:pt x="3323" y="20541"/>
                    <a:pt x="2215" y="21071"/>
                  </a:cubicBezTo>
                  <a:cubicBezTo>
                    <a:pt x="1108" y="21600"/>
                    <a:pt x="55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620852" y="1996793"/>
              <a:ext cx="139701" cy="12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598"/>
                  </a:moveTo>
                  <a:cubicBezTo>
                    <a:pt x="1636" y="232"/>
                    <a:pt x="3273" y="-134"/>
                    <a:pt x="4909" y="49"/>
                  </a:cubicBezTo>
                  <a:cubicBezTo>
                    <a:pt x="6545" y="232"/>
                    <a:pt x="8182" y="964"/>
                    <a:pt x="8673" y="3161"/>
                  </a:cubicBezTo>
                  <a:cubicBezTo>
                    <a:pt x="9164" y="5358"/>
                    <a:pt x="8509" y="9019"/>
                    <a:pt x="7691" y="11581"/>
                  </a:cubicBezTo>
                  <a:cubicBezTo>
                    <a:pt x="6873" y="14144"/>
                    <a:pt x="5891" y="15608"/>
                    <a:pt x="4745" y="17073"/>
                  </a:cubicBezTo>
                  <a:cubicBezTo>
                    <a:pt x="3600" y="18537"/>
                    <a:pt x="2291" y="20002"/>
                    <a:pt x="2455" y="20734"/>
                  </a:cubicBezTo>
                  <a:cubicBezTo>
                    <a:pt x="2618" y="21466"/>
                    <a:pt x="4255" y="21466"/>
                    <a:pt x="7691" y="20917"/>
                  </a:cubicBezTo>
                  <a:cubicBezTo>
                    <a:pt x="11127" y="20368"/>
                    <a:pt x="16364" y="19269"/>
                    <a:pt x="21600" y="18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960082" y="1671060"/>
              <a:ext cx="86221" cy="24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22" fill="norm" stroke="1" extrusionOk="0">
                  <a:moveTo>
                    <a:pt x="20949" y="3725"/>
                  </a:moveTo>
                  <a:cubicBezTo>
                    <a:pt x="20949" y="2817"/>
                    <a:pt x="20949" y="1910"/>
                    <a:pt x="19663" y="1274"/>
                  </a:cubicBezTo>
                  <a:cubicBezTo>
                    <a:pt x="18378" y="639"/>
                    <a:pt x="15806" y="276"/>
                    <a:pt x="13235" y="95"/>
                  </a:cubicBezTo>
                  <a:cubicBezTo>
                    <a:pt x="10663" y="-87"/>
                    <a:pt x="8092" y="-87"/>
                    <a:pt x="5263" y="821"/>
                  </a:cubicBezTo>
                  <a:cubicBezTo>
                    <a:pt x="2435" y="1728"/>
                    <a:pt x="-651" y="3543"/>
                    <a:pt x="120" y="5540"/>
                  </a:cubicBezTo>
                  <a:cubicBezTo>
                    <a:pt x="892" y="7537"/>
                    <a:pt x="5520" y="9715"/>
                    <a:pt x="8863" y="11984"/>
                  </a:cubicBezTo>
                  <a:cubicBezTo>
                    <a:pt x="12206" y="14252"/>
                    <a:pt x="14263" y="16612"/>
                    <a:pt x="14520" y="18155"/>
                  </a:cubicBezTo>
                  <a:cubicBezTo>
                    <a:pt x="14778" y="19698"/>
                    <a:pt x="13235" y="20424"/>
                    <a:pt x="11178" y="20878"/>
                  </a:cubicBezTo>
                  <a:cubicBezTo>
                    <a:pt x="9120" y="21331"/>
                    <a:pt x="6549" y="21513"/>
                    <a:pt x="4749" y="21059"/>
                  </a:cubicBezTo>
                  <a:cubicBezTo>
                    <a:pt x="2949" y="20605"/>
                    <a:pt x="1920" y="19516"/>
                    <a:pt x="1920" y="18246"/>
                  </a:cubicBezTo>
                  <a:cubicBezTo>
                    <a:pt x="1920" y="16975"/>
                    <a:pt x="2949" y="15523"/>
                    <a:pt x="3978" y="14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052168" y="1681818"/>
              <a:ext cx="216385" cy="20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62" fill="norm" stroke="1" extrusionOk="0">
                  <a:moveTo>
                    <a:pt x="4409" y="9167"/>
                  </a:moveTo>
                  <a:cubicBezTo>
                    <a:pt x="5240" y="9815"/>
                    <a:pt x="6070" y="10463"/>
                    <a:pt x="7005" y="10571"/>
                  </a:cubicBezTo>
                  <a:cubicBezTo>
                    <a:pt x="7940" y="10679"/>
                    <a:pt x="8978" y="10247"/>
                    <a:pt x="10120" y="8951"/>
                  </a:cubicBezTo>
                  <a:cubicBezTo>
                    <a:pt x="11263" y="7655"/>
                    <a:pt x="12509" y="5495"/>
                    <a:pt x="13132" y="3875"/>
                  </a:cubicBezTo>
                  <a:cubicBezTo>
                    <a:pt x="13755" y="2255"/>
                    <a:pt x="13755" y="1175"/>
                    <a:pt x="13236" y="527"/>
                  </a:cubicBezTo>
                  <a:cubicBezTo>
                    <a:pt x="12717" y="-121"/>
                    <a:pt x="11678" y="-337"/>
                    <a:pt x="9601" y="851"/>
                  </a:cubicBezTo>
                  <a:cubicBezTo>
                    <a:pt x="7524" y="2039"/>
                    <a:pt x="4409" y="4631"/>
                    <a:pt x="2436" y="7655"/>
                  </a:cubicBezTo>
                  <a:cubicBezTo>
                    <a:pt x="463" y="10679"/>
                    <a:pt x="-368" y="14135"/>
                    <a:pt x="151" y="16511"/>
                  </a:cubicBezTo>
                  <a:cubicBezTo>
                    <a:pt x="670" y="18887"/>
                    <a:pt x="2540" y="20183"/>
                    <a:pt x="6278" y="20723"/>
                  </a:cubicBezTo>
                  <a:cubicBezTo>
                    <a:pt x="10017" y="21263"/>
                    <a:pt x="15624" y="21047"/>
                    <a:pt x="21232" y="20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338402" y="198120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784549" y="1593341"/>
              <a:ext cx="239654" cy="37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94" fill="norm" stroke="1" extrusionOk="0">
                  <a:moveTo>
                    <a:pt x="18611" y="1453"/>
                  </a:moveTo>
                  <a:cubicBezTo>
                    <a:pt x="17853" y="1096"/>
                    <a:pt x="17095" y="740"/>
                    <a:pt x="16148" y="562"/>
                  </a:cubicBezTo>
                  <a:cubicBezTo>
                    <a:pt x="15200" y="384"/>
                    <a:pt x="14064" y="384"/>
                    <a:pt x="12358" y="1215"/>
                  </a:cubicBezTo>
                  <a:cubicBezTo>
                    <a:pt x="10653" y="2046"/>
                    <a:pt x="8379" y="3707"/>
                    <a:pt x="6200" y="6140"/>
                  </a:cubicBezTo>
                  <a:cubicBezTo>
                    <a:pt x="4021" y="8573"/>
                    <a:pt x="1937" y="11778"/>
                    <a:pt x="895" y="14329"/>
                  </a:cubicBezTo>
                  <a:cubicBezTo>
                    <a:pt x="-147" y="16881"/>
                    <a:pt x="-147" y="18780"/>
                    <a:pt x="232" y="19907"/>
                  </a:cubicBezTo>
                  <a:cubicBezTo>
                    <a:pt x="611" y="21035"/>
                    <a:pt x="1369" y="21391"/>
                    <a:pt x="3074" y="21272"/>
                  </a:cubicBezTo>
                  <a:cubicBezTo>
                    <a:pt x="4779" y="21154"/>
                    <a:pt x="7432" y="20560"/>
                    <a:pt x="10085" y="18780"/>
                  </a:cubicBezTo>
                  <a:cubicBezTo>
                    <a:pt x="12737" y="17000"/>
                    <a:pt x="15390" y="14033"/>
                    <a:pt x="16906" y="11125"/>
                  </a:cubicBezTo>
                  <a:cubicBezTo>
                    <a:pt x="18421" y="8217"/>
                    <a:pt x="18800" y="5369"/>
                    <a:pt x="17948" y="3411"/>
                  </a:cubicBezTo>
                  <a:cubicBezTo>
                    <a:pt x="17095" y="1453"/>
                    <a:pt x="15011" y="384"/>
                    <a:pt x="12927" y="88"/>
                  </a:cubicBezTo>
                  <a:cubicBezTo>
                    <a:pt x="10842" y="-209"/>
                    <a:pt x="8758" y="266"/>
                    <a:pt x="6958" y="1215"/>
                  </a:cubicBezTo>
                  <a:cubicBezTo>
                    <a:pt x="5158" y="2165"/>
                    <a:pt x="3642" y="3589"/>
                    <a:pt x="2885" y="4776"/>
                  </a:cubicBezTo>
                  <a:cubicBezTo>
                    <a:pt x="2127" y="5962"/>
                    <a:pt x="2127" y="6912"/>
                    <a:pt x="2695" y="7505"/>
                  </a:cubicBezTo>
                  <a:cubicBezTo>
                    <a:pt x="3264" y="8099"/>
                    <a:pt x="4400" y="8336"/>
                    <a:pt x="6674" y="8277"/>
                  </a:cubicBezTo>
                  <a:cubicBezTo>
                    <a:pt x="8948" y="8217"/>
                    <a:pt x="12358" y="7861"/>
                    <a:pt x="15011" y="7446"/>
                  </a:cubicBezTo>
                  <a:cubicBezTo>
                    <a:pt x="17664" y="7031"/>
                    <a:pt x="19558" y="6556"/>
                    <a:pt x="21453" y="6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9862935" y="1414173"/>
              <a:ext cx="123168" cy="9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88" fill="norm" stroke="1" extrusionOk="0">
                  <a:moveTo>
                    <a:pt x="5927" y="1786"/>
                  </a:moveTo>
                  <a:cubicBezTo>
                    <a:pt x="4096" y="5922"/>
                    <a:pt x="2266" y="10058"/>
                    <a:pt x="1167" y="13505"/>
                  </a:cubicBezTo>
                  <a:cubicBezTo>
                    <a:pt x="69" y="16952"/>
                    <a:pt x="-297" y="19709"/>
                    <a:pt x="252" y="19479"/>
                  </a:cubicBezTo>
                  <a:cubicBezTo>
                    <a:pt x="801" y="19250"/>
                    <a:pt x="2266" y="16033"/>
                    <a:pt x="3181" y="13275"/>
                  </a:cubicBezTo>
                  <a:cubicBezTo>
                    <a:pt x="4096" y="10518"/>
                    <a:pt x="4462" y="8220"/>
                    <a:pt x="5195" y="5922"/>
                  </a:cubicBezTo>
                  <a:cubicBezTo>
                    <a:pt x="5927" y="3624"/>
                    <a:pt x="7025" y="1326"/>
                    <a:pt x="8489" y="407"/>
                  </a:cubicBezTo>
                  <a:cubicBezTo>
                    <a:pt x="9954" y="-512"/>
                    <a:pt x="11784" y="-52"/>
                    <a:pt x="13981" y="3624"/>
                  </a:cubicBezTo>
                  <a:cubicBezTo>
                    <a:pt x="16178" y="7301"/>
                    <a:pt x="18740" y="14194"/>
                    <a:pt x="21303" y="2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144852" y="18224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227402" y="1733550"/>
              <a:ext cx="381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29"/>
                    <a:pt x="7200" y="11859"/>
                    <a:pt x="3600" y="15459"/>
                  </a:cubicBezTo>
                  <a:cubicBezTo>
                    <a:pt x="0" y="19059"/>
                    <a:pt x="0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422000" y="1702808"/>
              <a:ext cx="280988" cy="31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43" fill="norm" stroke="1" extrusionOk="0">
                  <a:moveTo>
                    <a:pt x="4490" y="2916"/>
                  </a:moveTo>
                  <a:cubicBezTo>
                    <a:pt x="3850" y="2490"/>
                    <a:pt x="3210" y="2064"/>
                    <a:pt x="3850" y="1779"/>
                  </a:cubicBezTo>
                  <a:cubicBezTo>
                    <a:pt x="4490" y="1495"/>
                    <a:pt x="6410" y="1353"/>
                    <a:pt x="9130" y="1069"/>
                  </a:cubicBezTo>
                  <a:cubicBezTo>
                    <a:pt x="11850" y="785"/>
                    <a:pt x="15370" y="358"/>
                    <a:pt x="17610" y="145"/>
                  </a:cubicBezTo>
                  <a:cubicBezTo>
                    <a:pt x="19850" y="-68"/>
                    <a:pt x="20810" y="-68"/>
                    <a:pt x="21130" y="287"/>
                  </a:cubicBezTo>
                  <a:cubicBezTo>
                    <a:pt x="21450" y="643"/>
                    <a:pt x="21130" y="1353"/>
                    <a:pt x="19370" y="3129"/>
                  </a:cubicBezTo>
                  <a:cubicBezTo>
                    <a:pt x="17610" y="4906"/>
                    <a:pt x="14410" y="7748"/>
                    <a:pt x="11290" y="10377"/>
                  </a:cubicBezTo>
                  <a:cubicBezTo>
                    <a:pt x="8170" y="13006"/>
                    <a:pt x="5130" y="15421"/>
                    <a:pt x="3290" y="16843"/>
                  </a:cubicBezTo>
                  <a:cubicBezTo>
                    <a:pt x="1450" y="18264"/>
                    <a:pt x="810" y="18690"/>
                    <a:pt x="410" y="19258"/>
                  </a:cubicBezTo>
                  <a:cubicBezTo>
                    <a:pt x="10" y="19827"/>
                    <a:pt x="-150" y="20537"/>
                    <a:pt x="170" y="20964"/>
                  </a:cubicBezTo>
                  <a:cubicBezTo>
                    <a:pt x="490" y="21390"/>
                    <a:pt x="1290" y="21532"/>
                    <a:pt x="3930" y="21390"/>
                  </a:cubicBezTo>
                  <a:cubicBezTo>
                    <a:pt x="6570" y="21248"/>
                    <a:pt x="11050" y="20821"/>
                    <a:pt x="15530" y="20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0607857" y="1962150"/>
              <a:ext cx="178346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8107" y="4696"/>
                    <a:pt x="14804" y="9391"/>
                    <a:pt x="12009" y="12365"/>
                  </a:cubicBezTo>
                  <a:cubicBezTo>
                    <a:pt x="9213" y="15339"/>
                    <a:pt x="6926" y="16591"/>
                    <a:pt x="5147" y="17217"/>
                  </a:cubicBezTo>
                  <a:cubicBezTo>
                    <a:pt x="3369" y="17843"/>
                    <a:pt x="2098" y="17843"/>
                    <a:pt x="1209" y="17061"/>
                  </a:cubicBezTo>
                  <a:cubicBezTo>
                    <a:pt x="319" y="16278"/>
                    <a:pt x="-189" y="14713"/>
                    <a:pt x="65" y="13461"/>
                  </a:cubicBezTo>
                  <a:cubicBezTo>
                    <a:pt x="319" y="12209"/>
                    <a:pt x="1336" y="11270"/>
                    <a:pt x="3623" y="11113"/>
                  </a:cubicBezTo>
                  <a:cubicBezTo>
                    <a:pt x="5910" y="10957"/>
                    <a:pt x="9467" y="11583"/>
                    <a:pt x="11882" y="13461"/>
                  </a:cubicBezTo>
                  <a:cubicBezTo>
                    <a:pt x="14296" y="15339"/>
                    <a:pt x="15566" y="18470"/>
                    <a:pt x="168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735402" y="1962150"/>
              <a:ext cx="1397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688"/>
                    <a:pt x="10473" y="9377"/>
                    <a:pt x="6873" y="12977"/>
                  </a:cubicBezTo>
                  <a:cubicBezTo>
                    <a:pt x="3273" y="16577"/>
                    <a:pt x="1636" y="19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779852" y="2127287"/>
              <a:ext cx="234951" cy="12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10617"/>
                  </a:moveTo>
                  <a:cubicBezTo>
                    <a:pt x="1168" y="7430"/>
                    <a:pt x="2335" y="4243"/>
                    <a:pt x="3697" y="2296"/>
                  </a:cubicBezTo>
                  <a:cubicBezTo>
                    <a:pt x="5059" y="348"/>
                    <a:pt x="6616" y="-360"/>
                    <a:pt x="7492" y="171"/>
                  </a:cubicBezTo>
                  <a:cubicBezTo>
                    <a:pt x="8368" y="702"/>
                    <a:pt x="8562" y="2473"/>
                    <a:pt x="8368" y="5306"/>
                  </a:cubicBezTo>
                  <a:cubicBezTo>
                    <a:pt x="8173" y="8138"/>
                    <a:pt x="7589" y="12033"/>
                    <a:pt x="6908" y="14866"/>
                  </a:cubicBezTo>
                  <a:cubicBezTo>
                    <a:pt x="6227" y="17699"/>
                    <a:pt x="5449" y="19470"/>
                    <a:pt x="5546" y="20355"/>
                  </a:cubicBezTo>
                  <a:cubicBezTo>
                    <a:pt x="5643" y="21240"/>
                    <a:pt x="6616" y="21240"/>
                    <a:pt x="9438" y="20355"/>
                  </a:cubicBezTo>
                  <a:cubicBezTo>
                    <a:pt x="12259" y="19470"/>
                    <a:pt x="16930" y="17699"/>
                    <a:pt x="21600" y="15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078302" y="19431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1273309" y="1742016"/>
              <a:ext cx="76884" cy="23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279" fill="norm" stroke="1" extrusionOk="0">
                  <a:moveTo>
                    <a:pt x="18759" y="6171"/>
                  </a:moveTo>
                  <a:cubicBezTo>
                    <a:pt x="18759" y="5207"/>
                    <a:pt x="18759" y="4243"/>
                    <a:pt x="19036" y="3279"/>
                  </a:cubicBezTo>
                  <a:cubicBezTo>
                    <a:pt x="19313" y="2314"/>
                    <a:pt x="19867" y="1350"/>
                    <a:pt x="18759" y="771"/>
                  </a:cubicBezTo>
                  <a:cubicBezTo>
                    <a:pt x="17652" y="193"/>
                    <a:pt x="14883" y="0"/>
                    <a:pt x="11836" y="0"/>
                  </a:cubicBezTo>
                  <a:cubicBezTo>
                    <a:pt x="8790" y="0"/>
                    <a:pt x="5467" y="193"/>
                    <a:pt x="2975" y="1254"/>
                  </a:cubicBezTo>
                  <a:cubicBezTo>
                    <a:pt x="483" y="2314"/>
                    <a:pt x="-1179" y="4243"/>
                    <a:pt x="1036" y="6557"/>
                  </a:cubicBezTo>
                  <a:cubicBezTo>
                    <a:pt x="3252" y="8871"/>
                    <a:pt x="9344" y="11571"/>
                    <a:pt x="13221" y="13307"/>
                  </a:cubicBezTo>
                  <a:cubicBezTo>
                    <a:pt x="17098" y="15043"/>
                    <a:pt x="18759" y="15814"/>
                    <a:pt x="19590" y="16971"/>
                  </a:cubicBezTo>
                  <a:cubicBezTo>
                    <a:pt x="20421" y="18129"/>
                    <a:pt x="20421" y="19671"/>
                    <a:pt x="18483" y="20539"/>
                  </a:cubicBezTo>
                  <a:cubicBezTo>
                    <a:pt x="16544" y="21407"/>
                    <a:pt x="12667" y="21600"/>
                    <a:pt x="9344" y="20636"/>
                  </a:cubicBezTo>
                  <a:cubicBezTo>
                    <a:pt x="6021" y="19671"/>
                    <a:pt x="3252" y="17550"/>
                    <a:pt x="483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1414852" y="1754778"/>
              <a:ext cx="234951" cy="17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1043"/>
                  </a:moveTo>
                  <a:cubicBezTo>
                    <a:pt x="2724" y="9788"/>
                    <a:pt x="5449" y="8532"/>
                    <a:pt x="7297" y="7401"/>
                  </a:cubicBezTo>
                  <a:cubicBezTo>
                    <a:pt x="9146" y="6271"/>
                    <a:pt x="10119" y="5267"/>
                    <a:pt x="10703" y="4011"/>
                  </a:cubicBezTo>
                  <a:cubicBezTo>
                    <a:pt x="11286" y="2755"/>
                    <a:pt x="11481" y="1248"/>
                    <a:pt x="10897" y="494"/>
                  </a:cubicBezTo>
                  <a:cubicBezTo>
                    <a:pt x="10314" y="-259"/>
                    <a:pt x="8951" y="-259"/>
                    <a:pt x="7200" y="1248"/>
                  </a:cubicBezTo>
                  <a:cubicBezTo>
                    <a:pt x="5449" y="2755"/>
                    <a:pt x="3308" y="5769"/>
                    <a:pt x="2141" y="8783"/>
                  </a:cubicBezTo>
                  <a:cubicBezTo>
                    <a:pt x="973" y="11797"/>
                    <a:pt x="778" y="14811"/>
                    <a:pt x="973" y="16820"/>
                  </a:cubicBezTo>
                  <a:cubicBezTo>
                    <a:pt x="1168" y="18829"/>
                    <a:pt x="1751" y="19834"/>
                    <a:pt x="3600" y="20462"/>
                  </a:cubicBezTo>
                  <a:cubicBezTo>
                    <a:pt x="5449" y="21090"/>
                    <a:pt x="8562" y="21341"/>
                    <a:pt x="11773" y="20964"/>
                  </a:cubicBezTo>
                  <a:cubicBezTo>
                    <a:pt x="14984" y="20588"/>
                    <a:pt x="18292" y="19583"/>
                    <a:pt x="21600" y="18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1668852" y="1555749"/>
              <a:ext cx="114301" cy="45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4800" y="2289"/>
                    <a:pt x="9600" y="4579"/>
                    <a:pt x="13800" y="7117"/>
                  </a:cubicBezTo>
                  <a:cubicBezTo>
                    <a:pt x="18000" y="9655"/>
                    <a:pt x="21600" y="12442"/>
                    <a:pt x="21600" y="14831"/>
                  </a:cubicBezTo>
                  <a:cubicBezTo>
                    <a:pt x="21600" y="17220"/>
                    <a:pt x="18000" y="19211"/>
                    <a:pt x="14800" y="20306"/>
                  </a:cubicBezTo>
                  <a:cubicBezTo>
                    <a:pt x="11600" y="21401"/>
                    <a:pt x="8800" y="21600"/>
                    <a:pt x="6800" y="21500"/>
                  </a:cubicBezTo>
                  <a:cubicBezTo>
                    <a:pt x="4800" y="21401"/>
                    <a:pt x="3600" y="21003"/>
                    <a:pt x="2400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6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36920" y="-38100"/>
              <a:ext cx="5155142" cy="1236134"/>
            </a:xfrm>
            <a:prstGeom prst="rect">
              <a:avLst/>
            </a:prstGeom>
            <a:effectLst/>
          </p:spPr>
        </p:pic>
        <p:sp>
          <p:nvSpPr>
            <p:cNvPr id="1565" name="Line"/>
            <p:cNvSpPr/>
            <p:nvPr/>
          </p:nvSpPr>
          <p:spPr>
            <a:xfrm>
              <a:off x="7554522" y="1155700"/>
              <a:ext cx="12018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4463" y="0"/>
                  </a:moveTo>
                  <a:cubicBezTo>
                    <a:pt x="3327" y="873"/>
                    <a:pt x="2190" y="1745"/>
                    <a:pt x="1621" y="4145"/>
                  </a:cubicBezTo>
                  <a:cubicBezTo>
                    <a:pt x="1053" y="6545"/>
                    <a:pt x="1053" y="10473"/>
                    <a:pt x="863" y="12982"/>
                  </a:cubicBezTo>
                  <a:cubicBezTo>
                    <a:pt x="674" y="15491"/>
                    <a:pt x="295" y="16582"/>
                    <a:pt x="105" y="16582"/>
                  </a:cubicBezTo>
                  <a:cubicBezTo>
                    <a:pt x="-84" y="16582"/>
                    <a:pt x="-84" y="15491"/>
                    <a:pt x="674" y="13745"/>
                  </a:cubicBezTo>
                  <a:cubicBezTo>
                    <a:pt x="1432" y="12000"/>
                    <a:pt x="2948" y="9600"/>
                    <a:pt x="4274" y="7745"/>
                  </a:cubicBezTo>
                  <a:cubicBezTo>
                    <a:pt x="5600" y="5891"/>
                    <a:pt x="6737" y="4582"/>
                    <a:pt x="8253" y="3709"/>
                  </a:cubicBezTo>
                  <a:cubicBezTo>
                    <a:pt x="9769" y="2836"/>
                    <a:pt x="11663" y="2400"/>
                    <a:pt x="13369" y="3164"/>
                  </a:cubicBezTo>
                  <a:cubicBezTo>
                    <a:pt x="15074" y="3927"/>
                    <a:pt x="16590" y="5891"/>
                    <a:pt x="17348" y="8618"/>
                  </a:cubicBezTo>
                  <a:cubicBezTo>
                    <a:pt x="18105" y="11345"/>
                    <a:pt x="18105" y="14836"/>
                    <a:pt x="18674" y="17127"/>
                  </a:cubicBezTo>
                  <a:cubicBezTo>
                    <a:pt x="19242" y="19418"/>
                    <a:pt x="20379" y="20509"/>
                    <a:pt x="215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769952" y="1235322"/>
              <a:ext cx="311714" cy="12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5" fill="norm" stroke="1" extrusionOk="0">
                  <a:moveTo>
                    <a:pt x="0" y="10933"/>
                  </a:moveTo>
                  <a:cubicBezTo>
                    <a:pt x="3357" y="9888"/>
                    <a:pt x="6714" y="8843"/>
                    <a:pt x="9486" y="8146"/>
                  </a:cubicBezTo>
                  <a:cubicBezTo>
                    <a:pt x="12259" y="7450"/>
                    <a:pt x="14449" y="7101"/>
                    <a:pt x="15908" y="6579"/>
                  </a:cubicBezTo>
                  <a:cubicBezTo>
                    <a:pt x="17368" y="6056"/>
                    <a:pt x="18097" y="5359"/>
                    <a:pt x="18243" y="4314"/>
                  </a:cubicBezTo>
                  <a:cubicBezTo>
                    <a:pt x="18389" y="3269"/>
                    <a:pt x="17951" y="1875"/>
                    <a:pt x="17222" y="1004"/>
                  </a:cubicBezTo>
                  <a:cubicBezTo>
                    <a:pt x="16492" y="133"/>
                    <a:pt x="15470" y="-215"/>
                    <a:pt x="15251" y="133"/>
                  </a:cubicBezTo>
                  <a:cubicBezTo>
                    <a:pt x="15032" y="482"/>
                    <a:pt x="15616" y="1527"/>
                    <a:pt x="16565" y="2920"/>
                  </a:cubicBezTo>
                  <a:cubicBezTo>
                    <a:pt x="17514" y="4314"/>
                    <a:pt x="18827" y="6056"/>
                    <a:pt x="19776" y="7624"/>
                  </a:cubicBezTo>
                  <a:cubicBezTo>
                    <a:pt x="20724" y="9191"/>
                    <a:pt x="21308" y="10585"/>
                    <a:pt x="21454" y="12850"/>
                  </a:cubicBezTo>
                  <a:cubicBezTo>
                    <a:pt x="21600" y="15114"/>
                    <a:pt x="21308" y="18250"/>
                    <a:pt x="21016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146719" y="1202074"/>
              <a:ext cx="203201" cy="15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11925" y="587"/>
                  </a:moveTo>
                  <a:cubicBezTo>
                    <a:pt x="12375" y="1989"/>
                    <a:pt x="12825" y="3392"/>
                    <a:pt x="11475" y="6758"/>
                  </a:cubicBezTo>
                  <a:cubicBezTo>
                    <a:pt x="10125" y="10124"/>
                    <a:pt x="6975" y="15454"/>
                    <a:pt x="4837" y="18259"/>
                  </a:cubicBezTo>
                  <a:cubicBezTo>
                    <a:pt x="2700" y="21064"/>
                    <a:pt x="1575" y="21345"/>
                    <a:pt x="900" y="20784"/>
                  </a:cubicBezTo>
                  <a:cubicBezTo>
                    <a:pt x="225" y="20223"/>
                    <a:pt x="0" y="18820"/>
                    <a:pt x="0" y="17418"/>
                  </a:cubicBezTo>
                  <a:cubicBezTo>
                    <a:pt x="0" y="16015"/>
                    <a:pt x="225" y="14613"/>
                    <a:pt x="1238" y="13210"/>
                  </a:cubicBezTo>
                  <a:cubicBezTo>
                    <a:pt x="2250" y="11807"/>
                    <a:pt x="4050" y="10405"/>
                    <a:pt x="6525" y="11106"/>
                  </a:cubicBezTo>
                  <a:cubicBezTo>
                    <a:pt x="9000" y="11807"/>
                    <a:pt x="12150" y="14613"/>
                    <a:pt x="14287" y="16296"/>
                  </a:cubicBezTo>
                  <a:cubicBezTo>
                    <a:pt x="16425" y="17979"/>
                    <a:pt x="17550" y="18540"/>
                    <a:pt x="18450" y="18119"/>
                  </a:cubicBezTo>
                  <a:cubicBezTo>
                    <a:pt x="19350" y="17698"/>
                    <a:pt x="20025" y="16296"/>
                    <a:pt x="20588" y="13911"/>
                  </a:cubicBezTo>
                  <a:cubicBezTo>
                    <a:pt x="21150" y="11527"/>
                    <a:pt x="21600" y="8161"/>
                    <a:pt x="21600" y="5636"/>
                  </a:cubicBezTo>
                  <a:cubicBezTo>
                    <a:pt x="21600" y="3111"/>
                    <a:pt x="21150" y="1428"/>
                    <a:pt x="20362" y="587"/>
                  </a:cubicBezTo>
                  <a:cubicBezTo>
                    <a:pt x="19575" y="-255"/>
                    <a:pt x="18450" y="-255"/>
                    <a:pt x="17100" y="1007"/>
                  </a:cubicBezTo>
                  <a:cubicBezTo>
                    <a:pt x="15750" y="2270"/>
                    <a:pt x="14175" y="4794"/>
                    <a:pt x="12600" y="7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366852" y="1155700"/>
              <a:ext cx="12235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15376" y="0"/>
                  </a:moveTo>
                  <a:cubicBezTo>
                    <a:pt x="17939" y="1565"/>
                    <a:pt x="20502" y="3130"/>
                    <a:pt x="21051" y="5948"/>
                  </a:cubicBezTo>
                  <a:cubicBezTo>
                    <a:pt x="21600" y="8765"/>
                    <a:pt x="20136" y="12835"/>
                    <a:pt x="16292" y="15652"/>
                  </a:cubicBezTo>
                  <a:cubicBezTo>
                    <a:pt x="12447" y="18470"/>
                    <a:pt x="6224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454213" y="1108572"/>
              <a:ext cx="93490" cy="27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79" fill="norm" stroke="1" extrusionOk="0">
                  <a:moveTo>
                    <a:pt x="16514" y="209"/>
                  </a:moveTo>
                  <a:cubicBezTo>
                    <a:pt x="14166" y="44"/>
                    <a:pt x="11818" y="-121"/>
                    <a:pt x="9705" y="126"/>
                  </a:cubicBezTo>
                  <a:cubicBezTo>
                    <a:pt x="7592" y="374"/>
                    <a:pt x="5714" y="1033"/>
                    <a:pt x="3601" y="3177"/>
                  </a:cubicBezTo>
                  <a:cubicBezTo>
                    <a:pt x="1488" y="5320"/>
                    <a:pt x="-860" y="8948"/>
                    <a:pt x="314" y="11998"/>
                  </a:cubicBezTo>
                  <a:cubicBezTo>
                    <a:pt x="1488" y="15048"/>
                    <a:pt x="6183" y="17522"/>
                    <a:pt x="10175" y="19006"/>
                  </a:cubicBezTo>
                  <a:cubicBezTo>
                    <a:pt x="14166" y="20490"/>
                    <a:pt x="17453" y="20984"/>
                    <a:pt x="2074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7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267423" y="870214"/>
              <a:ext cx="375780" cy="98437"/>
            </a:xfrm>
            <a:prstGeom prst="rect">
              <a:avLst/>
            </a:prstGeom>
            <a:effectLst/>
          </p:spPr>
        </p:pic>
        <p:pic>
          <p:nvPicPr>
            <p:cNvPr id="157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244026" y="1263650"/>
              <a:ext cx="5779268" cy="1676400"/>
            </a:xfrm>
            <a:prstGeom prst="rect">
              <a:avLst/>
            </a:prstGeom>
            <a:effectLst/>
          </p:spPr>
        </p:pic>
        <p:pic>
          <p:nvPicPr>
            <p:cNvPr id="157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57997" y="305797"/>
              <a:ext cx="708917" cy="702478"/>
            </a:xfrm>
            <a:prstGeom prst="rect">
              <a:avLst/>
            </a:prstGeom>
            <a:effectLst/>
          </p:spPr>
        </p:pic>
        <p:sp>
          <p:nvSpPr>
            <p:cNvPr id="1576" name="Line"/>
            <p:cNvSpPr/>
            <p:nvPr/>
          </p:nvSpPr>
          <p:spPr>
            <a:xfrm>
              <a:off x="8157302" y="2254779"/>
              <a:ext cx="541868" cy="11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3500"/>
                  </a:moveTo>
                  <a:cubicBezTo>
                    <a:pt x="3122" y="3100"/>
                    <a:pt x="6244" y="2700"/>
                    <a:pt x="9492" y="2300"/>
                  </a:cubicBezTo>
                  <a:cubicBezTo>
                    <a:pt x="12741" y="1900"/>
                    <a:pt x="16116" y="1500"/>
                    <a:pt x="18014" y="1300"/>
                  </a:cubicBezTo>
                  <a:cubicBezTo>
                    <a:pt x="19912" y="1100"/>
                    <a:pt x="20334" y="1100"/>
                    <a:pt x="20756" y="1500"/>
                  </a:cubicBezTo>
                  <a:cubicBezTo>
                    <a:pt x="21178" y="1900"/>
                    <a:pt x="21600" y="2700"/>
                    <a:pt x="21600" y="3500"/>
                  </a:cubicBezTo>
                  <a:cubicBezTo>
                    <a:pt x="21600" y="4300"/>
                    <a:pt x="21178" y="5100"/>
                    <a:pt x="19533" y="5100"/>
                  </a:cubicBezTo>
                  <a:cubicBezTo>
                    <a:pt x="17887" y="5100"/>
                    <a:pt x="15019" y="4300"/>
                    <a:pt x="12698" y="3700"/>
                  </a:cubicBezTo>
                  <a:cubicBezTo>
                    <a:pt x="10378" y="3100"/>
                    <a:pt x="8606" y="2700"/>
                    <a:pt x="7172" y="2100"/>
                  </a:cubicBezTo>
                  <a:cubicBezTo>
                    <a:pt x="5737" y="1500"/>
                    <a:pt x="4641" y="700"/>
                    <a:pt x="4303" y="300"/>
                  </a:cubicBezTo>
                  <a:cubicBezTo>
                    <a:pt x="3966" y="-100"/>
                    <a:pt x="4387" y="-100"/>
                    <a:pt x="5906" y="300"/>
                  </a:cubicBezTo>
                  <a:cubicBezTo>
                    <a:pt x="7425" y="700"/>
                    <a:pt x="10041" y="1500"/>
                    <a:pt x="11559" y="1900"/>
                  </a:cubicBezTo>
                  <a:cubicBezTo>
                    <a:pt x="13078" y="2300"/>
                    <a:pt x="13500" y="2300"/>
                    <a:pt x="14091" y="3100"/>
                  </a:cubicBezTo>
                  <a:cubicBezTo>
                    <a:pt x="14681" y="3900"/>
                    <a:pt x="15441" y="5500"/>
                    <a:pt x="15567" y="6900"/>
                  </a:cubicBezTo>
                  <a:cubicBezTo>
                    <a:pt x="15694" y="8300"/>
                    <a:pt x="15187" y="9500"/>
                    <a:pt x="13711" y="11300"/>
                  </a:cubicBezTo>
                  <a:cubicBezTo>
                    <a:pt x="12234" y="13100"/>
                    <a:pt x="9788" y="15500"/>
                    <a:pt x="8353" y="16700"/>
                  </a:cubicBezTo>
                  <a:cubicBezTo>
                    <a:pt x="6919" y="17900"/>
                    <a:pt x="6497" y="17900"/>
                    <a:pt x="6497" y="17900"/>
                  </a:cubicBezTo>
                  <a:cubicBezTo>
                    <a:pt x="6497" y="17900"/>
                    <a:pt x="6919" y="17900"/>
                    <a:pt x="8522" y="17900"/>
                  </a:cubicBezTo>
                  <a:cubicBezTo>
                    <a:pt x="10125" y="17900"/>
                    <a:pt x="12909" y="17900"/>
                    <a:pt x="14681" y="18500"/>
                  </a:cubicBezTo>
                  <a:cubicBezTo>
                    <a:pt x="16453" y="19100"/>
                    <a:pt x="17212" y="20300"/>
                    <a:pt x="17972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188802" y="3255116"/>
              <a:ext cx="406401" cy="442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21600" y="538"/>
                  </a:moveTo>
                  <a:cubicBezTo>
                    <a:pt x="19912" y="383"/>
                    <a:pt x="18225" y="228"/>
                    <a:pt x="17212" y="130"/>
                  </a:cubicBezTo>
                  <a:cubicBezTo>
                    <a:pt x="16200" y="32"/>
                    <a:pt x="15862" y="-9"/>
                    <a:pt x="15694" y="1"/>
                  </a:cubicBezTo>
                  <a:cubicBezTo>
                    <a:pt x="15525" y="12"/>
                    <a:pt x="15525" y="74"/>
                    <a:pt x="15469" y="306"/>
                  </a:cubicBezTo>
                  <a:cubicBezTo>
                    <a:pt x="15413" y="538"/>
                    <a:pt x="15300" y="940"/>
                    <a:pt x="15131" y="1343"/>
                  </a:cubicBezTo>
                  <a:cubicBezTo>
                    <a:pt x="14962" y="1745"/>
                    <a:pt x="14738" y="2148"/>
                    <a:pt x="14569" y="2540"/>
                  </a:cubicBezTo>
                  <a:cubicBezTo>
                    <a:pt x="14400" y="2932"/>
                    <a:pt x="14287" y="3314"/>
                    <a:pt x="14175" y="3655"/>
                  </a:cubicBezTo>
                  <a:cubicBezTo>
                    <a:pt x="14063" y="3995"/>
                    <a:pt x="13950" y="4294"/>
                    <a:pt x="13838" y="4609"/>
                  </a:cubicBezTo>
                  <a:cubicBezTo>
                    <a:pt x="13725" y="4924"/>
                    <a:pt x="13612" y="5254"/>
                    <a:pt x="13500" y="5615"/>
                  </a:cubicBezTo>
                  <a:cubicBezTo>
                    <a:pt x="13388" y="5977"/>
                    <a:pt x="13275" y="6369"/>
                    <a:pt x="13106" y="6751"/>
                  </a:cubicBezTo>
                  <a:cubicBezTo>
                    <a:pt x="12937" y="7133"/>
                    <a:pt x="12713" y="7504"/>
                    <a:pt x="12488" y="7891"/>
                  </a:cubicBezTo>
                  <a:cubicBezTo>
                    <a:pt x="12262" y="8278"/>
                    <a:pt x="12038" y="8681"/>
                    <a:pt x="11756" y="9083"/>
                  </a:cubicBezTo>
                  <a:cubicBezTo>
                    <a:pt x="11475" y="9486"/>
                    <a:pt x="11138" y="9888"/>
                    <a:pt x="10800" y="10296"/>
                  </a:cubicBezTo>
                  <a:cubicBezTo>
                    <a:pt x="10462" y="10703"/>
                    <a:pt x="10125" y="11116"/>
                    <a:pt x="9731" y="11524"/>
                  </a:cubicBezTo>
                  <a:cubicBezTo>
                    <a:pt x="9337" y="11931"/>
                    <a:pt x="8888" y="12334"/>
                    <a:pt x="8438" y="12742"/>
                  </a:cubicBezTo>
                  <a:cubicBezTo>
                    <a:pt x="7987" y="13149"/>
                    <a:pt x="7538" y="13562"/>
                    <a:pt x="7088" y="13954"/>
                  </a:cubicBezTo>
                  <a:cubicBezTo>
                    <a:pt x="6637" y="14346"/>
                    <a:pt x="6188" y="14718"/>
                    <a:pt x="5794" y="15089"/>
                  </a:cubicBezTo>
                  <a:cubicBezTo>
                    <a:pt x="5400" y="15461"/>
                    <a:pt x="5062" y="15832"/>
                    <a:pt x="4725" y="16188"/>
                  </a:cubicBezTo>
                  <a:cubicBezTo>
                    <a:pt x="4388" y="16544"/>
                    <a:pt x="4050" y="16885"/>
                    <a:pt x="3769" y="17267"/>
                  </a:cubicBezTo>
                  <a:cubicBezTo>
                    <a:pt x="3487" y="17649"/>
                    <a:pt x="3263" y="18072"/>
                    <a:pt x="2981" y="18490"/>
                  </a:cubicBezTo>
                  <a:cubicBezTo>
                    <a:pt x="2700" y="18908"/>
                    <a:pt x="2362" y="19321"/>
                    <a:pt x="1969" y="19749"/>
                  </a:cubicBezTo>
                  <a:cubicBezTo>
                    <a:pt x="1575" y="20177"/>
                    <a:pt x="1125" y="20621"/>
                    <a:pt x="787" y="20931"/>
                  </a:cubicBezTo>
                  <a:cubicBezTo>
                    <a:pt x="450" y="21240"/>
                    <a:pt x="225" y="21416"/>
                    <a:pt x="0" y="21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430102" y="3308350"/>
              <a:ext cx="50228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" y="1385"/>
                    <a:pt x="492" y="2769"/>
                    <a:pt x="778" y="3462"/>
                  </a:cubicBezTo>
                  <a:cubicBezTo>
                    <a:pt x="1065" y="4154"/>
                    <a:pt x="1393" y="4154"/>
                    <a:pt x="1729" y="4154"/>
                  </a:cubicBezTo>
                  <a:cubicBezTo>
                    <a:pt x="2066" y="4154"/>
                    <a:pt x="2412" y="4154"/>
                    <a:pt x="2726" y="4154"/>
                  </a:cubicBezTo>
                  <a:cubicBezTo>
                    <a:pt x="3040" y="4154"/>
                    <a:pt x="3322" y="4154"/>
                    <a:pt x="3618" y="4154"/>
                  </a:cubicBezTo>
                  <a:cubicBezTo>
                    <a:pt x="3914" y="4154"/>
                    <a:pt x="4224" y="4154"/>
                    <a:pt x="4565" y="4154"/>
                  </a:cubicBezTo>
                  <a:cubicBezTo>
                    <a:pt x="4906" y="4154"/>
                    <a:pt x="5279" y="4154"/>
                    <a:pt x="5657" y="4154"/>
                  </a:cubicBezTo>
                  <a:cubicBezTo>
                    <a:pt x="6035" y="4154"/>
                    <a:pt x="6417" y="4154"/>
                    <a:pt x="6731" y="4154"/>
                  </a:cubicBezTo>
                  <a:cubicBezTo>
                    <a:pt x="7045" y="4154"/>
                    <a:pt x="7291" y="4154"/>
                    <a:pt x="7632" y="4154"/>
                  </a:cubicBezTo>
                  <a:cubicBezTo>
                    <a:pt x="7974" y="4154"/>
                    <a:pt x="8411" y="4154"/>
                    <a:pt x="8752" y="4154"/>
                  </a:cubicBezTo>
                  <a:cubicBezTo>
                    <a:pt x="9093" y="4154"/>
                    <a:pt x="9339" y="4154"/>
                    <a:pt x="9576" y="4154"/>
                  </a:cubicBezTo>
                  <a:cubicBezTo>
                    <a:pt x="9812" y="4154"/>
                    <a:pt x="10040" y="4154"/>
                    <a:pt x="10295" y="4292"/>
                  </a:cubicBezTo>
                  <a:cubicBezTo>
                    <a:pt x="10550" y="4431"/>
                    <a:pt x="10832" y="4708"/>
                    <a:pt x="11100" y="4846"/>
                  </a:cubicBezTo>
                  <a:cubicBezTo>
                    <a:pt x="11369" y="4985"/>
                    <a:pt x="11624" y="4985"/>
                    <a:pt x="11870" y="5123"/>
                  </a:cubicBezTo>
                  <a:cubicBezTo>
                    <a:pt x="12115" y="5262"/>
                    <a:pt x="12352" y="5538"/>
                    <a:pt x="12611" y="5815"/>
                  </a:cubicBezTo>
                  <a:cubicBezTo>
                    <a:pt x="12871" y="6092"/>
                    <a:pt x="13153" y="6369"/>
                    <a:pt x="13421" y="6646"/>
                  </a:cubicBezTo>
                  <a:cubicBezTo>
                    <a:pt x="13690" y="6923"/>
                    <a:pt x="13945" y="7200"/>
                    <a:pt x="14327" y="7615"/>
                  </a:cubicBezTo>
                  <a:cubicBezTo>
                    <a:pt x="14709" y="8031"/>
                    <a:pt x="15219" y="8585"/>
                    <a:pt x="15606" y="9000"/>
                  </a:cubicBezTo>
                  <a:cubicBezTo>
                    <a:pt x="15993" y="9415"/>
                    <a:pt x="16257" y="9692"/>
                    <a:pt x="16621" y="10246"/>
                  </a:cubicBezTo>
                  <a:cubicBezTo>
                    <a:pt x="16985" y="10800"/>
                    <a:pt x="17449" y="11631"/>
                    <a:pt x="17904" y="12600"/>
                  </a:cubicBezTo>
                  <a:cubicBezTo>
                    <a:pt x="18360" y="13569"/>
                    <a:pt x="18806" y="14677"/>
                    <a:pt x="19238" y="15646"/>
                  </a:cubicBezTo>
                  <a:cubicBezTo>
                    <a:pt x="19670" y="16615"/>
                    <a:pt x="20089" y="17446"/>
                    <a:pt x="20480" y="18415"/>
                  </a:cubicBezTo>
                  <a:cubicBezTo>
                    <a:pt x="20872" y="19385"/>
                    <a:pt x="21236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588579" y="5835650"/>
              <a:ext cx="516282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81" y="1350"/>
                  </a:moveTo>
                  <a:cubicBezTo>
                    <a:pt x="36" y="900"/>
                    <a:pt x="-8" y="450"/>
                    <a:pt x="1" y="225"/>
                  </a:cubicBezTo>
                  <a:cubicBezTo>
                    <a:pt x="10" y="0"/>
                    <a:pt x="72" y="0"/>
                    <a:pt x="289" y="0"/>
                  </a:cubicBezTo>
                  <a:cubicBezTo>
                    <a:pt x="505" y="0"/>
                    <a:pt x="877" y="0"/>
                    <a:pt x="1236" y="0"/>
                  </a:cubicBezTo>
                  <a:cubicBezTo>
                    <a:pt x="1594" y="0"/>
                    <a:pt x="1940" y="0"/>
                    <a:pt x="2285" y="0"/>
                  </a:cubicBezTo>
                  <a:cubicBezTo>
                    <a:pt x="2630" y="0"/>
                    <a:pt x="2975" y="0"/>
                    <a:pt x="3321" y="0"/>
                  </a:cubicBezTo>
                  <a:cubicBezTo>
                    <a:pt x="3666" y="0"/>
                    <a:pt x="4011" y="0"/>
                    <a:pt x="4321" y="113"/>
                  </a:cubicBezTo>
                  <a:cubicBezTo>
                    <a:pt x="4631" y="225"/>
                    <a:pt x="4905" y="450"/>
                    <a:pt x="5180" y="675"/>
                  </a:cubicBezTo>
                  <a:cubicBezTo>
                    <a:pt x="5454" y="900"/>
                    <a:pt x="5728" y="1125"/>
                    <a:pt x="6021" y="1350"/>
                  </a:cubicBezTo>
                  <a:cubicBezTo>
                    <a:pt x="6313" y="1575"/>
                    <a:pt x="6622" y="1800"/>
                    <a:pt x="6954" y="2138"/>
                  </a:cubicBezTo>
                  <a:cubicBezTo>
                    <a:pt x="7286" y="2475"/>
                    <a:pt x="7641" y="2925"/>
                    <a:pt x="7981" y="3375"/>
                  </a:cubicBezTo>
                  <a:cubicBezTo>
                    <a:pt x="8322" y="3825"/>
                    <a:pt x="8650" y="4275"/>
                    <a:pt x="8982" y="4725"/>
                  </a:cubicBezTo>
                  <a:cubicBezTo>
                    <a:pt x="9314" y="5175"/>
                    <a:pt x="9650" y="5625"/>
                    <a:pt x="9982" y="5962"/>
                  </a:cubicBezTo>
                  <a:cubicBezTo>
                    <a:pt x="10314" y="6300"/>
                    <a:pt x="10642" y="6525"/>
                    <a:pt x="10965" y="6863"/>
                  </a:cubicBezTo>
                  <a:cubicBezTo>
                    <a:pt x="11288" y="7200"/>
                    <a:pt x="11606" y="7650"/>
                    <a:pt x="11943" y="8100"/>
                  </a:cubicBezTo>
                  <a:cubicBezTo>
                    <a:pt x="12279" y="8550"/>
                    <a:pt x="12633" y="9000"/>
                    <a:pt x="12979" y="9337"/>
                  </a:cubicBezTo>
                  <a:cubicBezTo>
                    <a:pt x="13324" y="9675"/>
                    <a:pt x="13660" y="9900"/>
                    <a:pt x="13983" y="10238"/>
                  </a:cubicBezTo>
                  <a:cubicBezTo>
                    <a:pt x="14306" y="10575"/>
                    <a:pt x="14616" y="11025"/>
                    <a:pt x="14944" y="11475"/>
                  </a:cubicBezTo>
                  <a:cubicBezTo>
                    <a:pt x="15271" y="11925"/>
                    <a:pt x="15617" y="12375"/>
                    <a:pt x="15940" y="12825"/>
                  </a:cubicBezTo>
                  <a:cubicBezTo>
                    <a:pt x="16263" y="13275"/>
                    <a:pt x="16564" y="13725"/>
                    <a:pt x="16852" y="14063"/>
                  </a:cubicBezTo>
                  <a:cubicBezTo>
                    <a:pt x="17139" y="14400"/>
                    <a:pt x="17414" y="14625"/>
                    <a:pt x="17688" y="14962"/>
                  </a:cubicBezTo>
                  <a:cubicBezTo>
                    <a:pt x="17962" y="15300"/>
                    <a:pt x="18237" y="15750"/>
                    <a:pt x="18600" y="16200"/>
                  </a:cubicBezTo>
                  <a:cubicBezTo>
                    <a:pt x="18963" y="16650"/>
                    <a:pt x="19414" y="17100"/>
                    <a:pt x="19844" y="17662"/>
                  </a:cubicBezTo>
                  <a:cubicBezTo>
                    <a:pt x="20273" y="18225"/>
                    <a:pt x="20680" y="18900"/>
                    <a:pt x="20968" y="19575"/>
                  </a:cubicBezTo>
                  <a:cubicBezTo>
                    <a:pt x="21256" y="20250"/>
                    <a:pt x="21424" y="20925"/>
                    <a:pt x="21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804752" y="4163913"/>
              <a:ext cx="5537201" cy="181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18782"/>
                  </a:moveTo>
                  <a:cubicBezTo>
                    <a:pt x="314" y="18782"/>
                    <a:pt x="628" y="18782"/>
                    <a:pt x="954" y="18744"/>
                  </a:cubicBezTo>
                  <a:cubicBezTo>
                    <a:pt x="1280" y="18707"/>
                    <a:pt x="1618" y="18631"/>
                    <a:pt x="1920" y="18468"/>
                  </a:cubicBezTo>
                  <a:cubicBezTo>
                    <a:pt x="2221" y="18305"/>
                    <a:pt x="2485" y="18054"/>
                    <a:pt x="2762" y="17790"/>
                  </a:cubicBezTo>
                  <a:cubicBezTo>
                    <a:pt x="3039" y="17526"/>
                    <a:pt x="3328" y="17250"/>
                    <a:pt x="3604" y="16911"/>
                  </a:cubicBezTo>
                  <a:cubicBezTo>
                    <a:pt x="3881" y="16572"/>
                    <a:pt x="4145" y="16170"/>
                    <a:pt x="4376" y="15655"/>
                  </a:cubicBezTo>
                  <a:cubicBezTo>
                    <a:pt x="4607" y="15140"/>
                    <a:pt x="4806" y="14512"/>
                    <a:pt x="5008" y="13922"/>
                  </a:cubicBezTo>
                  <a:cubicBezTo>
                    <a:pt x="5210" y="13332"/>
                    <a:pt x="5417" y="12779"/>
                    <a:pt x="5623" y="12177"/>
                  </a:cubicBezTo>
                  <a:cubicBezTo>
                    <a:pt x="5829" y="11574"/>
                    <a:pt x="6036" y="10921"/>
                    <a:pt x="6230" y="10268"/>
                  </a:cubicBezTo>
                  <a:cubicBezTo>
                    <a:pt x="6424" y="9615"/>
                    <a:pt x="6606" y="8962"/>
                    <a:pt x="6791" y="8321"/>
                  </a:cubicBezTo>
                  <a:cubicBezTo>
                    <a:pt x="6977" y="7681"/>
                    <a:pt x="7167" y="7053"/>
                    <a:pt x="7390" y="6387"/>
                  </a:cubicBezTo>
                  <a:cubicBezTo>
                    <a:pt x="7613" y="5722"/>
                    <a:pt x="7869" y="5018"/>
                    <a:pt x="8083" y="4441"/>
                  </a:cubicBezTo>
                  <a:cubicBezTo>
                    <a:pt x="8298" y="3863"/>
                    <a:pt x="8472" y="3411"/>
                    <a:pt x="8670" y="2959"/>
                  </a:cubicBezTo>
                  <a:cubicBezTo>
                    <a:pt x="8868" y="2507"/>
                    <a:pt x="9091" y="2055"/>
                    <a:pt x="9330" y="1628"/>
                  </a:cubicBezTo>
                  <a:cubicBezTo>
                    <a:pt x="9570" y="1201"/>
                    <a:pt x="9826" y="799"/>
                    <a:pt x="10090" y="523"/>
                  </a:cubicBezTo>
                  <a:cubicBezTo>
                    <a:pt x="10354" y="246"/>
                    <a:pt x="10627" y="96"/>
                    <a:pt x="10907" y="33"/>
                  </a:cubicBezTo>
                  <a:cubicBezTo>
                    <a:pt x="11188" y="-30"/>
                    <a:pt x="11477" y="-5"/>
                    <a:pt x="11762" y="133"/>
                  </a:cubicBezTo>
                  <a:cubicBezTo>
                    <a:pt x="12047" y="271"/>
                    <a:pt x="12328" y="523"/>
                    <a:pt x="12579" y="862"/>
                  </a:cubicBezTo>
                  <a:cubicBezTo>
                    <a:pt x="12831" y="1201"/>
                    <a:pt x="13054" y="1628"/>
                    <a:pt x="13261" y="2092"/>
                  </a:cubicBezTo>
                  <a:cubicBezTo>
                    <a:pt x="13467" y="2557"/>
                    <a:pt x="13657" y="3059"/>
                    <a:pt x="13847" y="3650"/>
                  </a:cubicBezTo>
                  <a:cubicBezTo>
                    <a:pt x="14037" y="4240"/>
                    <a:pt x="14227" y="4918"/>
                    <a:pt x="14404" y="5571"/>
                  </a:cubicBezTo>
                  <a:cubicBezTo>
                    <a:pt x="14582" y="6224"/>
                    <a:pt x="14747" y="6852"/>
                    <a:pt x="14928" y="7517"/>
                  </a:cubicBezTo>
                  <a:cubicBezTo>
                    <a:pt x="15110" y="8183"/>
                    <a:pt x="15308" y="8886"/>
                    <a:pt x="15490" y="9590"/>
                  </a:cubicBezTo>
                  <a:cubicBezTo>
                    <a:pt x="15672" y="10293"/>
                    <a:pt x="15837" y="10996"/>
                    <a:pt x="15985" y="11624"/>
                  </a:cubicBezTo>
                  <a:cubicBezTo>
                    <a:pt x="16134" y="12252"/>
                    <a:pt x="16266" y="12804"/>
                    <a:pt x="16439" y="13420"/>
                  </a:cubicBezTo>
                  <a:cubicBezTo>
                    <a:pt x="16613" y="14035"/>
                    <a:pt x="16828" y="14713"/>
                    <a:pt x="17050" y="15291"/>
                  </a:cubicBezTo>
                  <a:cubicBezTo>
                    <a:pt x="17273" y="15869"/>
                    <a:pt x="17505" y="16346"/>
                    <a:pt x="17736" y="16760"/>
                  </a:cubicBezTo>
                  <a:cubicBezTo>
                    <a:pt x="17967" y="17175"/>
                    <a:pt x="18198" y="17526"/>
                    <a:pt x="18471" y="17890"/>
                  </a:cubicBezTo>
                  <a:cubicBezTo>
                    <a:pt x="18743" y="18255"/>
                    <a:pt x="19057" y="18631"/>
                    <a:pt x="19358" y="18983"/>
                  </a:cubicBezTo>
                  <a:cubicBezTo>
                    <a:pt x="19660" y="19335"/>
                    <a:pt x="19949" y="19661"/>
                    <a:pt x="20258" y="20013"/>
                  </a:cubicBezTo>
                  <a:cubicBezTo>
                    <a:pt x="20568" y="20364"/>
                    <a:pt x="20898" y="20741"/>
                    <a:pt x="21125" y="21005"/>
                  </a:cubicBezTo>
                  <a:cubicBezTo>
                    <a:pt x="21352" y="21269"/>
                    <a:pt x="21476" y="21419"/>
                    <a:pt x="21600" y="2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763852" y="4311650"/>
              <a:ext cx="44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719402" y="4572000"/>
              <a:ext cx="444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009"/>
                    <a:pt x="11314" y="10017"/>
                    <a:pt x="7714" y="13617"/>
                  </a:cubicBezTo>
                  <a:cubicBezTo>
                    <a:pt x="4114" y="17217"/>
                    <a:pt x="2057" y="19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9630502" y="4914900"/>
              <a:ext cx="698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472"/>
                    <a:pt x="8509" y="10944"/>
                    <a:pt x="4909" y="14544"/>
                  </a:cubicBezTo>
                  <a:cubicBezTo>
                    <a:pt x="1309" y="18144"/>
                    <a:pt x="655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630502" y="5289550"/>
              <a:ext cx="6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592402" y="5695950"/>
              <a:ext cx="44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800"/>
                    <a:pt x="11314" y="1600"/>
                    <a:pt x="7714" y="5200"/>
                  </a:cubicBezTo>
                  <a:cubicBezTo>
                    <a:pt x="4114" y="8800"/>
                    <a:pt x="2057" y="15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605102" y="5937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346183" y="6019800"/>
              <a:ext cx="408113" cy="45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99" fill="norm" stroke="1" extrusionOk="0">
                  <a:moveTo>
                    <a:pt x="15464" y="5425"/>
                  </a:moveTo>
                  <a:cubicBezTo>
                    <a:pt x="14472" y="4420"/>
                    <a:pt x="13480" y="3416"/>
                    <a:pt x="12268" y="2913"/>
                  </a:cubicBezTo>
                  <a:cubicBezTo>
                    <a:pt x="11056" y="2411"/>
                    <a:pt x="9623" y="2411"/>
                    <a:pt x="7915" y="3014"/>
                  </a:cubicBezTo>
                  <a:cubicBezTo>
                    <a:pt x="6207" y="3617"/>
                    <a:pt x="4223" y="4822"/>
                    <a:pt x="2791" y="6329"/>
                  </a:cubicBezTo>
                  <a:cubicBezTo>
                    <a:pt x="1358" y="7836"/>
                    <a:pt x="476" y="9645"/>
                    <a:pt x="146" y="11503"/>
                  </a:cubicBezTo>
                  <a:cubicBezTo>
                    <a:pt x="-185" y="13362"/>
                    <a:pt x="35" y="15271"/>
                    <a:pt x="917" y="16828"/>
                  </a:cubicBezTo>
                  <a:cubicBezTo>
                    <a:pt x="1799" y="18385"/>
                    <a:pt x="3342" y="19591"/>
                    <a:pt x="5380" y="20394"/>
                  </a:cubicBezTo>
                  <a:cubicBezTo>
                    <a:pt x="7419" y="21198"/>
                    <a:pt x="9954" y="21600"/>
                    <a:pt x="12158" y="21299"/>
                  </a:cubicBezTo>
                  <a:cubicBezTo>
                    <a:pt x="14362" y="20997"/>
                    <a:pt x="16235" y="19993"/>
                    <a:pt x="17723" y="18335"/>
                  </a:cubicBezTo>
                  <a:cubicBezTo>
                    <a:pt x="19211" y="16677"/>
                    <a:pt x="20313" y="14367"/>
                    <a:pt x="20864" y="12056"/>
                  </a:cubicBezTo>
                  <a:cubicBezTo>
                    <a:pt x="21415" y="9745"/>
                    <a:pt x="21415" y="7434"/>
                    <a:pt x="20588" y="5425"/>
                  </a:cubicBezTo>
                  <a:cubicBezTo>
                    <a:pt x="19762" y="3416"/>
                    <a:pt x="18109" y="1708"/>
                    <a:pt x="16456" y="854"/>
                  </a:cubicBezTo>
                  <a:cubicBezTo>
                    <a:pt x="14803" y="0"/>
                    <a:pt x="13150" y="0"/>
                    <a:pt x="1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808337" y="5985155"/>
              <a:ext cx="99870" cy="1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115" fill="norm" stroke="1" extrusionOk="0">
                  <a:moveTo>
                    <a:pt x="11259" y="7893"/>
                  </a:moveTo>
                  <a:cubicBezTo>
                    <a:pt x="9937" y="6263"/>
                    <a:pt x="8614" y="4633"/>
                    <a:pt x="7733" y="4836"/>
                  </a:cubicBezTo>
                  <a:cubicBezTo>
                    <a:pt x="6851" y="5040"/>
                    <a:pt x="6410" y="7078"/>
                    <a:pt x="5749" y="9116"/>
                  </a:cubicBezTo>
                  <a:cubicBezTo>
                    <a:pt x="5088" y="11153"/>
                    <a:pt x="4206" y="13191"/>
                    <a:pt x="3765" y="15229"/>
                  </a:cubicBezTo>
                  <a:cubicBezTo>
                    <a:pt x="3325" y="17267"/>
                    <a:pt x="3325" y="19304"/>
                    <a:pt x="4427" y="20323"/>
                  </a:cubicBezTo>
                  <a:cubicBezTo>
                    <a:pt x="5529" y="21342"/>
                    <a:pt x="7733" y="21342"/>
                    <a:pt x="9496" y="20527"/>
                  </a:cubicBezTo>
                  <a:cubicBezTo>
                    <a:pt x="11259" y="19712"/>
                    <a:pt x="12582" y="18082"/>
                    <a:pt x="13684" y="15229"/>
                  </a:cubicBezTo>
                  <a:cubicBezTo>
                    <a:pt x="14786" y="12376"/>
                    <a:pt x="15667" y="8300"/>
                    <a:pt x="15227" y="5651"/>
                  </a:cubicBezTo>
                  <a:cubicBezTo>
                    <a:pt x="14786" y="3002"/>
                    <a:pt x="13022" y="1780"/>
                    <a:pt x="11039" y="1372"/>
                  </a:cubicBezTo>
                  <a:cubicBezTo>
                    <a:pt x="9055" y="965"/>
                    <a:pt x="6851" y="1372"/>
                    <a:pt x="5088" y="2391"/>
                  </a:cubicBezTo>
                  <a:cubicBezTo>
                    <a:pt x="3325" y="3410"/>
                    <a:pt x="2002" y="5040"/>
                    <a:pt x="1120" y="6874"/>
                  </a:cubicBezTo>
                  <a:cubicBezTo>
                    <a:pt x="239" y="8708"/>
                    <a:pt x="-202" y="10746"/>
                    <a:pt x="1561" y="12376"/>
                  </a:cubicBezTo>
                  <a:cubicBezTo>
                    <a:pt x="3325" y="14006"/>
                    <a:pt x="7292" y="15229"/>
                    <a:pt x="10818" y="14414"/>
                  </a:cubicBezTo>
                  <a:cubicBezTo>
                    <a:pt x="14345" y="13599"/>
                    <a:pt x="17431" y="10746"/>
                    <a:pt x="19194" y="8097"/>
                  </a:cubicBezTo>
                  <a:cubicBezTo>
                    <a:pt x="20957" y="5448"/>
                    <a:pt x="21398" y="3002"/>
                    <a:pt x="19855" y="1576"/>
                  </a:cubicBezTo>
                  <a:cubicBezTo>
                    <a:pt x="18312" y="150"/>
                    <a:pt x="14786" y="-258"/>
                    <a:pt x="11920" y="150"/>
                  </a:cubicBezTo>
                  <a:cubicBezTo>
                    <a:pt x="9055" y="557"/>
                    <a:pt x="6851" y="1780"/>
                    <a:pt x="5088" y="3206"/>
                  </a:cubicBezTo>
                  <a:cubicBezTo>
                    <a:pt x="3325" y="4633"/>
                    <a:pt x="2002" y="6263"/>
                    <a:pt x="2443" y="7078"/>
                  </a:cubicBezTo>
                  <a:cubicBezTo>
                    <a:pt x="2884" y="7893"/>
                    <a:pt x="5088" y="7893"/>
                    <a:pt x="6190" y="6874"/>
                  </a:cubicBezTo>
                  <a:cubicBezTo>
                    <a:pt x="7292" y="5855"/>
                    <a:pt x="7292" y="3817"/>
                    <a:pt x="6410" y="3410"/>
                  </a:cubicBezTo>
                  <a:cubicBezTo>
                    <a:pt x="5529" y="3002"/>
                    <a:pt x="3765" y="4225"/>
                    <a:pt x="4206" y="5855"/>
                  </a:cubicBezTo>
                  <a:cubicBezTo>
                    <a:pt x="4647" y="7485"/>
                    <a:pt x="7292" y="9523"/>
                    <a:pt x="7512" y="10134"/>
                  </a:cubicBezTo>
                  <a:cubicBezTo>
                    <a:pt x="7733" y="10746"/>
                    <a:pt x="5529" y="9931"/>
                    <a:pt x="3545" y="8708"/>
                  </a:cubicBezTo>
                  <a:cubicBezTo>
                    <a:pt x="1561" y="7485"/>
                    <a:pt x="-202" y="5855"/>
                    <a:pt x="18" y="4633"/>
                  </a:cubicBezTo>
                  <a:cubicBezTo>
                    <a:pt x="239" y="3410"/>
                    <a:pt x="2443" y="2595"/>
                    <a:pt x="4647" y="2187"/>
                  </a:cubicBezTo>
                  <a:cubicBezTo>
                    <a:pt x="6851" y="1780"/>
                    <a:pt x="9055" y="1780"/>
                    <a:pt x="9716" y="3206"/>
                  </a:cubicBezTo>
                  <a:cubicBezTo>
                    <a:pt x="10378" y="4633"/>
                    <a:pt x="9496" y="7485"/>
                    <a:pt x="8614" y="10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500452" y="6369776"/>
              <a:ext cx="260351" cy="20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543"/>
                  </a:moveTo>
                  <a:cubicBezTo>
                    <a:pt x="5444" y="1670"/>
                    <a:pt x="10888" y="798"/>
                    <a:pt x="14049" y="361"/>
                  </a:cubicBezTo>
                  <a:cubicBezTo>
                    <a:pt x="17210" y="-75"/>
                    <a:pt x="18088" y="-75"/>
                    <a:pt x="18966" y="143"/>
                  </a:cubicBezTo>
                  <a:cubicBezTo>
                    <a:pt x="19844" y="361"/>
                    <a:pt x="20722" y="798"/>
                    <a:pt x="21073" y="1561"/>
                  </a:cubicBezTo>
                  <a:cubicBezTo>
                    <a:pt x="21424" y="2325"/>
                    <a:pt x="21249" y="3416"/>
                    <a:pt x="19229" y="5380"/>
                  </a:cubicBezTo>
                  <a:cubicBezTo>
                    <a:pt x="17210" y="7343"/>
                    <a:pt x="13346" y="10180"/>
                    <a:pt x="10185" y="12361"/>
                  </a:cubicBezTo>
                  <a:cubicBezTo>
                    <a:pt x="7024" y="14543"/>
                    <a:pt x="4566" y="16070"/>
                    <a:pt x="2985" y="17161"/>
                  </a:cubicBezTo>
                  <a:cubicBezTo>
                    <a:pt x="1405" y="18252"/>
                    <a:pt x="702" y="18907"/>
                    <a:pt x="702" y="19561"/>
                  </a:cubicBezTo>
                  <a:cubicBezTo>
                    <a:pt x="702" y="20216"/>
                    <a:pt x="1405" y="20870"/>
                    <a:pt x="4215" y="21198"/>
                  </a:cubicBezTo>
                  <a:cubicBezTo>
                    <a:pt x="7024" y="21525"/>
                    <a:pt x="11941" y="21525"/>
                    <a:pt x="15190" y="21416"/>
                  </a:cubicBezTo>
                  <a:cubicBezTo>
                    <a:pt x="18439" y="21307"/>
                    <a:pt x="20020" y="21089"/>
                    <a:pt x="21600" y="20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708680" y="6565900"/>
              <a:ext cx="19182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277" y="0"/>
                  </a:moveTo>
                  <a:cubicBezTo>
                    <a:pt x="20103" y="300"/>
                    <a:pt x="18929" y="600"/>
                    <a:pt x="16464" y="2850"/>
                  </a:cubicBezTo>
                  <a:cubicBezTo>
                    <a:pt x="13999" y="5100"/>
                    <a:pt x="10242" y="9300"/>
                    <a:pt x="7777" y="11700"/>
                  </a:cubicBezTo>
                  <a:cubicBezTo>
                    <a:pt x="5312" y="14100"/>
                    <a:pt x="4138" y="14700"/>
                    <a:pt x="3081" y="14550"/>
                  </a:cubicBezTo>
                  <a:cubicBezTo>
                    <a:pt x="2025" y="14400"/>
                    <a:pt x="1086" y="13500"/>
                    <a:pt x="499" y="12300"/>
                  </a:cubicBezTo>
                  <a:cubicBezTo>
                    <a:pt x="-88" y="11100"/>
                    <a:pt x="-323" y="9600"/>
                    <a:pt x="734" y="8400"/>
                  </a:cubicBezTo>
                  <a:cubicBezTo>
                    <a:pt x="1790" y="7200"/>
                    <a:pt x="4138" y="6300"/>
                    <a:pt x="7425" y="8550"/>
                  </a:cubicBezTo>
                  <a:cubicBezTo>
                    <a:pt x="10712" y="10800"/>
                    <a:pt x="14938" y="16200"/>
                    <a:pt x="191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868752" y="6559550"/>
              <a:ext cx="1778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864"/>
                    <a:pt x="16971" y="1728"/>
                    <a:pt x="13629" y="4464"/>
                  </a:cubicBezTo>
                  <a:cubicBezTo>
                    <a:pt x="10286" y="7200"/>
                    <a:pt x="5914" y="11808"/>
                    <a:pt x="3471" y="14976"/>
                  </a:cubicBezTo>
                  <a:cubicBezTo>
                    <a:pt x="1029" y="18144"/>
                    <a:pt x="514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1014802" y="6711914"/>
              <a:ext cx="279401" cy="19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6208"/>
                  </a:moveTo>
                  <a:cubicBezTo>
                    <a:pt x="164" y="5059"/>
                    <a:pt x="327" y="3910"/>
                    <a:pt x="736" y="2991"/>
                  </a:cubicBezTo>
                  <a:cubicBezTo>
                    <a:pt x="1145" y="2072"/>
                    <a:pt x="1800" y="1383"/>
                    <a:pt x="2536" y="808"/>
                  </a:cubicBezTo>
                  <a:cubicBezTo>
                    <a:pt x="3273" y="234"/>
                    <a:pt x="4091" y="-226"/>
                    <a:pt x="4664" y="119"/>
                  </a:cubicBezTo>
                  <a:cubicBezTo>
                    <a:pt x="5236" y="463"/>
                    <a:pt x="5564" y="1612"/>
                    <a:pt x="5482" y="4255"/>
                  </a:cubicBezTo>
                  <a:cubicBezTo>
                    <a:pt x="5400" y="6897"/>
                    <a:pt x="4909" y="11034"/>
                    <a:pt x="4255" y="13561"/>
                  </a:cubicBezTo>
                  <a:cubicBezTo>
                    <a:pt x="3600" y="16089"/>
                    <a:pt x="2782" y="17008"/>
                    <a:pt x="2045" y="17812"/>
                  </a:cubicBezTo>
                  <a:cubicBezTo>
                    <a:pt x="1309" y="18617"/>
                    <a:pt x="655" y="19306"/>
                    <a:pt x="1064" y="19651"/>
                  </a:cubicBezTo>
                  <a:cubicBezTo>
                    <a:pt x="1473" y="19995"/>
                    <a:pt x="2945" y="19995"/>
                    <a:pt x="6545" y="20225"/>
                  </a:cubicBezTo>
                  <a:cubicBezTo>
                    <a:pt x="10145" y="20455"/>
                    <a:pt x="15873" y="20914"/>
                    <a:pt x="2160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830652" y="5283200"/>
              <a:ext cx="114301" cy="83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594"/>
                    <a:pt x="17600" y="3188"/>
                    <a:pt x="15600" y="5002"/>
                  </a:cubicBezTo>
                  <a:cubicBezTo>
                    <a:pt x="13600" y="6815"/>
                    <a:pt x="11600" y="8849"/>
                    <a:pt x="10000" y="10635"/>
                  </a:cubicBezTo>
                  <a:cubicBezTo>
                    <a:pt x="8400" y="12421"/>
                    <a:pt x="7200" y="13960"/>
                    <a:pt x="5600" y="15747"/>
                  </a:cubicBezTo>
                  <a:cubicBezTo>
                    <a:pt x="4000" y="17533"/>
                    <a:pt x="2000" y="195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913202" y="5467350"/>
              <a:ext cx="260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6" y="2592"/>
                    <a:pt x="16332" y="5184"/>
                    <a:pt x="13171" y="8280"/>
                  </a:cubicBezTo>
                  <a:cubicBezTo>
                    <a:pt x="10010" y="11376"/>
                    <a:pt x="6322" y="14976"/>
                    <a:pt x="4039" y="17280"/>
                  </a:cubicBezTo>
                  <a:cubicBezTo>
                    <a:pt x="1756" y="19584"/>
                    <a:pt x="878" y="205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1002102" y="5594350"/>
              <a:ext cx="3746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15" y="2133"/>
                    <a:pt x="16231" y="4267"/>
                    <a:pt x="13180" y="6933"/>
                  </a:cubicBezTo>
                  <a:cubicBezTo>
                    <a:pt x="10129" y="9600"/>
                    <a:pt x="6712" y="12800"/>
                    <a:pt x="4454" y="15333"/>
                  </a:cubicBezTo>
                  <a:cubicBezTo>
                    <a:pt x="2197" y="17867"/>
                    <a:pt x="1098" y="19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1186252" y="5746750"/>
              <a:ext cx="3683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1620"/>
                    <a:pt x="15145" y="3240"/>
                    <a:pt x="11793" y="5940"/>
                  </a:cubicBezTo>
                  <a:cubicBezTo>
                    <a:pt x="8441" y="8640"/>
                    <a:pt x="4966" y="12420"/>
                    <a:pt x="2979" y="15210"/>
                  </a:cubicBezTo>
                  <a:cubicBezTo>
                    <a:pt x="993" y="18000"/>
                    <a:pt x="497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1433902" y="5791200"/>
              <a:ext cx="298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17" y="2653"/>
                    <a:pt x="13634" y="5305"/>
                    <a:pt x="10340" y="7958"/>
                  </a:cubicBezTo>
                  <a:cubicBezTo>
                    <a:pt x="7047" y="10611"/>
                    <a:pt x="4443" y="13263"/>
                    <a:pt x="2834" y="15537"/>
                  </a:cubicBezTo>
                  <a:cubicBezTo>
                    <a:pt x="1226" y="17811"/>
                    <a:pt x="613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1678658" y="5848350"/>
              <a:ext cx="20609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5730" y="3757"/>
                    <a:pt x="10000" y="7513"/>
                    <a:pt x="6473" y="10174"/>
                  </a:cubicBezTo>
                  <a:cubicBezTo>
                    <a:pt x="2947" y="12835"/>
                    <a:pt x="1624" y="14400"/>
                    <a:pt x="853" y="15965"/>
                  </a:cubicBezTo>
                  <a:cubicBezTo>
                    <a:pt x="81" y="17530"/>
                    <a:pt x="-139" y="19096"/>
                    <a:pt x="81" y="20035"/>
                  </a:cubicBezTo>
                  <a:cubicBezTo>
                    <a:pt x="302" y="20974"/>
                    <a:pt x="963" y="21287"/>
                    <a:pt x="1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719652" y="5962650"/>
              <a:ext cx="177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161371" y="5321300"/>
              <a:ext cx="443982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0" fill="norm" stroke="1" extrusionOk="0">
                  <a:moveTo>
                    <a:pt x="1818" y="20224"/>
                  </a:moveTo>
                  <a:cubicBezTo>
                    <a:pt x="999" y="20912"/>
                    <a:pt x="180" y="21600"/>
                    <a:pt x="27" y="21462"/>
                  </a:cubicBezTo>
                  <a:cubicBezTo>
                    <a:pt x="-127" y="21325"/>
                    <a:pt x="385" y="20362"/>
                    <a:pt x="1869" y="18023"/>
                  </a:cubicBezTo>
                  <a:cubicBezTo>
                    <a:pt x="3354" y="15684"/>
                    <a:pt x="5810" y="11969"/>
                    <a:pt x="8318" y="8874"/>
                  </a:cubicBezTo>
                  <a:cubicBezTo>
                    <a:pt x="10827" y="5778"/>
                    <a:pt x="13386" y="3302"/>
                    <a:pt x="15587" y="1926"/>
                  </a:cubicBezTo>
                  <a:cubicBezTo>
                    <a:pt x="17788" y="550"/>
                    <a:pt x="19630" y="275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503752" y="5252227"/>
              <a:ext cx="159531" cy="18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025" fill="norm" stroke="1" extrusionOk="0">
                  <a:moveTo>
                    <a:pt x="0" y="5735"/>
                  </a:moveTo>
                  <a:cubicBezTo>
                    <a:pt x="0" y="4279"/>
                    <a:pt x="0" y="2823"/>
                    <a:pt x="1800" y="1609"/>
                  </a:cubicBezTo>
                  <a:cubicBezTo>
                    <a:pt x="3600" y="396"/>
                    <a:pt x="7200" y="-575"/>
                    <a:pt x="10938" y="396"/>
                  </a:cubicBezTo>
                  <a:cubicBezTo>
                    <a:pt x="14677" y="1367"/>
                    <a:pt x="18554" y="4279"/>
                    <a:pt x="20077" y="7191"/>
                  </a:cubicBezTo>
                  <a:cubicBezTo>
                    <a:pt x="21600" y="10104"/>
                    <a:pt x="20769" y="13016"/>
                    <a:pt x="18969" y="15322"/>
                  </a:cubicBezTo>
                  <a:cubicBezTo>
                    <a:pt x="17169" y="17627"/>
                    <a:pt x="14400" y="19326"/>
                    <a:pt x="11631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1796357" y="5143500"/>
              <a:ext cx="18999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1543" y="0"/>
                  </a:moveTo>
                  <a:cubicBezTo>
                    <a:pt x="19623" y="1867"/>
                    <a:pt x="17703" y="3733"/>
                    <a:pt x="15423" y="6667"/>
                  </a:cubicBezTo>
                  <a:cubicBezTo>
                    <a:pt x="13143" y="9600"/>
                    <a:pt x="10503" y="13600"/>
                    <a:pt x="8583" y="16000"/>
                  </a:cubicBezTo>
                  <a:cubicBezTo>
                    <a:pt x="6663" y="18400"/>
                    <a:pt x="5463" y="19200"/>
                    <a:pt x="4263" y="19467"/>
                  </a:cubicBezTo>
                  <a:cubicBezTo>
                    <a:pt x="3063" y="19733"/>
                    <a:pt x="1863" y="19467"/>
                    <a:pt x="1143" y="18533"/>
                  </a:cubicBezTo>
                  <a:cubicBezTo>
                    <a:pt x="423" y="17600"/>
                    <a:pt x="183" y="16000"/>
                    <a:pt x="63" y="14533"/>
                  </a:cubicBezTo>
                  <a:cubicBezTo>
                    <a:pt x="-57" y="13067"/>
                    <a:pt x="-57" y="11733"/>
                    <a:pt x="543" y="10933"/>
                  </a:cubicBezTo>
                  <a:cubicBezTo>
                    <a:pt x="1143" y="10133"/>
                    <a:pt x="2343" y="9867"/>
                    <a:pt x="4743" y="10800"/>
                  </a:cubicBezTo>
                  <a:cubicBezTo>
                    <a:pt x="7143" y="11733"/>
                    <a:pt x="10743" y="13867"/>
                    <a:pt x="13383" y="15867"/>
                  </a:cubicBezTo>
                  <a:cubicBezTo>
                    <a:pt x="16023" y="17867"/>
                    <a:pt x="17703" y="19733"/>
                    <a:pt x="193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1967302" y="5167561"/>
              <a:ext cx="165101" cy="31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90"/>
                  </a:moveTo>
                  <a:cubicBezTo>
                    <a:pt x="20215" y="-52"/>
                    <a:pt x="18831" y="-194"/>
                    <a:pt x="16754" y="1085"/>
                  </a:cubicBezTo>
                  <a:cubicBezTo>
                    <a:pt x="14677" y="2364"/>
                    <a:pt x="11908" y="5064"/>
                    <a:pt x="9000" y="8688"/>
                  </a:cubicBezTo>
                  <a:cubicBezTo>
                    <a:pt x="6092" y="12311"/>
                    <a:pt x="3046" y="16859"/>
                    <a:pt x="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2109362" y="5348816"/>
              <a:ext cx="264341" cy="13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5" fill="norm" stroke="1" extrusionOk="0">
                  <a:moveTo>
                    <a:pt x="1866" y="2658"/>
                  </a:moveTo>
                  <a:cubicBezTo>
                    <a:pt x="2552" y="1329"/>
                    <a:pt x="3238" y="0"/>
                    <a:pt x="3838" y="0"/>
                  </a:cubicBezTo>
                  <a:cubicBezTo>
                    <a:pt x="4438" y="0"/>
                    <a:pt x="4952" y="1329"/>
                    <a:pt x="5123" y="2825"/>
                  </a:cubicBezTo>
                  <a:cubicBezTo>
                    <a:pt x="5295" y="4320"/>
                    <a:pt x="5123" y="5982"/>
                    <a:pt x="4352" y="8308"/>
                  </a:cubicBezTo>
                  <a:cubicBezTo>
                    <a:pt x="3580" y="10634"/>
                    <a:pt x="2209" y="13625"/>
                    <a:pt x="1266" y="15951"/>
                  </a:cubicBezTo>
                  <a:cubicBezTo>
                    <a:pt x="323" y="18277"/>
                    <a:pt x="-191" y="19938"/>
                    <a:pt x="66" y="20769"/>
                  </a:cubicBezTo>
                  <a:cubicBezTo>
                    <a:pt x="323" y="21600"/>
                    <a:pt x="1352" y="21600"/>
                    <a:pt x="5038" y="21268"/>
                  </a:cubicBezTo>
                  <a:cubicBezTo>
                    <a:pt x="8723" y="20935"/>
                    <a:pt x="15066" y="20271"/>
                    <a:pt x="21409" y="19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412236" y="5828105"/>
              <a:ext cx="148167" cy="8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6" fill="norm" stroke="1" extrusionOk="0">
                  <a:moveTo>
                    <a:pt x="21600" y="4591"/>
                  </a:moveTo>
                  <a:cubicBezTo>
                    <a:pt x="20057" y="4591"/>
                    <a:pt x="18514" y="4591"/>
                    <a:pt x="15737" y="3151"/>
                  </a:cubicBezTo>
                  <a:cubicBezTo>
                    <a:pt x="12960" y="1711"/>
                    <a:pt x="8949" y="-1169"/>
                    <a:pt x="6480" y="511"/>
                  </a:cubicBezTo>
                  <a:cubicBezTo>
                    <a:pt x="4011" y="2191"/>
                    <a:pt x="3086" y="8431"/>
                    <a:pt x="3086" y="12511"/>
                  </a:cubicBezTo>
                  <a:cubicBezTo>
                    <a:pt x="3086" y="16591"/>
                    <a:pt x="4011" y="18511"/>
                    <a:pt x="5246" y="19471"/>
                  </a:cubicBezTo>
                  <a:cubicBezTo>
                    <a:pt x="6480" y="20431"/>
                    <a:pt x="8023" y="20431"/>
                    <a:pt x="9566" y="19951"/>
                  </a:cubicBezTo>
                  <a:cubicBezTo>
                    <a:pt x="11109" y="19471"/>
                    <a:pt x="12651" y="18511"/>
                    <a:pt x="12806" y="17311"/>
                  </a:cubicBezTo>
                  <a:cubicBezTo>
                    <a:pt x="12960" y="16111"/>
                    <a:pt x="11726" y="14671"/>
                    <a:pt x="9874" y="13951"/>
                  </a:cubicBezTo>
                  <a:cubicBezTo>
                    <a:pt x="8023" y="13231"/>
                    <a:pt x="5554" y="13231"/>
                    <a:pt x="3549" y="13471"/>
                  </a:cubicBezTo>
                  <a:cubicBezTo>
                    <a:pt x="1543" y="13711"/>
                    <a:pt x="0" y="14191"/>
                    <a:pt x="0" y="14671"/>
                  </a:cubicBezTo>
                  <a:cubicBezTo>
                    <a:pt x="0" y="15151"/>
                    <a:pt x="1543" y="15631"/>
                    <a:pt x="3086" y="15391"/>
                  </a:cubicBezTo>
                  <a:cubicBezTo>
                    <a:pt x="4629" y="15151"/>
                    <a:pt x="6171" y="14191"/>
                    <a:pt x="7714" y="13231"/>
                  </a:cubicBezTo>
                  <a:cubicBezTo>
                    <a:pt x="9257" y="12271"/>
                    <a:pt x="10800" y="11311"/>
                    <a:pt x="10800" y="10831"/>
                  </a:cubicBezTo>
                  <a:cubicBezTo>
                    <a:pt x="10800" y="10351"/>
                    <a:pt x="9257" y="10351"/>
                    <a:pt x="7714" y="10831"/>
                  </a:cubicBezTo>
                  <a:cubicBezTo>
                    <a:pt x="6171" y="11311"/>
                    <a:pt x="4629" y="12271"/>
                    <a:pt x="3086" y="13231"/>
                  </a:cubicBezTo>
                  <a:cubicBezTo>
                    <a:pt x="1543" y="14191"/>
                    <a:pt x="0" y="15151"/>
                    <a:pt x="0" y="15871"/>
                  </a:cubicBezTo>
                  <a:cubicBezTo>
                    <a:pt x="0" y="16591"/>
                    <a:pt x="1543" y="17071"/>
                    <a:pt x="3703" y="17071"/>
                  </a:cubicBezTo>
                  <a:cubicBezTo>
                    <a:pt x="5863" y="17071"/>
                    <a:pt x="8640" y="16591"/>
                    <a:pt x="10800" y="16831"/>
                  </a:cubicBezTo>
                  <a:cubicBezTo>
                    <a:pt x="12960" y="17071"/>
                    <a:pt x="14503" y="18031"/>
                    <a:pt x="14657" y="17551"/>
                  </a:cubicBezTo>
                  <a:cubicBezTo>
                    <a:pt x="14811" y="17071"/>
                    <a:pt x="13577" y="15151"/>
                    <a:pt x="13423" y="14911"/>
                  </a:cubicBezTo>
                  <a:cubicBezTo>
                    <a:pt x="13269" y="14671"/>
                    <a:pt x="14194" y="16111"/>
                    <a:pt x="15120" y="17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211152" y="62928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200"/>
                    <a:pt x="12150" y="10800"/>
                    <a:pt x="15750" y="7200"/>
                  </a:cubicBezTo>
                  <a:cubicBezTo>
                    <a:pt x="19350" y="3600"/>
                    <a:pt x="2047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534981" y="6198393"/>
              <a:ext cx="228622" cy="2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1" fill="norm" stroke="1" extrusionOk="0">
                  <a:moveTo>
                    <a:pt x="5353" y="1593"/>
                  </a:moveTo>
                  <a:cubicBezTo>
                    <a:pt x="6145" y="1039"/>
                    <a:pt x="6938" y="485"/>
                    <a:pt x="9019" y="208"/>
                  </a:cubicBezTo>
                  <a:cubicBezTo>
                    <a:pt x="11099" y="-69"/>
                    <a:pt x="14468" y="-69"/>
                    <a:pt x="16648" y="208"/>
                  </a:cubicBezTo>
                  <a:cubicBezTo>
                    <a:pt x="18828" y="485"/>
                    <a:pt x="19819" y="1039"/>
                    <a:pt x="20215" y="1777"/>
                  </a:cubicBezTo>
                  <a:cubicBezTo>
                    <a:pt x="20611" y="2516"/>
                    <a:pt x="20413" y="3439"/>
                    <a:pt x="17441" y="5931"/>
                  </a:cubicBezTo>
                  <a:cubicBezTo>
                    <a:pt x="14468" y="8423"/>
                    <a:pt x="8721" y="12485"/>
                    <a:pt x="5452" y="14885"/>
                  </a:cubicBezTo>
                  <a:cubicBezTo>
                    <a:pt x="2182" y="17285"/>
                    <a:pt x="1389" y="18023"/>
                    <a:pt x="795" y="18854"/>
                  </a:cubicBezTo>
                  <a:cubicBezTo>
                    <a:pt x="200" y="19685"/>
                    <a:pt x="-196" y="20608"/>
                    <a:pt x="101" y="21069"/>
                  </a:cubicBezTo>
                  <a:cubicBezTo>
                    <a:pt x="398" y="21531"/>
                    <a:pt x="1389" y="21531"/>
                    <a:pt x="4560" y="21346"/>
                  </a:cubicBezTo>
                  <a:cubicBezTo>
                    <a:pt x="7731" y="21162"/>
                    <a:pt x="13081" y="20793"/>
                    <a:pt x="16252" y="20516"/>
                  </a:cubicBezTo>
                  <a:cubicBezTo>
                    <a:pt x="19422" y="20239"/>
                    <a:pt x="20413" y="20054"/>
                    <a:pt x="21404" y="19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729911" y="6400800"/>
              <a:ext cx="160692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21296" y="0"/>
                  </a:moveTo>
                  <a:cubicBezTo>
                    <a:pt x="17369" y="5564"/>
                    <a:pt x="13441" y="11127"/>
                    <a:pt x="10636" y="14564"/>
                  </a:cubicBezTo>
                  <a:cubicBezTo>
                    <a:pt x="7831" y="18000"/>
                    <a:pt x="6148" y="19309"/>
                    <a:pt x="4605" y="19964"/>
                  </a:cubicBezTo>
                  <a:cubicBezTo>
                    <a:pt x="3062" y="20618"/>
                    <a:pt x="1660" y="20618"/>
                    <a:pt x="818" y="19473"/>
                  </a:cubicBezTo>
                  <a:cubicBezTo>
                    <a:pt x="-23" y="18327"/>
                    <a:pt x="-304" y="16036"/>
                    <a:pt x="397" y="14564"/>
                  </a:cubicBezTo>
                  <a:cubicBezTo>
                    <a:pt x="1099" y="13091"/>
                    <a:pt x="2782" y="12436"/>
                    <a:pt x="6288" y="13745"/>
                  </a:cubicBezTo>
                  <a:cubicBezTo>
                    <a:pt x="9795" y="15055"/>
                    <a:pt x="15125" y="18327"/>
                    <a:pt x="20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827102" y="6407150"/>
              <a:ext cx="1841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783"/>
                    <a:pt x="17131" y="1565"/>
                    <a:pt x="13779" y="3913"/>
                  </a:cubicBezTo>
                  <a:cubicBezTo>
                    <a:pt x="10428" y="6261"/>
                    <a:pt x="5959" y="10174"/>
                    <a:pt x="3476" y="13383"/>
                  </a:cubicBezTo>
                  <a:cubicBezTo>
                    <a:pt x="993" y="16591"/>
                    <a:pt x="497" y="190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7979502" y="6561666"/>
              <a:ext cx="171451" cy="16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244"/>
                  </a:moveTo>
                  <a:cubicBezTo>
                    <a:pt x="1600" y="1122"/>
                    <a:pt x="3200" y="0"/>
                    <a:pt x="5200" y="0"/>
                  </a:cubicBezTo>
                  <a:cubicBezTo>
                    <a:pt x="7200" y="0"/>
                    <a:pt x="9600" y="1122"/>
                    <a:pt x="10267" y="3226"/>
                  </a:cubicBezTo>
                  <a:cubicBezTo>
                    <a:pt x="10933" y="5330"/>
                    <a:pt x="9867" y="8416"/>
                    <a:pt x="8667" y="10660"/>
                  </a:cubicBezTo>
                  <a:cubicBezTo>
                    <a:pt x="7467" y="12904"/>
                    <a:pt x="6133" y="14306"/>
                    <a:pt x="4800" y="15990"/>
                  </a:cubicBezTo>
                  <a:cubicBezTo>
                    <a:pt x="3467" y="17673"/>
                    <a:pt x="2133" y="19636"/>
                    <a:pt x="2133" y="20618"/>
                  </a:cubicBezTo>
                  <a:cubicBezTo>
                    <a:pt x="2133" y="21600"/>
                    <a:pt x="3467" y="21600"/>
                    <a:pt x="6933" y="21039"/>
                  </a:cubicBezTo>
                  <a:cubicBezTo>
                    <a:pt x="10400" y="20478"/>
                    <a:pt x="16000" y="19356"/>
                    <a:pt x="21600" y="18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878372" y="5505450"/>
              <a:ext cx="4398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5942" y="0"/>
                  </a:moveTo>
                  <a:cubicBezTo>
                    <a:pt x="8000" y="2558"/>
                    <a:pt x="10057" y="5116"/>
                    <a:pt x="11085" y="7437"/>
                  </a:cubicBezTo>
                  <a:cubicBezTo>
                    <a:pt x="12114" y="9758"/>
                    <a:pt x="12114" y="11842"/>
                    <a:pt x="11600" y="13121"/>
                  </a:cubicBezTo>
                  <a:cubicBezTo>
                    <a:pt x="11085" y="14400"/>
                    <a:pt x="10057" y="14874"/>
                    <a:pt x="9028" y="14874"/>
                  </a:cubicBezTo>
                  <a:cubicBezTo>
                    <a:pt x="8000" y="14874"/>
                    <a:pt x="6971" y="14400"/>
                    <a:pt x="5942" y="12837"/>
                  </a:cubicBezTo>
                  <a:cubicBezTo>
                    <a:pt x="4914" y="11274"/>
                    <a:pt x="3885" y="8621"/>
                    <a:pt x="3371" y="6868"/>
                  </a:cubicBezTo>
                  <a:cubicBezTo>
                    <a:pt x="2857" y="5116"/>
                    <a:pt x="2857" y="4263"/>
                    <a:pt x="2342" y="3600"/>
                  </a:cubicBezTo>
                  <a:cubicBezTo>
                    <a:pt x="1828" y="2937"/>
                    <a:pt x="800" y="2463"/>
                    <a:pt x="285" y="2463"/>
                  </a:cubicBezTo>
                  <a:cubicBezTo>
                    <a:pt x="-229" y="2463"/>
                    <a:pt x="-229" y="2937"/>
                    <a:pt x="1828" y="4784"/>
                  </a:cubicBezTo>
                  <a:cubicBezTo>
                    <a:pt x="3885" y="6632"/>
                    <a:pt x="8000" y="9853"/>
                    <a:pt x="11600" y="12884"/>
                  </a:cubicBezTo>
                  <a:cubicBezTo>
                    <a:pt x="15200" y="15916"/>
                    <a:pt x="18285" y="18758"/>
                    <a:pt x="21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122252" y="5626100"/>
              <a:ext cx="20112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8225" y="0"/>
                  </a:moveTo>
                  <a:cubicBezTo>
                    <a:pt x="19350" y="491"/>
                    <a:pt x="20475" y="982"/>
                    <a:pt x="21037" y="1718"/>
                  </a:cubicBezTo>
                  <a:cubicBezTo>
                    <a:pt x="21600" y="2455"/>
                    <a:pt x="21600" y="3436"/>
                    <a:pt x="20025" y="5236"/>
                  </a:cubicBezTo>
                  <a:cubicBezTo>
                    <a:pt x="18450" y="7036"/>
                    <a:pt x="15300" y="9655"/>
                    <a:pt x="11700" y="12518"/>
                  </a:cubicBezTo>
                  <a:cubicBezTo>
                    <a:pt x="8100" y="15382"/>
                    <a:pt x="4050" y="184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292189" y="5694404"/>
              <a:ext cx="249164" cy="17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79" fill="norm" stroke="1" extrusionOk="0">
                  <a:moveTo>
                    <a:pt x="21367" y="183"/>
                  </a:moveTo>
                  <a:cubicBezTo>
                    <a:pt x="19370" y="-68"/>
                    <a:pt x="17374" y="-319"/>
                    <a:pt x="14560" y="1314"/>
                  </a:cubicBezTo>
                  <a:cubicBezTo>
                    <a:pt x="11747" y="2946"/>
                    <a:pt x="8117" y="6462"/>
                    <a:pt x="5575" y="9602"/>
                  </a:cubicBezTo>
                  <a:cubicBezTo>
                    <a:pt x="3034" y="12741"/>
                    <a:pt x="1582" y="15504"/>
                    <a:pt x="765" y="17514"/>
                  </a:cubicBezTo>
                  <a:cubicBezTo>
                    <a:pt x="-51" y="19523"/>
                    <a:pt x="-233" y="20779"/>
                    <a:pt x="312" y="21030"/>
                  </a:cubicBezTo>
                  <a:cubicBezTo>
                    <a:pt x="856" y="21281"/>
                    <a:pt x="2127" y="20528"/>
                    <a:pt x="3397" y="1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514795" y="5638800"/>
              <a:ext cx="128158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93" fill="norm" stroke="1" extrusionOk="0">
                  <a:moveTo>
                    <a:pt x="21094" y="0"/>
                  </a:moveTo>
                  <a:cubicBezTo>
                    <a:pt x="16565" y="4696"/>
                    <a:pt x="12036" y="9391"/>
                    <a:pt x="8552" y="12561"/>
                  </a:cubicBezTo>
                  <a:cubicBezTo>
                    <a:pt x="5068" y="15730"/>
                    <a:pt x="2629" y="17374"/>
                    <a:pt x="1236" y="18783"/>
                  </a:cubicBezTo>
                  <a:cubicBezTo>
                    <a:pt x="-158" y="20191"/>
                    <a:pt x="-506" y="21365"/>
                    <a:pt x="888" y="21483"/>
                  </a:cubicBezTo>
                  <a:cubicBezTo>
                    <a:pt x="2281" y="21600"/>
                    <a:pt x="5417" y="20661"/>
                    <a:pt x="8552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649302" y="5702300"/>
              <a:ext cx="825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526"/>
                    <a:pt x="13846" y="9051"/>
                    <a:pt x="10246" y="12651"/>
                  </a:cubicBezTo>
                  <a:cubicBezTo>
                    <a:pt x="6646" y="16251"/>
                    <a:pt x="3323" y="18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976202" y="5327650"/>
              <a:ext cx="54610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74" y="0"/>
                    <a:pt x="3349" y="0"/>
                    <a:pt x="5484" y="876"/>
                  </a:cubicBezTo>
                  <a:cubicBezTo>
                    <a:pt x="7619" y="1751"/>
                    <a:pt x="10214" y="3503"/>
                    <a:pt x="12391" y="5546"/>
                  </a:cubicBezTo>
                  <a:cubicBezTo>
                    <a:pt x="14567" y="7589"/>
                    <a:pt x="16326" y="9924"/>
                    <a:pt x="17623" y="12308"/>
                  </a:cubicBezTo>
                  <a:cubicBezTo>
                    <a:pt x="18921" y="14692"/>
                    <a:pt x="19758" y="17124"/>
                    <a:pt x="20344" y="18681"/>
                  </a:cubicBezTo>
                  <a:cubicBezTo>
                    <a:pt x="20930" y="20238"/>
                    <a:pt x="21265" y="2091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963502" y="5301124"/>
              <a:ext cx="241301" cy="23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7109"/>
                  </a:moveTo>
                  <a:cubicBezTo>
                    <a:pt x="1326" y="10222"/>
                    <a:pt x="2653" y="13336"/>
                    <a:pt x="3505" y="15379"/>
                  </a:cubicBezTo>
                  <a:cubicBezTo>
                    <a:pt x="4358" y="17422"/>
                    <a:pt x="4737" y="18395"/>
                    <a:pt x="4926" y="19368"/>
                  </a:cubicBezTo>
                  <a:cubicBezTo>
                    <a:pt x="5116" y="20341"/>
                    <a:pt x="5116" y="21314"/>
                    <a:pt x="5021" y="21314"/>
                  </a:cubicBezTo>
                  <a:cubicBezTo>
                    <a:pt x="4926" y="21314"/>
                    <a:pt x="4737" y="20341"/>
                    <a:pt x="4263" y="18298"/>
                  </a:cubicBezTo>
                  <a:cubicBezTo>
                    <a:pt x="3789" y="16255"/>
                    <a:pt x="3032" y="13141"/>
                    <a:pt x="2653" y="10514"/>
                  </a:cubicBezTo>
                  <a:cubicBezTo>
                    <a:pt x="2274" y="7887"/>
                    <a:pt x="2274" y="5746"/>
                    <a:pt x="3600" y="3898"/>
                  </a:cubicBezTo>
                  <a:cubicBezTo>
                    <a:pt x="4926" y="2049"/>
                    <a:pt x="7579" y="492"/>
                    <a:pt x="10800" y="103"/>
                  </a:cubicBezTo>
                  <a:cubicBezTo>
                    <a:pt x="14021" y="-286"/>
                    <a:pt x="17811" y="492"/>
                    <a:pt x="21600" y="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830144" y="4760054"/>
              <a:ext cx="190509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43" fill="norm" stroke="1" extrusionOk="0">
                  <a:moveTo>
                    <a:pt x="12819" y="1333"/>
                  </a:moveTo>
                  <a:cubicBezTo>
                    <a:pt x="14243" y="588"/>
                    <a:pt x="15667" y="-157"/>
                    <a:pt x="16379" y="29"/>
                  </a:cubicBezTo>
                  <a:cubicBezTo>
                    <a:pt x="17091" y="215"/>
                    <a:pt x="17091" y="1333"/>
                    <a:pt x="15430" y="3660"/>
                  </a:cubicBezTo>
                  <a:cubicBezTo>
                    <a:pt x="13768" y="5988"/>
                    <a:pt x="10445" y="9526"/>
                    <a:pt x="8309" y="11667"/>
                  </a:cubicBezTo>
                  <a:cubicBezTo>
                    <a:pt x="6173" y="13809"/>
                    <a:pt x="5223" y="14553"/>
                    <a:pt x="4155" y="15019"/>
                  </a:cubicBezTo>
                  <a:cubicBezTo>
                    <a:pt x="3087" y="15484"/>
                    <a:pt x="1900" y="15671"/>
                    <a:pt x="1069" y="15112"/>
                  </a:cubicBezTo>
                  <a:cubicBezTo>
                    <a:pt x="239" y="14553"/>
                    <a:pt x="-236" y="13250"/>
                    <a:pt x="120" y="12319"/>
                  </a:cubicBezTo>
                  <a:cubicBezTo>
                    <a:pt x="476" y="11388"/>
                    <a:pt x="1663" y="10829"/>
                    <a:pt x="3918" y="10829"/>
                  </a:cubicBezTo>
                  <a:cubicBezTo>
                    <a:pt x="6173" y="10829"/>
                    <a:pt x="9496" y="11388"/>
                    <a:pt x="12582" y="13250"/>
                  </a:cubicBezTo>
                  <a:cubicBezTo>
                    <a:pt x="15667" y="15112"/>
                    <a:pt x="18516" y="18277"/>
                    <a:pt x="21364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046757" y="4749800"/>
              <a:ext cx="94546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20974" y="0"/>
                  </a:moveTo>
                  <a:cubicBezTo>
                    <a:pt x="16748" y="2880"/>
                    <a:pt x="12522" y="5760"/>
                    <a:pt x="8765" y="9083"/>
                  </a:cubicBezTo>
                  <a:cubicBezTo>
                    <a:pt x="5009" y="12406"/>
                    <a:pt x="1722" y="16172"/>
                    <a:pt x="548" y="18332"/>
                  </a:cubicBezTo>
                  <a:cubicBezTo>
                    <a:pt x="-626" y="20492"/>
                    <a:pt x="313" y="21046"/>
                    <a:pt x="12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128602" y="4967583"/>
              <a:ext cx="279401" cy="21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352"/>
                  </a:moveTo>
                  <a:cubicBezTo>
                    <a:pt x="818" y="1082"/>
                    <a:pt x="1636" y="-189"/>
                    <a:pt x="3600" y="23"/>
                  </a:cubicBezTo>
                  <a:cubicBezTo>
                    <a:pt x="5564" y="235"/>
                    <a:pt x="8673" y="1929"/>
                    <a:pt x="10473" y="3729"/>
                  </a:cubicBezTo>
                  <a:cubicBezTo>
                    <a:pt x="12273" y="5529"/>
                    <a:pt x="12764" y="7435"/>
                    <a:pt x="12764" y="9658"/>
                  </a:cubicBezTo>
                  <a:cubicBezTo>
                    <a:pt x="12764" y="11882"/>
                    <a:pt x="12273" y="14423"/>
                    <a:pt x="11618" y="16329"/>
                  </a:cubicBezTo>
                  <a:cubicBezTo>
                    <a:pt x="10964" y="18235"/>
                    <a:pt x="10145" y="19505"/>
                    <a:pt x="10227" y="20140"/>
                  </a:cubicBezTo>
                  <a:cubicBezTo>
                    <a:pt x="10309" y="20776"/>
                    <a:pt x="11291" y="20776"/>
                    <a:pt x="13336" y="20882"/>
                  </a:cubicBezTo>
                  <a:cubicBezTo>
                    <a:pt x="15382" y="20987"/>
                    <a:pt x="18491" y="21199"/>
                    <a:pt x="2160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941062" y="4542366"/>
              <a:ext cx="153399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587" y="21600"/>
                  </a:moveTo>
                  <a:cubicBezTo>
                    <a:pt x="319" y="20785"/>
                    <a:pt x="51" y="19970"/>
                    <a:pt x="7" y="19155"/>
                  </a:cubicBezTo>
                  <a:cubicBezTo>
                    <a:pt x="-38" y="18340"/>
                    <a:pt x="141" y="17525"/>
                    <a:pt x="706" y="16709"/>
                  </a:cubicBezTo>
                  <a:cubicBezTo>
                    <a:pt x="1271" y="15894"/>
                    <a:pt x="2223" y="15079"/>
                    <a:pt x="3294" y="13449"/>
                  </a:cubicBezTo>
                  <a:cubicBezTo>
                    <a:pt x="4365" y="11819"/>
                    <a:pt x="5555" y="9374"/>
                    <a:pt x="6790" y="7132"/>
                  </a:cubicBezTo>
                  <a:cubicBezTo>
                    <a:pt x="8025" y="4891"/>
                    <a:pt x="9304" y="2853"/>
                    <a:pt x="10494" y="1630"/>
                  </a:cubicBezTo>
                  <a:cubicBezTo>
                    <a:pt x="11684" y="408"/>
                    <a:pt x="12785" y="0"/>
                    <a:pt x="13945" y="0"/>
                  </a:cubicBezTo>
                  <a:cubicBezTo>
                    <a:pt x="15106" y="0"/>
                    <a:pt x="16326" y="408"/>
                    <a:pt x="17531" y="2242"/>
                  </a:cubicBezTo>
                  <a:cubicBezTo>
                    <a:pt x="18736" y="4075"/>
                    <a:pt x="19926" y="7336"/>
                    <a:pt x="20595" y="9781"/>
                  </a:cubicBezTo>
                  <a:cubicBezTo>
                    <a:pt x="21264" y="12226"/>
                    <a:pt x="21413" y="13857"/>
                    <a:pt x="21562" y="15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782693" y="4841605"/>
              <a:ext cx="1774910" cy="9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17" fill="norm" stroke="1" extrusionOk="0">
                  <a:moveTo>
                    <a:pt x="1430" y="5217"/>
                  </a:moveTo>
                  <a:cubicBezTo>
                    <a:pt x="1044" y="6199"/>
                    <a:pt x="657" y="7181"/>
                    <a:pt x="400" y="8408"/>
                  </a:cubicBezTo>
                  <a:cubicBezTo>
                    <a:pt x="142" y="9635"/>
                    <a:pt x="14" y="11108"/>
                    <a:pt x="1" y="12581"/>
                  </a:cubicBezTo>
                  <a:cubicBezTo>
                    <a:pt x="-12" y="14053"/>
                    <a:pt x="91" y="15526"/>
                    <a:pt x="632" y="16017"/>
                  </a:cubicBezTo>
                  <a:cubicBezTo>
                    <a:pt x="1172" y="16508"/>
                    <a:pt x="2151" y="16017"/>
                    <a:pt x="3077" y="15035"/>
                  </a:cubicBezTo>
                  <a:cubicBezTo>
                    <a:pt x="4004" y="14053"/>
                    <a:pt x="4880" y="12581"/>
                    <a:pt x="5871" y="10862"/>
                  </a:cubicBezTo>
                  <a:cubicBezTo>
                    <a:pt x="6862" y="9144"/>
                    <a:pt x="7969" y="7181"/>
                    <a:pt x="8909" y="5462"/>
                  </a:cubicBezTo>
                  <a:cubicBezTo>
                    <a:pt x="9848" y="3744"/>
                    <a:pt x="10621" y="2272"/>
                    <a:pt x="11560" y="1290"/>
                  </a:cubicBezTo>
                  <a:cubicBezTo>
                    <a:pt x="12500" y="308"/>
                    <a:pt x="13607" y="-183"/>
                    <a:pt x="14624" y="62"/>
                  </a:cubicBezTo>
                  <a:cubicBezTo>
                    <a:pt x="15641" y="308"/>
                    <a:pt x="16568" y="1290"/>
                    <a:pt x="17533" y="3744"/>
                  </a:cubicBezTo>
                  <a:cubicBezTo>
                    <a:pt x="18499" y="6199"/>
                    <a:pt x="19503" y="10126"/>
                    <a:pt x="20185" y="13317"/>
                  </a:cubicBezTo>
                  <a:cubicBezTo>
                    <a:pt x="20867" y="16508"/>
                    <a:pt x="21228" y="18962"/>
                    <a:pt x="21588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436702" y="5137575"/>
              <a:ext cx="2311401" cy="13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5825"/>
                  </a:moveTo>
                  <a:cubicBezTo>
                    <a:pt x="752" y="5825"/>
                    <a:pt x="1503" y="5825"/>
                    <a:pt x="2205" y="5498"/>
                  </a:cubicBezTo>
                  <a:cubicBezTo>
                    <a:pt x="2908" y="5170"/>
                    <a:pt x="3560" y="4516"/>
                    <a:pt x="4164" y="3861"/>
                  </a:cubicBezTo>
                  <a:cubicBezTo>
                    <a:pt x="4767" y="3207"/>
                    <a:pt x="5321" y="2552"/>
                    <a:pt x="5904" y="2061"/>
                  </a:cubicBezTo>
                  <a:cubicBezTo>
                    <a:pt x="6488" y="1570"/>
                    <a:pt x="7101" y="1243"/>
                    <a:pt x="7774" y="916"/>
                  </a:cubicBezTo>
                  <a:cubicBezTo>
                    <a:pt x="8446" y="589"/>
                    <a:pt x="9178" y="261"/>
                    <a:pt x="9880" y="98"/>
                  </a:cubicBezTo>
                  <a:cubicBezTo>
                    <a:pt x="10582" y="-66"/>
                    <a:pt x="11255" y="-66"/>
                    <a:pt x="11977" y="425"/>
                  </a:cubicBezTo>
                  <a:cubicBezTo>
                    <a:pt x="12699" y="916"/>
                    <a:pt x="13470" y="1898"/>
                    <a:pt x="14351" y="3207"/>
                  </a:cubicBezTo>
                  <a:cubicBezTo>
                    <a:pt x="15231" y="4516"/>
                    <a:pt x="16220" y="6152"/>
                    <a:pt x="17120" y="8116"/>
                  </a:cubicBezTo>
                  <a:cubicBezTo>
                    <a:pt x="18020" y="10079"/>
                    <a:pt x="18831" y="12370"/>
                    <a:pt x="19563" y="14661"/>
                  </a:cubicBezTo>
                  <a:cubicBezTo>
                    <a:pt x="20295" y="16952"/>
                    <a:pt x="20947" y="19243"/>
                    <a:pt x="2160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176686" y="5430258"/>
              <a:ext cx="2679367" cy="24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10" fill="norm" stroke="1" extrusionOk="0">
                  <a:moveTo>
                    <a:pt x="99" y="1615"/>
                  </a:moveTo>
                  <a:cubicBezTo>
                    <a:pt x="31" y="1047"/>
                    <a:pt x="-37" y="478"/>
                    <a:pt x="23" y="194"/>
                  </a:cubicBezTo>
                  <a:cubicBezTo>
                    <a:pt x="82" y="-90"/>
                    <a:pt x="270" y="-90"/>
                    <a:pt x="627" y="384"/>
                  </a:cubicBezTo>
                  <a:cubicBezTo>
                    <a:pt x="985" y="857"/>
                    <a:pt x="1513" y="1805"/>
                    <a:pt x="2109" y="2563"/>
                  </a:cubicBezTo>
                  <a:cubicBezTo>
                    <a:pt x="2706" y="3321"/>
                    <a:pt x="3370" y="3889"/>
                    <a:pt x="3966" y="4268"/>
                  </a:cubicBezTo>
                  <a:cubicBezTo>
                    <a:pt x="4562" y="4647"/>
                    <a:pt x="5090" y="4836"/>
                    <a:pt x="5670" y="5026"/>
                  </a:cubicBezTo>
                  <a:cubicBezTo>
                    <a:pt x="6249" y="5215"/>
                    <a:pt x="6879" y="5405"/>
                    <a:pt x="7518" y="5689"/>
                  </a:cubicBezTo>
                  <a:cubicBezTo>
                    <a:pt x="8157" y="5973"/>
                    <a:pt x="8804" y="6352"/>
                    <a:pt x="9477" y="6826"/>
                  </a:cubicBezTo>
                  <a:cubicBezTo>
                    <a:pt x="10150" y="7299"/>
                    <a:pt x="10848" y="7868"/>
                    <a:pt x="11547" y="8436"/>
                  </a:cubicBezTo>
                  <a:cubicBezTo>
                    <a:pt x="12245" y="9005"/>
                    <a:pt x="12943" y="9573"/>
                    <a:pt x="13659" y="10236"/>
                  </a:cubicBezTo>
                  <a:cubicBezTo>
                    <a:pt x="14374" y="10899"/>
                    <a:pt x="15107" y="11657"/>
                    <a:pt x="15814" y="12415"/>
                  </a:cubicBezTo>
                  <a:cubicBezTo>
                    <a:pt x="16521" y="13173"/>
                    <a:pt x="17202" y="13931"/>
                    <a:pt x="17960" y="14973"/>
                  </a:cubicBezTo>
                  <a:cubicBezTo>
                    <a:pt x="18718" y="16015"/>
                    <a:pt x="19553" y="17342"/>
                    <a:pt x="20166" y="18478"/>
                  </a:cubicBezTo>
                  <a:cubicBezTo>
                    <a:pt x="20779" y="19615"/>
                    <a:pt x="21171" y="20563"/>
                    <a:pt x="21563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125552" y="5803900"/>
              <a:ext cx="2305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5" y="0"/>
                    <a:pt x="1150" y="0"/>
                    <a:pt x="1785" y="200"/>
                  </a:cubicBezTo>
                  <a:cubicBezTo>
                    <a:pt x="2420" y="400"/>
                    <a:pt x="3114" y="800"/>
                    <a:pt x="3878" y="1000"/>
                  </a:cubicBezTo>
                  <a:cubicBezTo>
                    <a:pt x="4641" y="1200"/>
                    <a:pt x="5474" y="1200"/>
                    <a:pt x="6228" y="1200"/>
                  </a:cubicBezTo>
                  <a:cubicBezTo>
                    <a:pt x="6982" y="1200"/>
                    <a:pt x="7656" y="1200"/>
                    <a:pt x="8340" y="1200"/>
                  </a:cubicBezTo>
                  <a:cubicBezTo>
                    <a:pt x="9025" y="1200"/>
                    <a:pt x="9719" y="1200"/>
                    <a:pt x="10423" y="1200"/>
                  </a:cubicBezTo>
                  <a:cubicBezTo>
                    <a:pt x="11127" y="1200"/>
                    <a:pt x="11841" y="1200"/>
                    <a:pt x="12575" y="1400"/>
                  </a:cubicBezTo>
                  <a:cubicBezTo>
                    <a:pt x="13309" y="1600"/>
                    <a:pt x="14063" y="2000"/>
                    <a:pt x="14936" y="3400"/>
                  </a:cubicBezTo>
                  <a:cubicBezTo>
                    <a:pt x="15808" y="4800"/>
                    <a:pt x="16800" y="7200"/>
                    <a:pt x="17712" y="9800"/>
                  </a:cubicBezTo>
                  <a:cubicBezTo>
                    <a:pt x="18625" y="12400"/>
                    <a:pt x="19458" y="15200"/>
                    <a:pt x="20093" y="17200"/>
                  </a:cubicBezTo>
                  <a:cubicBezTo>
                    <a:pt x="20727" y="19200"/>
                    <a:pt x="21164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652602" y="5875866"/>
              <a:ext cx="2190751" cy="3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9326"/>
                  </a:moveTo>
                  <a:cubicBezTo>
                    <a:pt x="877" y="19326"/>
                    <a:pt x="1753" y="19326"/>
                    <a:pt x="2609" y="19895"/>
                  </a:cubicBezTo>
                  <a:cubicBezTo>
                    <a:pt x="3464" y="20463"/>
                    <a:pt x="4299" y="21600"/>
                    <a:pt x="5071" y="21032"/>
                  </a:cubicBezTo>
                  <a:cubicBezTo>
                    <a:pt x="5843" y="20463"/>
                    <a:pt x="6553" y="18189"/>
                    <a:pt x="7294" y="15916"/>
                  </a:cubicBezTo>
                  <a:cubicBezTo>
                    <a:pt x="8035" y="13642"/>
                    <a:pt x="8807" y="11368"/>
                    <a:pt x="9621" y="9095"/>
                  </a:cubicBezTo>
                  <a:cubicBezTo>
                    <a:pt x="10435" y="6821"/>
                    <a:pt x="11290" y="4547"/>
                    <a:pt x="12146" y="2842"/>
                  </a:cubicBezTo>
                  <a:cubicBezTo>
                    <a:pt x="13002" y="1137"/>
                    <a:pt x="13857" y="0"/>
                    <a:pt x="14713" y="0"/>
                  </a:cubicBezTo>
                  <a:cubicBezTo>
                    <a:pt x="15569" y="0"/>
                    <a:pt x="16424" y="1137"/>
                    <a:pt x="17405" y="3411"/>
                  </a:cubicBezTo>
                  <a:cubicBezTo>
                    <a:pt x="18386" y="5684"/>
                    <a:pt x="19492" y="9095"/>
                    <a:pt x="20212" y="11937"/>
                  </a:cubicBezTo>
                  <a:cubicBezTo>
                    <a:pt x="20932" y="14779"/>
                    <a:pt x="21266" y="17053"/>
                    <a:pt x="21600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043252" y="4108450"/>
              <a:ext cx="60960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8998"/>
                    <a:pt x="3000" y="16395"/>
                    <a:pt x="4913" y="14053"/>
                  </a:cubicBezTo>
                  <a:cubicBezTo>
                    <a:pt x="6825" y="11711"/>
                    <a:pt x="9150" y="9629"/>
                    <a:pt x="11437" y="7807"/>
                  </a:cubicBezTo>
                  <a:cubicBezTo>
                    <a:pt x="13725" y="5986"/>
                    <a:pt x="15975" y="4424"/>
                    <a:pt x="17662" y="3166"/>
                  </a:cubicBezTo>
                  <a:cubicBezTo>
                    <a:pt x="19350" y="1908"/>
                    <a:pt x="20475" y="9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519502" y="4032250"/>
              <a:ext cx="21570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0" y="0"/>
                  </a:moveTo>
                  <a:cubicBezTo>
                    <a:pt x="4985" y="2250"/>
                    <a:pt x="9969" y="4500"/>
                    <a:pt x="13604" y="6375"/>
                  </a:cubicBezTo>
                  <a:cubicBezTo>
                    <a:pt x="17238" y="8250"/>
                    <a:pt x="19523" y="9750"/>
                    <a:pt x="20562" y="11325"/>
                  </a:cubicBezTo>
                  <a:cubicBezTo>
                    <a:pt x="21600" y="12900"/>
                    <a:pt x="21392" y="14550"/>
                    <a:pt x="19212" y="16275"/>
                  </a:cubicBezTo>
                  <a:cubicBezTo>
                    <a:pt x="17031" y="18000"/>
                    <a:pt x="12877" y="19800"/>
                    <a:pt x="87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859148" y="3898900"/>
              <a:ext cx="18105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20996" y="0"/>
                  </a:moveTo>
                  <a:cubicBezTo>
                    <a:pt x="16578" y="951"/>
                    <a:pt x="12160" y="1902"/>
                    <a:pt x="8478" y="3668"/>
                  </a:cubicBezTo>
                  <a:cubicBezTo>
                    <a:pt x="4796" y="5434"/>
                    <a:pt x="1851" y="8015"/>
                    <a:pt x="623" y="10392"/>
                  </a:cubicBezTo>
                  <a:cubicBezTo>
                    <a:pt x="-604" y="12770"/>
                    <a:pt x="-113" y="14943"/>
                    <a:pt x="2955" y="16777"/>
                  </a:cubicBezTo>
                  <a:cubicBezTo>
                    <a:pt x="6023" y="18611"/>
                    <a:pt x="11669" y="20106"/>
                    <a:pt x="17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1088886" y="3987800"/>
              <a:ext cx="4656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20661" y="0"/>
                  </a:moveTo>
                  <a:cubicBezTo>
                    <a:pt x="14087" y="2847"/>
                    <a:pt x="7513" y="5693"/>
                    <a:pt x="3757" y="8958"/>
                  </a:cubicBezTo>
                  <a:cubicBezTo>
                    <a:pt x="0" y="12223"/>
                    <a:pt x="-939" y="15907"/>
                    <a:pt x="939" y="18084"/>
                  </a:cubicBezTo>
                  <a:cubicBezTo>
                    <a:pt x="2818" y="20260"/>
                    <a:pt x="7513" y="20930"/>
                    <a:pt x="122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1249752" y="40767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5429"/>
                    <a:pt x="5486" y="9257"/>
                    <a:pt x="9086" y="5657"/>
                  </a:cubicBezTo>
                  <a:cubicBezTo>
                    <a:pt x="12686" y="2057"/>
                    <a:pt x="1714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1441839" y="4019550"/>
              <a:ext cx="22066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9595" y="0"/>
                  </a:moveTo>
                  <a:cubicBezTo>
                    <a:pt x="16509" y="4235"/>
                    <a:pt x="13423" y="8471"/>
                    <a:pt x="10749" y="11859"/>
                  </a:cubicBezTo>
                  <a:cubicBezTo>
                    <a:pt x="8075" y="15247"/>
                    <a:pt x="5812" y="17788"/>
                    <a:pt x="4063" y="19165"/>
                  </a:cubicBezTo>
                  <a:cubicBezTo>
                    <a:pt x="2315" y="20541"/>
                    <a:pt x="1080" y="20753"/>
                    <a:pt x="463" y="20118"/>
                  </a:cubicBezTo>
                  <a:cubicBezTo>
                    <a:pt x="-154" y="19482"/>
                    <a:pt x="-154" y="18000"/>
                    <a:pt x="463" y="16094"/>
                  </a:cubicBezTo>
                  <a:cubicBezTo>
                    <a:pt x="1080" y="14188"/>
                    <a:pt x="2315" y="11859"/>
                    <a:pt x="3446" y="10482"/>
                  </a:cubicBezTo>
                  <a:cubicBezTo>
                    <a:pt x="4577" y="9106"/>
                    <a:pt x="5606" y="8682"/>
                    <a:pt x="6635" y="8788"/>
                  </a:cubicBezTo>
                  <a:cubicBezTo>
                    <a:pt x="7663" y="8894"/>
                    <a:pt x="8692" y="9529"/>
                    <a:pt x="11160" y="11753"/>
                  </a:cubicBezTo>
                  <a:cubicBezTo>
                    <a:pt x="13629" y="13976"/>
                    <a:pt x="17537" y="17788"/>
                    <a:pt x="21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1802202" y="3905250"/>
              <a:ext cx="57332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0" y="0"/>
                  </a:moveTo>
                  <a:cubicBezTo>
                    <a:pt x="3086" y="1085"/>
                    <a:pt x="6171" y="2170"/>
                    <a:pt x="10800" y="4488"/>
                  </a:cubicBezTo>
                  <a:cubicBezTo>
                    <a:pt x="15429" y="6805"/>
                    <a:pt x="21600" y="10356"/>
                    <a:pt x="20829" y="13414"/>
                  </a:cubicBezTo>
                  <a:cubicBezTo>
                    <a:pt x="20057" y="16471"/>
                    <a:pt x="12343" y="19036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45202" y="3022600"/>
              <a:ext cx="41846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306" y="3273"/>
                    <a:pt x="612" y="2618"/>
                    <a:pt x="983" y="2073"/>
                  </a:cubicBezTo>
                  <a:cubicBezTo>
                    <a:pt x="1355" y="1527"/>
                    <a:pt x="1792" y="1091"/>
                    <a:pt x="2185" y="764"/>
                  </a:cubicBezTo>
                  <a:cubicBezTo>
                    <a:pt x="2578" y="436"/>
                    <a:pt x="2928" y="218"/>
                    <a:pt x="3267" y="109"/>
                  </a:cubicBezTo>
                  <a:cubicBezTo>
                    <a:pt x="3605" y="0"/>
                    <a:pt x="3933" y="0"/>
                    <a:pt x="4277" y="0"/>
                  </a:cubicBezTo>
                  <a:cubicBezTo>
                    <a:pt x="4622" y="0"/>
                    <a:pt x="4982" y="0"/>
                    <a:pt x="5386" y="0"/>
                  </a:cubicBezTo>
                  <a:cubicBezTo>
                    <a:pt x="5791" y="0"/>
                    <a:pt x="6239" y="0"/>
                    <a:pt x="6708" y="218"/>
                  </a:cubicBezTo>
                  <a:cubicBezTo>
                    <a:pt x="7178" y="436"/>
                    <a:pt x="7670" y="873"/>
                    <a:pt x="8145" y="1418"/>
                  </a:cubicBezTo>
                  <a:cubicBezTo>
                    <a:pt x="8620" y="1964"/>
                    <a:pt x="9079" y="2618"/>
                    <a:pt x="9538" y="3273"/>
                  </a:cubicBezTo>
                  <a:cubicBezTo>
                    <a:pt x="9997" y="3927"/>
                    <a:pt x="10456" y="4582"/>
                    <a:pt x="10920" y="5455"/>
                  </a:cubicBezTo>
                  <a:cubicBezTo>
                    <a:pt x="11385" y="6327"/>
                    <a:pt x="11854" y="7418"/>
                    <a:pt x="12313" y="8182"/>
                  </a:cubicBezTo>
                  <a:cubicBezTo>
                    <a:pt x="12772" y="8945"/>
                    <a:pt x="13220" y="9382"/>
                    <a:pt x="13673" y="9818"/>
                  </a:cubicBezTo>
                  <a:cubicBezTo>
                    <a:pt x="14127" y="10255"/>
                    <a:pt x="14586" y="10691"/>
                    <a:pt x="15028" y="11127"/>
                  </a:cubicBezTo>
                  <a:cubicBezTo>
                    <a:pt x="15471" y="11564"/>
                    <a:pt x="15897" y="12000"/>
                    <a:pt x="16317" y="12436"/>
                  </a:cubicBezTo>
                  <a:cubicBezTo>
                    <a:pt x="16738" y="12873"/>
                    <a:pt x="17153" y="13309"/>
                    <a:pt x="17541" y="13527"/>
                  </a:cubicBezTo>
                  <a:cubicBezTo>
                    <a:pt x="17929" y="13745"/>
                    <a:pt x="18290" y="13745"/>
                    <a:pt x="18705" y="13964"/>
                  </a:cubicBezTo>
                  <a:cubicBezTo>
                    <a:pt x="19120" y="14182"/>
                    <a:pt x="19590" y="14618"/>
                    <a:pt x="20043" y="15273"/>
                  </a:cubicBezTo>
                  <a:cubicBezTo>
                    <a:pt x="20497" y="15927"/>
                    <a:pt x="20934" y="16800"/>
                    <a:pt x="21185" y="17345"/>
                  </a:cubicBezTo>
                  <a:cubicBezTo>
                    <a:pt x="21436" y="17891"/>
                    <a:pt x="21502" y="18109"/>
                    <a:pt x="21540" y="18764"/>
                  </a:cubicBezTo>
                  <a:cubicBezTo>
                    <a:pt x="21578" y="19418"/>
                    <a:pt x="21589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80795" y="3378200"/>
              <a:ext cx="30693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20861" y="0"/>
                  </a:moveTo>
                  <a:cubicBezTo>
                    <a:pt x="21153" y="632"/>
                    <a:pt x="21445" y="1263"/>
                    <a:pt x="20642" y="3095"/>
                  </a:cubicBezTo>
                  <a:cubicBezTo>
                    <a:pt x="19840" y="4926"/>
                    <a:pt x="17942" y="7958"/>
                    <a:pt x="15826" y="10168"/>
                  </a:cubicBezTo>
                  <a:cubicBezTo>
                    <a:pt x="13710" y="12379"/>
                    <a:pt x="11375" y="13768"/>
                    <a:pt x="9259" y="14463"/>
                  </a:cubicBezTo>
                  <a:cubicBezTo>
                    <a:pt x="7142" y="15158"/>
                    <a:pt x="5245" y="15158"/>
                    <a:pt x="3713" y="14526"/>
                  </a:cubicBezTo>
                  <a:cubicBezTo>
                    <a:pt x="2180" y="13895"/>
                    <a:pt x="1013" y="12632"/>
                    <a:pt x="429" y="11684"/>
                  </a:cubicBezTo>
                  <a:cubicBezTo>
                    <a:pt x="-155" y="10737"/>
                    <a:pt x="-155" y="10105"/>
                    <a:pt x="502" y="9411"/>
                  </a:cubicBezTo>
                  <a:cubicBezTo>
                    <a:pt x="1159" y="8716"/>
                    <a:pt x="2472" y="7958"/>
                    <a:pt x="4223" y="7895"/>
                  </a:cubicBezTo>
                  <a:cubicBezTo>
                    <a:pt x="5975" y="7832"/>
                    <a:pt x="8164" y="8463"/>
                    <a:pt x="10061" y="10042"/>
                  </a:cubicBezTo>
                  <a:cubicBezTo>
                    <a:pt x="11959" y="11621"/>
                    <a:pt x="13564" y="14147"/>
                    <a:pt x="15023" y="16232"/>
                  </a:cubicBezTo>
                  <a:cubicBezTo>
                    <a:pt x="16483" y="18316"/>
                    <a:pt x="17796" y="19958"/>
                    <a:pt x="191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04002" y="3574999"/>
              <a:ext cx="1841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717" y="1701"/>
                    <a:pt x="9434" y="-1622"/>
                    <a:pt x="13034" y="870"/>
                  </a:cubicBezTo>
                  <a:cubicBezTo>
                    <a:pt x="16634" y="3363"/>
                    <a:pt x="19117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42102" y="37147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205641" y="3473487"/>
              <a:ext cx="197706" cy="32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99" fill="norm" stroke="1" extrusionOk="0">
                  <a:moveTo>
                    <a:pt x="20974" y="3712"/>
                  </a:moveTo>
                  <a:cubicBezTo>
                    <a:pt x="21202" y="3024"/>
                    <a:pt x="21429" y="2336"/>
                    <a:pt x="20974" y="1992"/>
                  </a:cubicBezTo>
                  <a:cubicBezTo>
                    <a:pt x="20520" y="1649"/>
                    <a:pt x="19383" y="1649"/>
                    <a:pt x="16882" y="2749"/>
                  </a:cubicBezTo>
                  <a:cubicBezTo>
                    <a:pt x="14381" y="3850"/>
                    <a:pt x="10515" y="6051"/>
                    <a:pt x="7446" y="8803"/>
                  </a:cubicBezTo>
                  <a:cubicBezTo>
                    <a:pt x="4376" y="11554"/>
                    <a:pt x="2103" y="14856"/>
                    <a:pt x="966" y="16920"/>
                  </a:cubicBezTo>
                  <a:cubicBezTo>
                    <a:pt x="-171" y="18984"/>
                    <a:pt x="-171" y="19809"/>
                    <a:pt x="284" y="20428"/>
                  </a:cubicBezTo>
                  <a:cubicBezTo>
                    <a:pt x="738" y="21047"/>
                    <a:pt x="1648" y="21460"/>
                    <a:pt x="3581" y="21391"/>
                  </a:cubicBezTo>
                  <a:cubicBezTo>
                    <a:pt x="5513" y="21322"/>
                    <a:pt x="8469" y="20772"/>
                    <a:pt x="11425" y="19121"/>
                  </a:cubicBezTo>
                  <a:cubicBezTo>
                    <a:pt x="14381" y="17470"/>
                    <a:pt x="17336" y="14719"/>
                    <a:pt x="18701" y="11623"/>
                  </a:cubicBezTo>
                  <a:cubicBezTo>
                    <a:pt x="20065" y="8528"/>
                    <a:pt x="19837" y="5088"/>
                    <a:pt x="18928" y="3024"/>
                  </a:cubicBezTo>
                  <a:cubicBezTo>
                    <a:pt x="18018" y="961"/>
                    <a:pt x="16427" y="273"/>
                    <a:pt x="15063" y="66"/>
                  </a:cubicBezTo>
                  <a:cubicBezTo>
                    <a:pt x="13698" y="-140"/>
                    <a:pt x="12562" y="135"/>
                    <a:pt x="11766" y="892"/>
                  </a:cubicBezTo>
                  <a:cubicBezTo>
                    <a:pt x="10970" y="1649"/>
                    <a:pt x="10515" y="2887"/>
                    <a:pt x="10061" y="4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508852" y="36893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602623" y="3547946"/>
              <a:ext cx="194767" cy="24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902" fill="norm" stroke="1" extrusionOk="0">
                  <a:moveTo>
                    <a:pt x="14853" y="5089"/>
                  </a:moveTo>
                  <a:cubicBezTo>
                    <a:pt x="15298" y="4174"/>
                    <a:pt x="15744" y="3259"/>
                    <a:pt x="15966" y="2344"/>
                  </a:cubicBezTo>
                  <a:cubicBezTo>
                    <a:pt x="16189" y="1428"/>
                    <a:pt x="16189" y="513"/>
                    <a:pt x="15632" y="147"/>
                  </a:cubicBezTo>
                  <a:cubicBezTo>
                    <a:pt x="15076" y="-219"/>
                    <a:pt x="13962" y="-36"/>
                    <a:pt x="11179" y="2252"/>
                  </a:cubicBezTo>
                  <a:cubicBezTo>
                    <a:pt x="8395" y="4540"/>
                    <a:pt x="3942" y="8934"/>
                    <a:pt x="1715" y="12228"/>
                  </a:cubicBezTo>
                  <a:cubicBezTo>
                    <a:pt x="-512" y="15523"/>
                    <a:pt x="-512" y="17720"/>
                    <a:pt x="1381" y="19184"/>
                  </a:cubicBezTo>
                  <a:cubicBezTo>
                    <a:pt x="3274" y="20649"/>
                    <a:pt x="7059" y="21381"/>
                    <a:pt x="10733" y="20557"/>
                  </a:cubicBezTo>
                  <a:cubicBezTo>
                    <a:pt x="14408" y="19734"/>
                    <a:pt x="17970" y="17354"/>
                    <a:pt x="19529" y="14425"/>
                  </a:cubicBezTo>
                  <a:cubicBezTo>
                    <a:pt x="21088" y="11496"/>
                    <a:pt x="20643" y="8018"/>
                    <a:pt x="18973" y="5822"/>
                  </a:cubicBezTo>
                  <a:cubicBezTo>
                    <a:pt x="17302" y="3625"/>
                    <a:pt x="14408" y="2710"/>
                    <a:pt x="12069" y="2710"/>
                  </a:cubicBezTo>
                  <a:cubicBezTo>
                    <a:pt x="9731" y="2710"/>
                    <a:pt x="7950" y="3625"/>
                    <a:pt x="7170" y="4540"/>
                  </a:cubicBezTo>
                  <a:cubicBezTo>
                    <a:pt x="6391" y="5456"/>
                    <a:pt x="6614" y="6371"/>
                    <a:pt x="6836" y="7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813652" y="3521762"/>
              <a:ext cx="173532" cy="31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83" fill="norm" stroke="1" extrusionOk="0">
                  <a:moveTo>
                    <a:pt x="18514" y="4430"/>
                  </a:moveTo>
                  <a:cubicBezTo>
                    <a:pt x="19286" y="3862"/>
                    <a:pt x="20057" y="3294"/>
                    <a:pt x="20572" y="2583"/>
                  </a:cubicBezTo>
                  <a:cubicBezTo>
                    <a:pt x="21086" y="1872"/>
                    <a:pt x="21343" y="1020"/>
                    <a:pt x="20700" y="522"/>
                  </a:cubicBezTo>
                  <a:cubicBezTo>
                    <a:pt x="20057" y="25"/>
                    <a:pt x="18514" y="-117"/>
                    <a:pt x="15300" y="96"/>
                  </a:cubicBezTo>
                  <a:cubicBezTo>
                    <a:pt x="12086" y="309"/>
                    <a:pt x="7200" y="878"/>
                    <a:pt x="4114" y="1944"/>
                  </a:cubicBezTo>
                  <a:cubicBezTo>
                    <a:pt x="1029" y="3009"/>
                    <a:pt x="-257" y="4572"/>
                    <a:pt x="900" y="6349"/>
                  </a:cubicBezTo>
                  <a:cubicBezTo>
                    <a:pt x="2057" y="8125"/>
                    <a:pt x="5657" y="10115"/>
                    <a:pt x="8100" y="11465"/>
                  </a:cubicBezTo>
                  <a:cubicBezTo>
                    <a:pt x="10543" y="12815"/>
                    <a:pt x="11829" y="13525"/>
                    <a:pt x="12729" y="14307"/>
                  </a:cubicBezTo>
                  <a:cubicBezTo>
                    <a:pt x="13629" y="15088"/>
                    <a:pt x="14143" y="15941"/>
                    <a:pt x="12857" y="17078"/>
                  </a:cubicBezTo>
                  <a:cubicBezTo>
                    <a:pt x="11572" y="18215"/>
                    <a:pt x="8486" y="19636"/>
                    <a:pt x="6043" y="20417"/>
                  </a:cubicBezTo>
                  <a:cubicBezTo>
                    <a:pt x="3600" y="21199"/>
                    <a:pt x="1800" y="21341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845402" y="3481684"/>
              <a:ext cx="393701" cy="9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1277" y="16699"/>
                    <a:pt x="2555" y="12199"/>
                    <a:pt x="4761" y="8149"/>
                  </a:cubicBezTo>
                  <a:cubicBezTo>
                    <a:pt x="6968" y="4099"/>
                    <a:pt x="10103" y="499"/>
                    <a:pt x="13065" y="49"/>
                  </a:cubicBezTo>
                  <a:cubicBezTo>
                    <a:pt x="16026" y="-401"/>
                    <a:pt x="18813" y="2299"/>
                    <a:pt x="21600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658202" y="3767899"/>
              <a:ext cx="476251" cy="6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16481"/>
                  </a:moveTo>
                  <a:cubicBezTo>
                    <a:pt x="2112" y="12161"/>
                    <a:pt x="4224" y="7841"/>
                    <a:pt x="6816" y="4601"/>
                  </a:cubicBezTo>
                  <a:cubicBezTo>
                    <a:pt x="9408" y="1361"/>
                    <a:pt x="12480" y="-799"/>
                    <a:pt x="14928" y="281"/>
                  </a:cubicBezTo>
                  <a:cubicBezTo>
                    <a:pt x="17376" y="1361"/>
                    <a:pt x="19200" y="5681"/>
                    <a:pt x="20208" y="9641"/>
                  </a:cubicBezTo>
                  <a:cubicBezTo>
                    <a:pt x="21216" y="13601"/>
                    <a:pt x="21408" y="17201"/>
                    <a:pt x="21600" y="20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823302" y="3841750"/>
              <a:ext cx="311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20571"/>
                    <a:pt x="294" y="19543"/>
                    <a:pt x="3894" y="15943"/>
                  </a:cubicBezTo>
                  <a:cubicBezTo>
                    <a:pt x="7494" y="12343"/>
                    <a:pt x="14547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081535" y="3678531"/>
              <a:ext cx="143984" cy="27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51" fill="norm" stroke="1" extrusionOk="0">
                  <a:moveTo>
                    <a:pt x="4937" y="1860"/>
                  </a:moveTo>
                  <a:cubicBezTo>
                    <a:pt x="2469" y="1191"/>
                    <a:pt x="0" y="521"/>
                    <a:pt x="0" y="186"/>
                  </a:cubicBezTo>
                  <a:cubicBezTo>
                    <a:pt x="0" y="-149"/>
                    <a:pt x="2469" y="-149"/>
                    <a:pt x="6480" y="1191"/>
                  </a:cubicBezTo>
                  <a:cubicBezTo>
                    <a:pt x="10491" y="2530"/>
                    <a:pt x="16046" y="5209"/>
                    <a:pt x="18823" y="7051"/>
                  </a:cubicBezTo>
                  <a:cubicBezTo>
                    <a:pt x="21600" y="8893"/>
                    <a:pt x="21600" y="9898"/>
                    <a:pt x="19440" y="11404"/>
                  </a:cubicBezTo>
                  <a:cubicBezTo>
                    <a:pt x="17280" y="12911"/>
                    <a:pt x="12960" y="14921"/>
                    <a:pt x="9411" y="16679"/>
                  </a:cubicBezTo>
                  <a:cubicBezTo>
                    <a:pt x="5863" y="18437"/>
                    <a:pt x="3086" y="19944"/>
                    <a:pt x="309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510939" y="3637567"/>
              <a:ext cx="195014" cy="36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85" fill="norm" stroke="1" extrusionOk="0">
                  <a:moveTo>
                    <a:pt x="21171" y="430"/>
                  </a:moveTo>
                  <a:cubicBezTo>
                    <a:pt x="18643" y="57"/>
                    <a:pt x="16116" y="-315"/>
                    <a:pt x="12899" y="430"/>
                  </a:cubicBezTo>
                  <a:cubicBezTo>
                    <a:pt x="9682" y="1175"/>
                    <a:pt x="5775" y="3037"/>
                    <a:pt x="3248" y="5706"/>
                  </a:cubicBezTo>
                  <a:cubicBezTo>
                    <a:pt x="720" y="8375"/>
                    <a:pt x="-429" y="11851"/>
                    <a:pt x="145" y="14457"/>
                  </a:cubicBezTo>
                  <a:cubicBezTo>
                    <a:pt x="720" y="17064"/>
                    <a:pt x="3018" y="18802"/>
                    <a:pt x="5086" y="19795"/>
                  </a:cubicBezTo>
                  <a:cubicBezTo>
                    <a:pt x="7154" y="20788"/>
                    <a:pt x="8992" y="21037"/>
                    <a:pt x="10831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744052" y="383540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635"/>
                    <a:pt x="2880" y="11270"/>
                    <a:pt x="6480" y="14870"/>
                  </a:cubicBezTo>
                  <a:cubicBezTo>
                    <a:pt x="10080" y="18470"/>
                    <a:pt x="1584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890102" y="385445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144896" y="3822700"/>
              <a:ext cx="22145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0906" y="0"/>
                  </a:moveTo>
                  <a:cubicBezTo>
                    <a:pt x="18643" y="4725"/>
                    <a:pt x="16380" y="9450"/>
                    <a:pt x="13706" y="13050"/>
                  </a:cubicBezTo>
                  <a:cubicBezTo>
                    <a:pt x="11032" y="16650"/>
                    <a:pt x="7946" y="19125"/>
                    <a:pt x="5889" y="20362"/>
                  </a:cubicBezTo>
                  <a:cubicBezTo>
                    <a:pt x="3832" y="21600"/>
                    <a:pt x="2803" y="21600"/>
                    <a:pt x="1980" y="21150"/>
                  </a:cubicBezTo>
                  <a:cubicBezTo>
                    <a:pt x="1157" y="20700"/>
                    <a:pt x="540" y="19800"/>
                    <a:pt x="232" y="17888"/>
                  </a:cubicBezTo>
                  <a:cubicBezTo>
                    <a:pt x="-77" y="15975"/>
                    <a:pt x="-77" y="13050"/>
                    <a:pt x="232" y="11138"/>
                  </a:cubicBezTo>
                  <a:cubicBezTo>
                    <a:pt x="540" y="9225"/>
                    <a:pt x="1157" y="8325"/>
                    <a:pt x="2906" y="7762"/>
                  </a:cubicBezTo>
                  <a:cubicBezTo>
                    <a:pt x="4654" y="7200"/>
                    <a:pt x="7534" y="6975"/>
                    <a:pt x="10723" y="8662"/>
                  </a:cubicBezTo>
                  <a:cubicBezTo>
                    <a:pt x="13912" y="10350"/>
                    <a:pt x="17409" y="13950"/>
                    <a:pt x="19260" y="16425"/>
                  </a:cubicBezTo>
                  <a:cubicBezTo>
                    <a:pt x="21112" y="18900"/>
                    <a:pt x="21317" y="20250"/>
                    <a:pt x="215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461602" y="3746500"/>
              <a:ext cx="12300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600" fill="norm" stroke="1" extrusionOk="0">
                  <a:moveTo>
                    <a:pt x="0" y="0"/>
                  </a:moveTo>
                  <a:cubicBezTo>
                    <a:pt x="6728" y="1029"/>
                    <a:pt x="13456" y="2057"/>
                    <a:pt x="17174" y="4114"/>
                  </a:cubicBezTo>
                  <a:cubicBezTo>
                    <a:pt x="20892" y="6171"/>
                    <a:pt x="21600" y="9257"/>
                    <a:pt x="19121" y="12343"/>
                  </a:cubicBezTo>
                  <a:cubicBezTo>
                    <a:pt x="16643" y="15429"/>
                    <a:pt x="10977" y="18514"/>
                    <a:pt x="53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785452" y="3811554"/>
              <a:ext cx="184151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20845"/>
                  </a:moveTo>
                  <a:cubicBezTo>
                    <a:pt x="2483" y="13645"/>
                    <a:pt x="4966" y="6445"/>
                    <a:pt x="7697" y="2845"/>
                  </a:cubicBezTo>
                  <a:cubicBezTo>
                    <a:pt x="10428" y="-755"/>
                    <a:pt x="13407" y="-755"/>
                    <a:pt x="15766" y="1816"/>
                  </a:cubicBezTo>
                  <a:cubicBezTo>
                    <a:pt x="18124" y="4388"/>
                    <a:pt x="19862" y="9531"/>
                    <a:pt x="21600" y="14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747352" y="3937000"/>
              <a:ext cx="228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239389" y="3709416"/>
              <a:ext cx="149314" cy="24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30" fill="norm" stroke="1" extrusionOk="0">
                  <a:moveTo>
                    <a:pt x="21460" y="6614"/>
                  </a:moveTo>
                  <a:cubicBezTo>
                    <a:pt x="20547" y="5870"/>
                    <a:pt x="19635" y="5125"/>
                    <a:pt x="16592" y="5497"/>
                  </a:cubicBezTo>
                  <a:cubicBezTo>
                    <a:pt x="13550" y="5870"/>
                    <a:pt x="8378" y="7359"/>
                    <a:pt x="5032" y="9966"/>
                  </a:cubicBezTo>
                  <a:cubicBezTo>
                    <a:pt x="1685" y="12573"/>
                    <a:pt x="164" y="16297"/>
                    <a:pt x="12" y="18532"/>
                  </a:cubicBezTo>
                  <a:cubicBezTo>
                    <a:pt x="-140" y="20766"/>
                    <a:pt x="1077" y="21511"/>
                    <a:pt x="4119" y="21139"/>
                  </a:cubicBezTo>
                  <a:cubicBezTo>
                    <a:pt x="7161" y="20766"/>
                    <a:pt x="12029" y="19277"/>
                    <a:pt x="15223" y="16204"/>
                  </a:cubicBezTo>
                  <a:cubicBezTo>
                    <a:pt x="18418" y="13132"/>
                    <a:pt x="19939" y="8477"/>
                    <a:pt x="19939" y="5218"/>
                  </a:cubicBezTo>
                  <a:cubicBezTo>
                    <a:pt x="19939" y="1959"/>
                    <a:pt x="18418" y="97"/>
                    <a:pt x="15528" y="4"/>
                  </a:cubicBezTo>
                  <a:cubicBezTo>
                    <a:pt x="12637" y="-89"/>
                    <a:pt x="8378" y="1587"/>
                    <a:pt x="4119" y="3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471252" y="38735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5564173" y="3686121"/>
              <a:ext cx="161080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31" fill="norm" stroke="1" extrusionOk="0">
                  <a:moveTo>
                    <a:pt x="21074" y="6310"/>
                  </a:moveTo>
                  <a:cubicBezTo>
                    <a:pt x="21074" y="4860"/>
                    <a:pt x="21074" y="3410"/>
                    <a:pt x="19966" y="2178"/>
                  </a:cubicBezTo>
                  <a:cubicBezTo>
                    <a:pt x="18859" y="946"/>
                    <a:pt x="16643" y="-69"/>
                    <a:pt x="13043" y="3"/>
                  </a:cubicBezTo>
                  <a:cubicBezTo>
                    <a:pt x="9443" y="76"/>
                    <a:pt x="4459" y="1236"/>
                    <a:pt x="1966" y="2613"/>
                  </a:cubicBezTo>
                  <a:cubicBezTo>
                    <a:pt x="-526" y="3990"/>
                    <a:pt x="-526" y="5585"/>
                    <a:pt x="1274" y="6744"/>
                  </a:cubicBezTo>
                  <a:cubicBezTo>
                    <a:pt x="3074" y="7904"/>
                    <a:pt x="6674" y="8629"/>
                    <a:pt x="9166" y="8919"/>
                  </a:cubicBezTo>
                  <a:cubicBezTo>
                    <a:pt x="11659" y="9209"/>
                    <a:pt x="13043" y="9064"/>
                    <a:pt x="14289" y="8701"/>
                  </a:cubicBezTo>
                  <a:cubicBezTo>
                    <a:pt x="15536" y="8339"/>
                    <a:pt x="16643" y="7759"/>
                    <a:pt x="17336" y="7832"/>
                  </a:cubicBezTo>
                  <a:cubicBezTo>
                    <a:pt x="18028" y="7904"/>
                    <a:pt x="18305" y="8629"/>
                    <a:pt x="18305" y="10296"/>
                  </a:cubicBezTo>
                  <a:cubicBezTo>
                    <a:pt x="18305" y="11963"/>
                    <a:pt x="18028" y="14573"/>
                    <a:pt x="17889" y="16602"/>
                  </a:cubicBezTo>
                  <a:cubicBezTo>
                    <a:pt x="17751" y="18632"/>
                    <a:pt x="17751" y="20081"/>
                    <a:pt x="17751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5807802" y="3699933"/>
              <a:ext cx="139701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829"/>
                  </a:moveTo>
                  <a:cubicBezTo>
                    <a:pt x="21600" y="4765"/>
                    <a:pt x="21600" y="2700"/>
                    <a:pt x="20782" y="1509"/>
                  </a:cubicBezTo>
                  <a:cubicBezTo>
                    <a:pt x="19964" y="318"/>
                    <a:pt x="18327" y="0"/>
                    <a:pt x="16691" y="0"/>
                  </a:cubicBezTo>
                  <a:cubicBezTo>
                    <a:pt x="15055" y="0"/>
                    <a:pt x="13418" y="318"/>
                    <a:pt x="12600" y="1747"/>
                  </a:cubicBezTo>
                  <a:cubicBezTo>
                    <a:pt x="11782" y="3176"/>
                    <a:pt x="11782" y="5718"/>
                    <a:pt x="12436" y="8576"/>
                  </a:cubicBezTo>
                  <a:cubicBezTo>
                    <a:pt x="13091" y="11435"/>
                    <a:pt x="14400" y="14612"/>
                    <a:pt x="15055" y="16676"/>
                  </a:cubicBezTo>
                  <a:cubicBezTo>
                    <a:pt x="15709" y="18741"/>
                    <a:pt x="15709" y="19694"/>
                    <a:pt x="14891" y="20329"/>
                  </a:cubicBezTo>
                  <a:cubicBezTo>
                    <a:pt x="14073" y="20965"/>
                    <a:pt x="12436" y="21282"/>
                    <a:pt x="9818" y="21441"/>
                  </a:cubicBezTo>
                  <a:cubicBezTo>
                    <a:pt x="7200" y="21600"/>
                    <a:pt x="36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896702" y="3718983"/>
              <a:ext cx="311151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0800"/>
                    <a:pt x="9404" y="0"/>
                    <a:pt x="13004" y="0"/>
                  </a:cubicBezTo>
                  <a:cubicBezTo>
                    <a:pt x="16604" y="0"/>
                    <a:pt x="1910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78602" y="4384922"/>
              <a:ext cx="406401" cy="28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894"/>
                  </a:moveTo>
                  <a:cubicBezTo>
                    <a:pt x="2700" y="4318"/>
                    <a:pt x="5400" y="2741"/>
                    <a:pt x="8044" y="1716"/>
                  </a:cubicBezTo>
                  <a:cubicBezTo>
                    <a:pt x="10687" y="691"/>
                    <a:pt x="13275" y="218"/>
                    <a:pt x="14906" y="61"/>
                  </a:cubicBezTo>
                  <a:cubicBezTo>
                    <a:pt x="16538" y="-97"/>
                    <a:pt x="17212" y="61"/>
                    <a:pt x="17775" y="455"/>
                  </a:cubicBezTo>
                  <a:cubicBezTo>
                    <a:pt x="18337" y="849"/>
                    <a:pt x="18788" y="1480"/>
                    <a:pt x="19012" y="2189"/>
                  </a:cubicBezTo>
                  <a:cubicBezTo>
                    <a:pt x="19238" y="2899"/>
                    <a:pt x="19238" y="3687"/>
                    <a:pt x="18506" y="4948"/>
                  </a:cubicBezTo>
                  <a:cubicBezTo>
                    <a:pt x="17775" y="6210"/>
                    <a:pt x="16312" y="7944"/>
                    <a:pt x="14063" y="10467"/>
                  </a:cubicBezTo>
                  <a:cubicBezTo>
                    <a:pt x="11812" y="12989"/>
                    <a:pt x="8775" y="16300"/>
                    <a:pt x="7088" y="18271"/>
                  </a:cubicBezTo>
                  <a:cubicBezTo>
                    <a:pt x="5400" y="20242"/>
                    <a:pt x="5062" y="20872"/>
                    <a:pt x="5231" y="21188"/>
                  </a:cubicBezTo>
                  <a:cubicBezTo>
                    <a:pt x="5400" y="21503"/>
                    <a:pt x="6075" y="21503"/>
                    <a:pt x="8269" y="21030"/>
                  </a:cubicBezTo>
                  <a:cubicBezTo>
                    <a:pt x="10462" y="20557"/>
                    <a:pt x="14175" y="19611"/>
                    <a:pt x="16650" y="19138"/>
                  </a:cubicBezTo>
                  <a:cubicBezTo>
                    <a:pt x="19125" y="18665"/>
                    <a:pt x="20362" y="18665"/>
                    <a:pt x="21600" y="18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238370" y="4544280"/>
              <a:ext cx="219683" cy="15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36" fill="norm" stroke="1" extrusionOk="0">
                  <a:moveTo>
                    <a:pt x="16258" y="3822"/>
                  </a:moveTo>
                  <a:cubicBezTo>
                    <a:pt x="17074" y="1779"/>
                    <a:pt x="17889" y="-264"/>
                    <a:pt x="17889" y="28"/>
                  </a:cubicBezTo>
                  <a:cubicBezTo>
                    <a:pt x="17889" y="320"/>
                    <a:pt x="17074" y="2947"/>
                    <a:pt x="15647" y="6450"/>
                  </a:cubicBezTo>
                  <a:cubicBezTo>
                    <a:pt x="14221" y="9952"/>
                    <a:pt x="12183" y="14331"/>
                    <a:pt x="10145" y="16958"/>
                  </a:cubicBezTo>
                  <a:cubicBezTo>
                    <a:pt x="8107" y="19585"/>
                    <a:pt x="6070" y="20460"/>
                    <a:pt x="4440" y="20752"/>
                  </a:cubicBezTo>
                  <a:cubicBezTo>
                    <a:pt x="2809" y="21044"/>
                    <a:pt x="1587" y="20752"/>
                    <a:pt x="772" y="19585"/>
                  </a:cubicBezTo>
                  <a:cubicBezTo>
                    <a:pt x="-43" y="18417"/>
                    <a:pt x="-451" y="16374"/>
                    <a:pt x="772" y="14768"/>
                  </a:cubicBezTo>
                  <a:cubicBezTo>
                    <a:pt x="1994" y="13163"/>
                    <a:pt x="4847" y="11995"/>
                    <a:pt x="8515" y="13163"/>
                  </a:cubicBezTo>
                  <a:cubicBezTo>
                    <a:pt x="12183" y="14331"/>
                    <a:pt x="16666" y="17833"/>
                    <a:pt x="21149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413602" y="4545468"/>
              <a:ext cx="165101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482"/>
                  </a:moveTo>
                  <a:cubicBezTo>
                    <a:pt x="21600" y="705"/>
                    <a:pt x="21600" y="-72"/>
                    <a:pt x="20908" y="6"/>
                  </a:cubicBezTo>
                  <a:cubicBezTo>
                    <a:pt x="20215" y="83"/>
                    <a:pt x="18831" y="1016"/>
                    <a:pt x="16338" y="3502"/>
                  </a:cubicBezTo>
                  <a:cubicBezTo>
                    <a:pt x="13846" y="5988"/>
                    <a:pt x="10246" y="10029"/>
                    <a:pt x="7338" y="13292"/>
                  </a:cubicBezTo>
                  <a:cubicBezTo>
                    <a:pt x="4431" y="16555"/>
                    <a:pt x="2215" y="19042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553302" y="4694258"/>
              <a:ext cx="184151" cy="14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4394"/>
                  </a:moveTo>
                  <a:cubicBezTo>
                    <a:pt x="993" y="3160"/>
                    <a:pt x="1986" y="1926"/>
                    <a:pt x="3476" y="1000"/>
                  </a:cubicBezTo>
                  <a:cubicBezTo>
                    <a:pt x="4966" y="74"/>
                    <a:pt x="6952" y="-543"/>
                    <a:pt x="8317" y="691"/>
                  </a:cubicBezTo>
                  <a:cubicBezTo>
                    <a:pt x="9683" y="1926"/>
                    <a:pt x="10428" y="5011"/>
                    <a:pt x="10676" y="7326"/>
                  </a:cubicBezTo>
                  <a:cubicBezTo>
                    <a:pt x="10924" y="9640"/>
                    <a:pt x="10676" y="11183"/>
                    <a:pt x="9931" y="12726"/>
                  </a:cubicBezTo>
                  <a:cubicBezTo>
                    <a:pt x="9186" y="14268"/>
                    <a:pt x="7945" y="15811"/>
                    <a:pt x="7697" y="17200"/>
                  </a:cubicBezTo>
                  <a:cubicBezTo>
                    <a:pt x="7448" y="18588"/>
                    <a:pt x="8193" y="19823"/>
                    <a:pt x="10676" y="20440"/>
                  </a:cubicBezTo>
                  <a:cubicBezTo>
                    <a:pt x="13159" y="21057"/>
                    <a:pt x="17379" y="21057"/>
                    <a:pt x="21600" y="2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010502" y="4519848"/>
              <a:ext cx="171451" cy="5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9" fill="norm" stroke="1" extrusionOk="0">
                  <a:moveTo>
                    <a:pt x="0" y="12992"/>
                  </a:moveTo>
                  <a:cubicBezTo>
                    <a:pt x="800" y="8838"/>
                    <a:pt x="1600" y="4684"/>
                    <a:pt x="3600" y="2192"/>
                  </a:cubicBezTo>
                  <a:cubicBezTo>
                    <a:pt x="5600" y="-300"/>
                    <a:pt x="8800" y="-1131"/>
                    <a:pt x="12000" y="2192"/>
                  </a:cubicBezTo>
                  <a:cubicBezTo>
                    <a:pt x="15200" y="5515"/>
                    <a:pt x="18400" y="12992"/>
                    <a:pt x="21600" y="20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972402" y="466090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840"/>
                    <a:pt x="11815" y="10080"/>
                    <a:pt x="15415" y="6480"/>
                  </a:cubicBezTo>
                  <a:cubicBezTo>
                    <a:pt x="19015" y="2880"/>
                    <a:pt x="2030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651852" y="4413250"/>
              <a:ext cx="2784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3404"/>
                    <a:pt x="15429" y="6807"/>
                    <a:pt x="18514" y="10407"/>
                  </a:cubicBezTo>
                  <a:cubicBezTo>
                    <a:pt x="21600" y="14007"/>
                    <a:pt x="20057" y="17804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823302" y="4651285"/>
              <a:ext cx="571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2400" y="6957"/>
                    <a:pt x="4800" y="-898"/>
                    <a:pt x="8400" y="84"/>
                  </a:cubicBezTo>
                  <a:cubicBezTo>
                    <a:pt x="12000" y="1066"/>
                    <a:pt x="16800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956200" y="4401977"/>
              <a:ext cx="203653" cy="38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88" fill="norm" stroke="1" extrusionOk="0">
                  <a:moveTo>
                    <a:pt x="20992" y="6577"/>
                  </a:moveTo>
                  <a:cubicBezTo>
                    <a:pt x="20119" y="4592"/>
                    <a:pt x="19247" y="2607"/>
                    <a:pt x="18374" y="1381"/>
                  </a:cubicBezTo>
                  <a:cubicBezTo>
                    <a:pt x="17501" y="155"/>
                    <a:pt x="16628" y="-312"/>
                    <a:pt x="13465" y="213"/>
                  </a:cubicBezTo>
                  <a:cubicBezTo>
                    <a:pt x="10301" y="739"/>
                    <a:pt x="4847" y="2257"/>
                    <a:pt x="2119" y="3424"/>
                  </a:cubicBezTo>
                  <a:cubicBezTo>
                    <a:pt x="-608" y="4592"/>
                    <a:pt x="-608" y="5409"/>
                    <a:pt x="1574" y="5934"/>
                  </a:cubicBezTo>
                  <a:cubicBezTo>
                    <a:pt x="3756" y="6460"/>
                    <a:pt x="8119" y="6693"/>
                    <a:pt x="10847" y="6693"/>
                  </a:cubicBezTo>
                  <a:cubicBezTo>
                    <a:pt x="13574" y="6693"/>
                    <a:pt x="14665" y="6460"/>
                    <a:pt x="15756" y="6226"/>
                  </a:cubicBezTo>
                  <a:cubicBezTo>
                    <a:pt x="16847" y="5993"/>
                    <a:pt x="17937" y="5759"/>
                    <a:pt x="18810" y="6402"/>
                  </a:cubicBezTo>
                  <a:cubicBezTo>
                    <a:pt x="19683" y="7044"/>
                    <a:pt x="20337" y="8562"/>
                    <a:pt x="20556" y="10546"/>
                  </a:cubicBezTo>
                  <a:cubicBezTo>
                    <a:pt x="20774" y="12531"/>
                    <a:pt x="20556" y="14983"/>
                    <a:pt x="20556" y="16851"/>
                  </a:cubicBezTo>
                  <a:cubicBezTo>
                    <a:pt x="20556" y="18719"/>
                    <a:pt x="20774" y="20004"/>
                    <a:pt x="20992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3267802" y="4438650"/>
              <a:ext cx="196851" cy="31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19277" y="580"/>
                    <a:pt x="16955" y="1160"/>
                    <a:pt x="14052" y="3334"/>
                  </a:cubicBezTo>
                  <a:cubicBezTo>
                    <a:pt x="11148" y="5509"/>
                    <a:pt x="7665" y="9278"/>
                    <a:pt x="5690" y="11960"/>
                  </a:cubicBezTo>
                  <a:cubicBezTo>
                    <a:pt x="3716" y="14642"/>
                    <a:pt x="3252" y="16236"/>
                    <a:pt x="3019" y="17613"/>
                  </a:cubicBezTo>
                  <a:cubicBezTo>
                    <a:pt x="2787" y="18991"/>
                    <a:pt x="2787" y="20150"/>
                    <a:pt x="3368" y="20803"/>
                  </a:cubicBezTo>
                  <a:cubicBezTo>
                    <a:pt x="3948" y="21455"/>
                    <a:pt x="5110" y="21600"/>
                    <a:pt x="6852" y="21528"/>
                  </a:cubicBezTo>
                  <a:cubicBezTo>
                    <a:pt x="8594" y="21455"/>
                    <a:pt x="10916" y="21165"/>
                    <a:pt x="12542" y="20803"/>
                  </a:cubicBezTo>
                  <a:cubicBezTo>
                    <a:pt x="14168" y="20440"/>
                    <a:pt x="15097" y="20005"/>
                    <a:pt x="15445" y="19353"/>
                  </a:cubicBezTo>
                  <a:cubicBezTo>
                    <a:pt x="15794" y="18701"/>
                    <a:pt x="15561" y="17831"/>
                    <a:pt x="13935" y="16961"/>
                  </a:cubicBezTo>
                  <a:cubicBezTo>
                    <a:pt x="12310" y="16091"/>
                    <a:pt x="9290" y="15221"/>
                    <a:pt x="6735" y="14787"/>
                  </a:cubicBezTo>
                  <a:cubicBezTo>
                    <a:pt x="4181" y="14352"/>
                    <a:pt x="2090" y="14352"/>
                    <a:pt x="0" y="14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77340" y="5816600"/>
              <a:ext cx="353713" cy="42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35" fill="norm" stroke="1" extrusionOk="0">
                  <a:moveTo>
                    <a:pt x="15699" y="2246"/>
                  </a:moveTo>
                  <a:cubicBezTo>
                    <a:pt x="15699" y="1711"/>
                    <a:pt x="15699" y="1176"/>
                    <a:pt x="15442" y="749"/>
                  </a:cubicBezTo>
                  <a:cubicBezTo>
                    <a:pt x="15185" y="321"/>
                    <a:pt x="14671" y="0"/>
                    <a:pt x="13706" y="0"/>
                  </a:cubicBezTo>
                  <a:cubicBezTo>
                    <a:pt x="12742" y="0"/>
                    <a:pt x="11328" y="321"/>
                    <a:pt x="9335" y="1657"/>
                  </a:cubicBezTo>
                  <a:cubicBezTo>
                    <a:pt x="7342" y="2994"/>
                    <a:pt x="4771" y="5347"/>
                    <a:pt x="2971" y="7859"/>
                  </a:cubicBezTo>
                  <a:cubicBezTo>
                    <a:pt x="1171" y="10372"/>
                    <a:pt x="142" y="13046"/>
                    <a:pt x="14" y="15291"/>
                  </a:cubicBezTo>
                  <a:cubicBezTo>
                    <a:pt x="-115" y="17537"/>
                    <a:pt x="656" y="19354"/>
                    <a:pt x="1942" y="20370"/>
                  </a:cubicBezTo>
                  <a:cubicBezTo>
                    <a:pt x="3228" y="21386"/>
                    <a:pt x="5028" y="21600"/>
                    <a:pt x="6892" y="21012"/>
                  </a:cubicBezTo>
                  <a:cubicBezTo>
                    <a:pt x="8756" y="20424"/>
                    <a:pt x="10685" y="19034"/>
                    <a:pt x="12356" y="16842"/>
                  </a:cubicBezTo>
                  <a:cubicBezTo>
                    <a:pt x="14028" y="14650"/>
                    <a:pt x="15442" y="11655"/>
                    <a:pt x="16021" y="9196"/>
                  </a:cubicBezTo>
                  <a:cubicBezTo>
                    <a:pt x="16599" y="6737"/>
                    <a:pt x="16342" y="4812"/>
                    <a:pt x="15699" y="3529"/>
                  </a:cubicBezTo>
                  <a:cubicBezTo>
                    <a:pt x="15056" y="2246"/>
                    <a:pt x="14028" y="1604"/>
                    <a:pt x="12164" y="1657"/>
                  </a:cubicBezTo>
                  <a:cubicBezTo>
                    <a:pt x="10299" y="1711"/>
                    <a:pt x="7599" y="2459"/>
                    <a:pt x="5928" y="3368"/>
                  </a:cubicBezTo>
                  <a:cubicBezTo>
                    <a:pt x="4256" y="4277"/>
                    <a:pt x="3614" y="5347"/>
                    <a:pt x="3549" y="6149"/>
                  </a:cubicBezTo>
                  <a:cubicBezTo>
                    <a:pt x="3485" y="6950"/>
                    <a:pt x="3999" y="7485"/>
                    <a:pt x="5414" y="7859"/>
                  </a:cubicBezTo>
                  <a:cubicBezTo>
                    <a:pt x="6828" y="8234"/>
                    <a:pt x="9142" y="8448"/>
                    <a:pt x="11971" y="7913"/>
                  </a:cubicBezTo>
                  <a:cubicBezTo>
                    <a:pt x="14799" y="7378"/>
                    <a:pt x="18142" y="6095"/>
                    <a:pt x="21485" y="4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86920" y="5560189"/>
              <a:ext cx="218733" cy="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43" fill="norm" stroke="1" extrusionOk="0">
                  <a:moveTo>
                    <a:pt x="8377" y="6466"/>
                  </a:moveTo>
                  <a:cubicBezTo>
                    <a:pt x="7339" y="6696"/>
                    <a:pt x="6300" y="6926"/>
                    <a:pt x="5158" y="8420"/>
                  </a:cubicBezTo>
                  <a:cubicBezTo>
                    <a:pt x="4016" y="9913"/>
                    <a:pt x="2770" y="12671"/>
                    <a:pt x="1835" y="14739"/>
                  </a:cubicBezTo>
                  <a:cubicBezTo>
                    <a:pt x="900" y="16807"/>
                    <a:pt x="277" y="18186"/>
                    <a:pt x="70" y="18300"/>
                  </a:cubicBezTo>
                  <a:cubicBezTo>
                    <a:pt x="-138" y="18415"/>
                    <a:pt x="70" y="17266"/>
                    <a:pt x="1316" y="14739"/>
                  </a:cubicBezTo>
                  <a:cubicBezTo>
                    <a:pt x="2562" y="12211"/>
                    <a:pt x="4847" y="8305"/>
                    <a:pt x="6612" y="5662"/>
                  </a:cubicBezTo>
                  <a:cubicBezTo>
                    <a:pt x="8377" y="3020"/>
                    <a:pt x="9624" y="1641"/>
                    <a:pt x="10766" y="722"/>
                  </a:cubicBezTo>
                  <a:cubicBezTo>
                    <a:pt x="11908" y="-197"/>
                    <a:pt x="12947" y="-657"/>
                    <a:pt x="14297" y="1986"/>
                  </a:cubicBezTo>
                  <a:cubicBezTo>
                    <a:pt x="15647" y="4628"/>
                    <a:pt x="17308" y="10373"/>
                    <a:pt x="18554" y="14049"/>
                  </a:cubicBezTo>
                  <a:cubicBezTo>
                    <a:pt x="19800" y="17726"/>
                    <a:pt x="20631" y="19334"/>
                    <a:pt x="21462" y="20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572352" y="6057900"/>
              <a:ext cx="311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5" y="18982"/>
                    <a:pt x="5290" y="16364"/>
                    <a:pt x="8890" y="12764"/>
                  </a:cubicBezTo>
                  <a:cubicBezTo>
                    <a:pt x="12490" y="9164"/>
                    <a:pt x="17045" y="45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765746" y="5911850"/>
              <a:ext cx="9807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273"/>
                    <a:pt x="2735" y="6545"/>
                    <a:pt x="575" y="10145"/>
                  </a:cubicBezTo>
                  <a:cubicBezTo>
                    <a:pt x="-1585" y="13745"/>
                    <a:pt x="2735" y="17673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585052" y="6296522"/>
              <a:ext cx="381001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360" y="17153"/>
                    <a:pt x="720" y="13397"/>
                    <a:pt x="2460" y="9640"/>
                  </a:cubicBezTo>
                  <a:cubicBezTo>
                    <a:pt x="4200" y="5884"/>
                    <a:pt x="7320" y="2127"/>
                    <a:pt x="10740" y="719"/>
                  </a:cubicBezTo>
                  <a:cubicBezTo>
                    <a:pt x="14160" y="-690"/>
                    <a:pt x="17880" y="249"/>
                    <a:pt x="21600" y="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378802" y="5898892"/>
              <a:ext cx="27518" cy="43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1571"/>
                  </a:moveTo>
                  <a:cubicBezTo>
                    <a:pt x="4985" y="844"/>
                    <a:pt x="9969" y="117"/>
                    <a:pt x="14123" y="13"/>
                  </a:cubicBezTo>
                  <a:cubicBezTo>
                    <a:pt x="18277" y="-91"/>
                    <a:pt x="21600" y="428"/>
                    <a:pt x="21600" y="2194"/>
                  </a:cubicBezTo>
                  <a:cubicBezTo>
                    <a:pt x="21600" y="3959"/>
                    <a:pt x="18277" y="6971"/>
                    <a:pt x="14123" y="9671"/>
                  </a:cubicBezTo>
                  <a:cubicBezTo>
                    <a:pt x="9969" y="12371"/>
                    <a:pt x="4985" y="14759"/>
                    <a:pt x="4154" y="16680"/>
                  </a:cubicBezTo>
                  <a:cubicBezTo>
                    <a:pt x="3323" y="18601"/>
                    <a:pt x="6646" y="20055"/>
                    <a:pt x="9969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518502" y="6159863"/>
              <a:ext cx="444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658278" y="5921228"/>
              <a:ext cx="196775" cy="41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36" fill="norm" stroke="1" extrusionOk="0">
                  <a:moveTo>
                    <a:pt x="21137" y="3101"/>
                  </a:moveTo>
                  <a:cubicBezTo>
                    <a:pt x="19773" y="2124"/>
                    <a:pt x="18409" y="1147"/>
                    <a:pt x="15794" y="550"/>
                  </a:cubicBezTo>
                  <a:cubicBezTo>
                    <a:pt x="13179" y="-47"/>
                    <a:pt x="9314" y="-264"/>
                    <a:pt x="6244" y="442"/>
                  </a:cubicBezTo>
                  <a:cubicBezTo>
                    <a:pt x="3175" y="1147"/>
                    <a:pt x="901" y="2775"/>
                    <a:pt x="219" y="4078"/>
                  </a:cubicBezTo>
                  <a:cubicBezTo>
                    <a:pt x="-463" y="5380"/>
                    <a:pt x="446" y="6357"/>
                    <a:pt x="2948" y="6683"/>
                  </a:cubicBezTo>
                  <a:cubicBezTo>
                    <a:pt x="5449" y="7008"/>
                    <a:pt x="9541" y="6683"/>
                    <a:pt x="12270" y="6249"/>
                  </a:cubicBezTo>
                  <a:cubicBezTo>
                    <a:pt x="14998" y="5814"/>
                    <a:pt x="16362" y="5272"/>
                    <a:pt x="17272" y="5326"/>
                  </a:cubicBezTo>
                  <a:cubicBezTo>
                    <a:pt x="18181" y="5380"/>
                    <a:pt x="18636" y="6031"/>
                    <a:pt x="18295" y="7931"/>
                  </a:cubicBezTo>
                  <a:cubicBezTo>
                    <a:pt x="17954" y="9830"/>
                    <a:pt x="16817" y="12978"/>
                    <a:pt x="16021" y="14986"/>
                  </a:cubicBezTo>
                  <a:cubicBezTo>
                    <a:pt x="15225" y="16994"/>
                    <a:pt x="14771" y="17863"/>
                    <a:pt x="14543" y="18731"/>
                  </a:cubicBezTo>
                  <a:cubicBezTo>
                    <a:pt x="14316" y="19599"/>
                    <a:pt x="14316" y="20468"/>
                    <a:pt x="14884" y="20902"/>
                  </a:cubicBezTo>
                  <a:cubicBezTo>
                    <a:pt x="15453" y="21336"/>
                    <a:pt x="16590" y="21336"/>
                    <a:pt x="17726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935676" y="5913499"/>
              <a:ext cx="262277" cy="41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4" fill="norm" stroke="1" extrusionOk="0">
                  <a:moveTo>
                    <a:pt x="21412" y="2228"/>
                  </a:moveTo>
                  <a:cubicBezTo>
                    <a:pt x="21239" y="1347"/>
                    <a:pt x="21066" y="465"/>
                    <a:pt x="20548" y="135"/>
                  </a:cubicBezTo>
                  <a:cubicBezTo>
                    <a:pt x="20030" y="-196"/>
                    <a:pt x="19166" y="24"/>
                    <a:pt x="16833" y="1457"/>
                  </a:cubicBezTo>
                  <a:cubicBezTo>
                    <a:pt x="14500" y="2890"/>
                    <a:pt x="10698" y="5535"/>
                    <a:pt x="7674" y="8345"/>
                  </a:cubicBezTo>
                  <a:cubicBezTo>
                    <a:pt x="4650" y="11155"/>
                    <a:pt x="2404" y="14131"/>
                    <a:pt x="1194" y="16224"/>
                  </a:cubicBezTo>
                  <a:cubicBezTo>
                    <a:pt x="-15" y="18318"/>
                    <a:pt x="-188" y="19531"/>
                    <a:pt x="158" y="20302"/>
                  </a:cubicBezTo>
                  <a:cubicBezTo>
                    <a:pt x="503" y="21073"/>
                    <a:pt x="1367" y="21404"/>
                    <a:pt x="2922" y="21404"/>
                  </a:cubicBezTo>
                  <a:cubicBezTo>
                    <a:pt x="4478" y="21404"/>
                    <a:pt x="6724" y="21073"/>
                    <a:pt x="8366" y="19971"/>
                  </a:cubicBezTo>
                  <a:cubicBezTo>
                    <a:pt x="10007" y="18869"/>
                    <a:pt x="11044" y="16996"/>
                    <a:pt x="10871" y="15618"/>
                  </a:cubicBezTo>
                  <a:cubicBezTo>
                    <a:pt x="10698" y="14241"/>
                    <a:pt x="9316" y="13359"/>
                    <a:pt x="8193" y="12863"/>
                  </a:cubicBezTo>
                  <a:cubicBezTo>
                    <a:pt x="7070" y="12367"/>
                    <a:pt x="6206" y="12257"/>
                    <a:pt x="5342" y="12312"/>
                  </a:cubicBezTo>
                  <a:cubicBezTo>
                    <a:pt x="4478" y="12367"/>
                    <a:pt x="3614" y="12588"/>
                    <a:pt x="3268" y="12973"/>
                  </a:cubicBezTo>
                  <a:cubicBezTo>
                    <a:pt x="2922" y="13359"/>
                    <a:pt x="3095" y="13910"/>
                    <a:pt x="3268" y="14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407502" y="62293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655152" y="6025885"/>
              <a:ext cx="146051" cy="29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3670"/>
                  </a:moveTo>
                  <a:cubicBezTo>
                    <a:pt x="19722" y="2453"/>
                    <a:pt x="17843" y="1236"/>
                    <a:pt x="15026" y="552"/>
                  </a:cubicBezTo>
                  <a:cubicBezTo>
                    <a:pt x="12209" y="-133"/>
                    <a:pt x="8452" y="-285"/>
                    <a:pt x="5478" y="704"/>
                  </a:cubicBezTo>
                  <a:cubicBezTo>
                    <a:pt x="2504" y="1692"/>
                    <a:pt x="313" y="3822"/>
                    <a:pt x="783" y="5952"/>
                  </a:cubicBezTo>
                  <a:cubicBezTo>
                    <a:pt x="1252" y="8081"/>
                    <a:pt x="4383" y="10211"/>
                    <a:pt x="7670" y="12112"/>
                  </a:cubicBezTo>
                  <a:cubicBezTo>
                    <a:pt x="10957" y="14014"/>
                    <a:pt x="14400" y="15687"/>
                    <a:pt x="16278" y="16904"/>
                  </a:cubicBezTo>
                  <a:cubicBezTo>
                    <a:pt x="18157" y="18121"/>
                    <a:pt x="18470" y="18881"/>
                    <a:pt x="18000" y="19490"/>
                  </a:cubicBezTo>
                  <a:cubicBezTo>
                    <a:pt x="17530" y="20098"/>
                    <a:pt x="16278" y="20554"/>
                    <a:pt x="13774" y="20859"/>
                  </a:cubicBezTo>
                  <a:cubicBezTo>
                    <a:pt x="11270" y="21163"/>
                    <a:pt x="7513" y="21315"/>
                    <a:pt x="5009" y="21087"/>
                  </a:cubicBezTo>
                  <a:cubicBezTo>
                    <a:pt x="2504" y="20859"/>
                    <a:pt x="1252" y="20250"/>
                    <a:pt x="0" y="19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854103" y="6060001"/>
              <a:ext cx="296350" cy="23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2" fill="norm" stroke="1" extrusionOk="0">
                  <a:moveTo>
                    <a:pt x="4903" y="11180"/>
                  </a:moveTo>
                  <a:cubicBezTo>
                    <a:pt x="5669" y="11180"/>
                    <a:pt x="6435" y="11180"/>
                    <a:pt x="7661" y="9854"/>
                  </a:cubicBezTo>
                  <a:cubicBezTo>
                    <a:pt x="8886" y="8528"/>
                    <a:pt x="10571" y="5875"/>
                    <a:pt x="11491" y="3980"/>
                  </a:cubicBezTo>
                  <a:cubicBezTo>
                    <a:pt x="12410" y="2086"/>
                    <a:pt x="12563" y="949"/>
                    <a:pt x="12180" y="380"/>
                  </a:cubicBezTo>
                  <a:cubicBezTo>
                    <a:pt x="11797" y="-188"/>
                    <a:pt x="10878" y="-188"/>
                    <a:pt x="9193" y="854"/>
                  </a:cubicBezTo>
                  <a:cubicBezTo>
                    <a:pt x="7508" y="1896"/>
                    <a:pt x="5057" y="3980"/>
                    <a:pt x="3371" y="6254"/>
                  </a:cubicBezTo>
                  <a:cubicBezTo>
                    <a:pt x="1686" y="8528"/>
                    <a:pt x="767" y="10991"/>
                    <a:pt x="308" y="12696"/>
                  </a:cubicBezTo>
                  <a:cubicBezTo>
                    <a:pt x="-152" y="14401"/>
                    <a:pt x="-152" y="15349"/>
                    <a:pt x="691" y="16486"/>
                  </a:cubicBezTo>
                  <a:cubicBezTo>
                    <a:pt x="1533" y="17623"/>
                    <a:pt x="3218" y="18949"/>
                    <a:pt x="6818" y="19801"/>
                  </a:cubicBezTo>
                  <a:cubicBezTo>
                    <a:pt x="10418" y="20654"/>
                    <a:pt x="15933" y="21033"/>
                    <a:pt x="21448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439502" y="2541179"/>
              <a:ext cx="966302" cy="3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26" fill="norm" stroke="1" extrusionOk="0">
                  <a:moveTo>
                    <a:pt x="0" y="21526"/>
                  </a:moveTo>
                  <a:cubicBezTo>
                    <a:pt x="613" y="20059"/>
                    <a:pt x="1226" y="18593"/>
                    <a:pt x="2264" y="16926"/>
                  </a:cubicBezTo>
                  <a:cubicBezTo>
                    <a:pt x="3301" y="15259"/>
                    <a:pt x="4763" y="13393"/>
                    <a:pt x="6320" y="11593"/>
                  </a:cubicBezTo>
                  <a:cubicBezTo>
                    <a:pt x="7876" y="9793"/>
                    <a:pt x="9527" y="8059"/>
                    <a:pt x="11248" y="6459"/>
                  </a:cubicBezTo>
                  <a:cubicBezTo>
                    <a:pt x="12969" y="4859"/>
                    <a:pt x="14762" y="3393"/>
                    <a:pt x="16341" y="2326"/>
                  </a:cubicBezTo>
                  <a:cubicBezTo>
                    <a:pt x="17921" y="1259"/>
                    <a:pt x="19289" y="593"/>
                    <a:pt x="20162" y="259"/>
                  </a:cubicBezTo>
                  <a:cubicBezTo>
                    <a:pt x="21034" y="-74"/>
                    <a:pt x="21411" y="-74"/>
                    <a:pt x="21506" y="193"/>
                  </a:cubicBezTo>
                  <a:cubicBezTo>
                    <a:pt x="21600" y="459"/>
                    <a:pt x="21411" y="993"/>
                    <a:pt x="21128" y="1326"/>
                  </a:cubicBezTo>
                  <a:cubicBezTo>
                    <a:pt x="20845" y="1659"/>
                    <a:pt x="20468" y="1793"/>
                    <a:pt x="20091" y="1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150702" y="2459167"/>
              <a:ext cx="186598" cy="34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94" fill="norm" stroke="1" extrusionOk="0">
                  <a:moveTo>
                    <a:pt x="6409" y="4607"/>
                  </a:moveTo>
                  <a:cubicBezTo>
                    <a:pt x="5934" y="3298"/>
                    <a:pt x="5459" y="1989"/>
                    <a:pt x="5697" y="1138"/>
                  </a:cubicBezTo>
                  <a:cubicBezTo>
                    <a:pt x="5934" y="287"/>
                    <a:pt x="6884" y="-106"/>
                    <a:pt x="9257" y="25"/>
                  </a:cubicBezTo>
                  <a:cubicBezTo>
                    <a:pt x="11631" y="156"/>
                    <a:pt x="15429" y="810"/>
                    <a:pt x="17921" y="2054"/>
                  </a:cubicBezTo>
                  <a:cubicBezTo>
                    <a:pt x="20413" y="3298"/>
                    <a:pt x="21600" y="5130"/>
                    <a:pt x="20532" y="7290"/>
                  </a:cubicBezTo>
                  <a:cubicBezTo>
                    <a:pt x="19464" y="9450"/>
                    <a:pt x="16141" y="11938"/>
                    <a:pt x="12343" y="14359"/>
                  </a:cubicBezTo>
                  <a:cubicBezTo>
                    <a:pt x="8545" y="16781"/>
                    <a:pt x="4273" y="19138"/>
                    <a:pt x="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" name="Drawing"/>
          <p:cNvGrpSpPr/>
          <p:nvPr/>
        </p:nvGrpSpPr>
        <p:grpSpPr>
          <a:xfrm>
            <a:off x="469899" y="1123949"/>
            <a:ext cx="12255501" cy="8636001"/>
            <a:chOff x="0" y="0"/>
            <a:chExt cx="12255499" cy="8635999"/>
          </a:xfrm>
        </p:grpSpPr>
        <p:sp>
          <p:nvSpPr>
            <p:cNvPr id="1684" name="Line"/>
            <p:cNvSpPr/>
            <p:nvPr/>
          </p:nvSpPr>
          <p:spPr>
            <a:xfrm>
              <a:off x="1424155" y="326316"/>
              <a:ext cx="322095" cy="46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6" fill="norm" stroke="1" extrusionOk="0">
                  <a:moveTo>
                    <a:pt x="11244" y="2242"/>
                  </a:moveTo>
                  <a:cubicBezTo>
                    <a:pt x="10543" y="1457"/>
                    <a:pt x="9842" y="671"/>
                    <a:pt x="9140" y="279"/>
                  </a:cubicBezTo>
                  <a:cubicBezTo>
                    <a:pt x="8439" y="-114"/>
                    <a:pt x="7738" y="-114"/>
                    <a:pt x="6756" y="426"/>
                  </a:cubicBezTo>
                  <a:cubicBezTo>
                    <a:pt x="5774" y="966"/>
                    <a:pt x="4512" y="2046"/>
                    <a:pt x="3249" y="4206"/>
                  </a:cubicBezTo>
                  <a:cubicBezTo>
                    <a:pt x="1987" y="6366"/>
                    <a:pt x="725" y="9606"/>
                    <a:pt x="234" y="12404"/>
                  </a:cubicBezTo>
                  <a:cubicBezTo>
                    <a:pt x="-257" y="15202"/>
                    <a:pt x="24" y="17559"/>
                    <a:pt x="1075" y="19130"/>
                  </a:cubicBezTo>
                  <a:cubicBezTo>
                    <a:pt x="2127" y="20701"/>
                    <a:pt x="3951" y="21486"/>
                    <a:pt x="6265" y="21388"/>
                  </a:cubicBezTo>
                  <a:cubicBezTo>
                    <a:pt x="8579" y="21290"/>
                    <a:pt x="11385" y="20308"/>
                    <a:pt x="13278" y="18442"/>
                  </a:cubicBezTo>
                  <a:cubicBezTo>
                    <a:pt x="15172" y="16577"/>
                    <a:pt x="16153" y="13828"/>
                    <a:pt x="15943" y="11226"/>
                  </a:cubicBezTo>
                  <a:cubicBezTo>
                    <a:pt x="15733" y="8624"/>
                    <a:pt x="14330" y="6170"/>
                    <a:pt x="12857" y="4648"/>
                  </a:cubicBezTo>
                  <a:cubicBezTo>
                    <a:pt x="11385" y="3126"/>
                    <a:pt x="9842" y="2537"/>
                    <a:pt x="8439" y="2390"/>
                  </a:cubicBezTo>
                  <a:cubicBezTo>
                    <a:pt x="7037" y="2242"/>
                    <a:pt x="5774" y="2537"/>
                    <a:pt x="4862" y="3322"/>
                  </a:cubicBezTo>
                  <a:cubicBezTo>
                    <a:pt x="3951" y="4108"/>
                    <a:pt x="3390" y="5384"/>
                    <a:pt x="3390" y="6562"/>
                  </a:cubicBezTo>
                  <a:cubicBezTo>
                    <a:pt x="3390" y="7741"/>
                    <a:pt x="3951" y="8821"/>
                    <a:pt x="5774" y="9557"/>
                  </a:cubicBezTo>
                  <a:cubicBezTo>
                    <a:pt x="7598" y="10293"/>
                    <a:pt x="10683" y="10686"/>
                    <a:pt x="13488" y="10391"/>
                  </a:cubicBezTo>
                  <a:cubicBezTo>
                    <a:pt x="16294" y="10097"/>
                    <a:pt x="18818" y="9115"/>
                    <a:pt x="21343" y="8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507066" y="96199"/>
              <a:ext cx="239184" cy="19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3823" y="8954"/>
                  </a:moveTo>
                  <a:cubicBezTo>
                    <a:pt x="2676" y="11741"/>
                    <a:pt x="1529" y="14528"/>
                    <a:pt x="860" y="16851"/>
                  </a:cubicBezTo>
                  <a:cubicBezTo>
                    <a:pt x="191" y="19173"/>
                    <a:pt x="0" y="21031"/>
                    <a:pt x="0" y="21264"/>
                  </a:cubicBezTo>
                  <a:cubicBezTo>
                    <a:pt x="0" y="21496"/>
                    <a:pt x="191" y="20102"/>
                    <a:pt x="1051" y="16619"/>
                  </a:cubicBezTo>
                  <a:cubicBezTo>
                    <a:pt x="1912" y="13135"/>
                    <a:pt x="3441" y="7561"/>
                    <a:pt x="4588" y="4309"/>
                  </a:cubicBezTo>
                  <a:cubicBezTo>
                    <a:pt x="5735" y="1057"/>
                    <a:pt x="6499" y="128"/>
                    <a:pt x="7264" y="12"/>
                  </a:cubicBezTo>
                  <a:cubicBezTo>
                    <a:pt x="8028" y="-104"/>
                    <a:pt x="8793" y="593"/>
                    <a:pt x="11182" y="3612"/>
                  </a:cubicBezTo>
                  <a:cubicBezTo>
                    <a:pt x="13572" y="6631"/>
                    <a:pt x="17586" y="11973"/>
                    <a:pt x="21600" y="17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051413" y="422456"/>
              <a:ext cx="247287" cy="17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8" fill="norm" stroke="1" extrusionOk="0">
                  <a:moveTo>
                    <a:pt x="518" y="21448"/>
                  </a:moveTo>
                  <a:cubicBezTo>
                    <a:pt x="152" y="18065"/>
                    <a:pt x="-214" y="14682"/>
                    <a:pt x="152" y="11689"/>
                  </a:cubicBezTo>
                  <a:cubicBezTo>
                    <a:pt x="518" y="8696"/>
                    <a:pt x="1617" y="6094"/>
                    <a:pt x="2715" y="4662"/>
                  </a:cubicBezTo>
                  <a:cubicBezTo>
                    <a:pt x="3813" y="3231"/>
                    <a:pt x="4911" y="2971"/>
                    <a:pt x="5827" y="3231"/>
                  </a:cubicBezTo>
                  <a:cubicBezTo>
                    <a:pt x="6742" y="3491"/>
                    <a:pt x="7474" y="4272"/>
                    <a:pt x="8023" y="5313"/>
                  </a:cubicBezTo>
                  <a:cubicBezTo>
                    <a:pt x="8572" y="6354"/>
                    <a:pt x="8939" y="7655"/>
                    <a:pt x="9396" y="9087"/>
                  </a:cubicBezTo>
                  <a:cubicBezTo>
                    <a:pt x="9854" y="10518"/>
                    <a:pt x="10403" y="12079"/>
                    <a:pt x="11135" y="12730"/>
                  </a:cubicBezTo>
                  <a:cubicBezTo>
                    <a:pt x="11867" y="13381"/>
                    <a:pt x="12783" y="13120"/>
                    <a:pt x="13972" y="11819"/>
                  </a:cubicBezTo>
                  <a:cubicBezTo>
                    <a:pt x="15162" y="10518"/>
                    <a:pt x="16627" y="8176"/>
                    <a:pt x="17542" y="6354"/>
                  </a:cubicBezTo>
                  <a:cubicBezTo>
                    <a:pt x="18457" y="4532"/>
                    <a:pt x="18823" y="3231"/>
                    <a:pt x="19372" y="2190"/>
                  </a:cubicBezTo>
                  <a:cubicBezTo>
                    <a:pt x="19922" y="1149"/>
                    <a:pt x="20654" y="368"/>
                    <a:pt x="21020" y="108"/>
                  </a:cubicBezTo>
                  <a:cubicBezTo>
                    <a:pt x="21386" y="-152"/>
                    <a:pt x="21386" y="108"/>
                    <a:pt x="21386" y="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110543" y="622300"/>
              <a:ext cx="27705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3255" y="21600"/>
                  </a:moveTo>
                  <a:cubicBezTo>
                    <a:pt x="2437" y="21600"/>
                    <a:pt x="1619" y="21600"/>
                    <a:pt x="964" y="20817"/>
                  </a:cubicBezTo>
                  <a:cubicBezTo>
                    <a:pt x="310" y="20035"/>
                    <a:pt x="-181" y="18470"/>
                    <a:pt x="64" y="15652"/>
                  </a:cubicBezTo>
                  <a:cubicBezTo>
                    <a:pt x="310" y="12835"/>
                    <a:pt x="1292" y="8765"/>
                    <a:pt x="2192" y="6261"/>
                  </a:cubicBezTo>
                  <a:cubicBezTo>
                    <a:pt x="3092" y="3757"/>
                    <a:pt x="3910" y="2817"/>
                    <a:pt x="4728" y="2661"/>
                  </a:cubicBezTo>
                  <a:cubicBezTo>
                    <a:pt x="5546" y="2504"/>
                    <a:pt x="6364" y="3130"/>
                    <a:pt x="7101" y="4852"/>
                  </a:cubicBezTo>
                  <a:cubicBezTo>
                    <a:pt x="7837" y="6574"/>
                    <a:pt x="8492" y="9391"/>
                    <a:pt x="9064" y="11739"/>
                  </a:cubicBezTo>
                  <a:cubicBezTo>
                    <a:pt x="9637" y="14087"/>
                    <a:pt x="10128" y="15965"/>
                    <a:pt x="10946" y="16904"/>
                  </a:cubicBezTo>
                  <a:cubicBezTo>
                    <a:pt x="11764" y="17843"/>
                    <a:pt x="12910" y="17843"/>
                    <a:pt x="14628" y="15183"/>
                  </a:cubicBezTo>
                  <a:cubicBezTo>
                    <a:pt x="16346" y="12522"/>
                    <a:pt x="18637" y="7200"/>
                    <a:pt x="19864" y="4226"/>
                  </a:cubicBezTo>
                  <a:cubicBezTo>
                    <a:pt x="21092" y="1252"/>
                    <a:pt x="21255" y="626"/>
                    <a:pt x="214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632662" y="223456"/>
              <a:ext cx="237538" cy="45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94" fill="norm" stroke="1" extrusionOk="0">
                  <a:moveTo>
                    <a:pt x="3674" y="8382"/>
                  </a:moveTo>
                  <a:cubicBezTo>
                    <a:pt x="3292" y="11697"/>
                    <a:pt x="2909" y="15012"/>
                    <a:pt x="2718" y="16921"/>
                  </a:cubicBezTo>
                  <a:cubicBezTo>
                    <a:pt x="2527" y="18830"/>
                    <a:pt x="2527" y="19332"/>
                    <a:pt x="2527" y="19985"/>
                  </a:cubicBezTo>
                  <a:cubicBezTo>
                    <a:pt x="2527" y="20638"/>
                    <a:pt x="2527" y="21442"/>
                    <a:pt x="2432" y="21392"/>
                  </a:cubicBezTo>
                  <a:cubicBezTo>
                    <a:pt x="2336" y="21342"/>
                    <a:pt x="2145" y="20437"/>
                    <a:pt x="1763" y="18277"/>
                  </a:cubicBezTo>
                  <a:cubicBezTo>
                    <a:pt x="1380" y="16117"/>
                    <a:pt x="807" y="12702"/>
                    <a:pt x="424" y="9939"/>
                  </a:cubicBezTo>
                  <a:cubicBezTo>
                    <a:pt x="42" y="7176"/>
                    <a:pt x="-149" y="5066"/>
                    <a:pt x="138" y="3861"/>
                  </a:cubicBezTo>
                  <a:cubicBezTo>
                    <a:pt x="424" y="2655"/>
                    <a:pt x="1189" y="2354"/>
                    <a:pt x="1858" y="2504"/>
                  </a:cubicBezTo>
                  <a:cubicBezTo>
                    <a:pt x="2527" y="2655"/>
                    <a:pt x="3101" y="3258"/>
                    <a:pt x="4152" y="4413"/>
                  </a:cubicBezTo>
                  <a:cubicBezTo>
                    <a:pt x="5203" y="5569"/>
                    <a:pt x="6732" y="7276"/>
                    <a:pt x="8548" y="9487"/>
                  </a:cubicBezTo>
                  <a:cubicBezTo>
                    <a:pt x="10364" y="11697"/>
                    <a:pt x="12467" y="14409"/>
                    <a:pt x="13709" y="16017"/>
                  </a:cubicBezTo>
                  <a:cubicBezTo>
                    <a:pt x="14952" y="17624"/>
                    <a:pt x="15334" y="18127"/>
                    <a:pt x="16003" y="18478"/>
                  </a:cubicBezTo>
                  <a:cubicBezTo>
                    <a:pt x="16672" y="18830"/>
                    <a:pt x="17628" y="19031"/>
                    <a:pt x="18297" y="18830"/>
                  </a:cubicBezTo>
                  <a:cubicBezTo>
                    <a:pt x="18966" y="18629"/>
                    <a:pt x="19348" y="18026"/>
                    <a:pt x="19731" y="15866"/>
                  </a:cubicBezTo>
                  <a:cubicBezTo>
                    <a:pt x="20113" y="13706"/>
                    <a:pt x="20495" y="9989"/>
                    <a:pt x="20686" y="7226"/>
                  </a:cubicBezTo>
                  <a:cubicBezTo>
                    <a:pt x="20878" y="4463"/>
                    <a:pt x="20878" y="2655"/>
                    <a:pt x="20782" y="1500"/>
                  </a:cubicBezTo>
                  <a:cubicBezTo>
                    <a:pt x="20686" y="344"/>
                    <a:pt x="20495" y="-158"/>
                    <a:pt x="20591" y="43"/>
                  </a:cubicBezTo>
                  <a:cubicBezTo>
                    <a:pt x="20686" y="244"/>
                    <a:pt x="21069" y="1148"/>
                    <a:pt x="21451" y="2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929056" y="393700"/>
              <a:ext cx="68144" cy="22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13" fill="norm" stroke="1" extrusionOk="0">
                  <a:moveTo>
                    <a:pt x="21072" y="4124"/>
                  </a:moveTo>
                  <a:cubicBezTo>
                    <a:pt x="19108" y="2749"/>
                    <a:pt x="17145" y="1375"/>
                    <a:pt x="14854" y="982"/>
                  </a:cubicBezTo>
                  <a:cubicBezTo>
                    <a:pt x="12563" y="589"/>
                    <a:pt x="9945" y="1178"/>
                    <a:pt x="6999" y="3633"/>
                  </a:cubicBezTo>
                  <a:cubicBezTo>
                    <a:pt x="4054" y="6087"/>
                    <a:pt x="781" y="10407"/>
                    <a:pt x="127" y="13647"/>
                  </a:cubicBezTo>
                  <a:cubicBezTo>
                    <a:pt x="-528" y="16887"/>
                    <a:pt x="1436" y="19047"/>
                    <a:pt x="4054" y="20225"/>
                  </a:cubicBezTo>
                  <a:cubicBezTo>
                    <a:pt x="6672" y="21404"/>
                    <a:pt x="9945" y="21600"/>
                    <a:pt x="13545" y="20422"/>
                  </a:cubicBezTo>
                  <a:cubicBezTo>
                    <a:pt x="17145" y="19244"/>
                    <a:pt x="21072" y="16691"/>
                    <a:pt x="21072" y="13058"/>
                  </a:cubicBezTo>
                  <a:cubicBezTo>
                    <a:pt x="21072" y="9425"/>
                    <a:pt x="17145" y="4713"/>
                    <a:pt x="132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073400" y="378555"/>
              <a:ext cx="139700" cy="23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4724"/>
                  </a:moveTo>
                  <a:cubicBezTo>
                    <a:pt x="2618" y="6415"/>
                    <a:pt x="5236" y="8105"/>
                    <a:pt x="7200" y="10641"/>
                  </a:cubicBezTo>
                  <a:cubicBezTo>
                    <a:pt x="9164" y="13177"/>
                    <a:pt x="10473" y="16558"/>
                    <a:pt x="10473" y="18624"/>
                  </a:cubicBezTo>
                  <a:cubicBezTo>
                    <a:pt x="10473" y="20690"/>
                    <a:pt x="9164" y="21441"/>
                    <a:pt x="8018" y="21065"/>
                  </a:cubicBezTo>
                  <a:cubicBezTo>
                    <a:pt x="6873" y="20690"/>
                    <a:pt x="5891" y="19187"/>
                    <a:pt x="6382" y="15900"/>
                  </a:cubicBezTo>
                  <a:cubicBezTo>
                    <a:pt x="6873" y="12613"/>
                    <a:pt x="8836" y="7542"/>
                    <a:pt x="10636" y="4537"/>
                  </a:cubicBezTo>
                  <a:cubicBezTo>
                    <a:pt x="12436" y="1531"/>
                    <a:pt x="14073" y="592"/>
                    <a:pt x="15873" y="217"/>
                  </a:cubicBezTo>
                  <a:cubicBezTo>
                    <a:pt x="17673" y="-159"/>
                    <a:pt x="19636" y="29"/>
                    <a:pt x="21600" y="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273606" y="389065"/>
              <a:ext cx="231595" cy="196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631" fill="norm" stroke="1" extrusionOk="0">
                  <a:moveTo>
                    <a:pt x="278" y="5832"/>
                  </a:moveTo>
                  <a:cubicBezTo>
                    <a:pt x="81" y="12735"/>
                    <a:pt x="-115" y="19639"/>
                    <a:pt x="81" y="20529"/>
                  </a:cubicBezTo>
                  <a:cubicBezTo>
                    <a:pt x="278" y="21420"/>
                    <a:pt x="867" y="16298"/>
                    <a:pt x="1260" y="13069"/>
                  </a:cubicBezTo>
                  <a:cubicBezTo>
                    <a:pt x="1652" y="9841"/>
                    <a:pt x="1849" y="8505"/>
                    <a:pt x="2241" y="7391"/>
                  </a:cubicBezTo>
                  <a:cubicBezTo>
                    <a:pt x="2634" y="6278"/>
                    <a:pt x="3223" y="5387"/>
                    <a:pt x="3910" y="5944"/>
                  </a:cubicBezTo>
                  <a:cubicBezTo>
                    <a:pt x="4598" y="6500"/>
                    <a:pt x="5383" y="8505"/>
                    <a:pt x="5972" y="8950"/>
                  </a:cubicBezTo>
                  <a:cubicBezTo>
                    <a:pt x="6561" y="9395"/>
                    <a:pt x="6954" y="8282"/>
                    <a:pt x="7740" y="6723"/>
                  </a:cubicBezTo>
                  <a:cubicBezTo>
                    <a:pt x="8525" y="5164"/>
                    <a:pt x="9703" y="3160"/>
                    <a:pt x="10881" y="1824"/>
                  </a:cubicBezTo>
                  <a:cubicBezTo>
                    <a:pt x="12060" y="488"/>
                    <a:pt x="13238" y="-180"/>
                    <a:pt x="14121" y="43"/>
                  </a:cubicBezTo>
                  <a:cubicBezTo>
                    <a:pt x="15005" y="265"/>
                    <a:pt x="15594" y="1379"/>
                    <a:pt x="15987" y="3383"/>
                  </a:cubicBezTo>
                  <a:cubicBezTo>
                    <a:pt x="16380" y="5387"/>
                    <a:pt x="16576" y="8282"/>
                    <a:pt x="16674" y="10286"/>
                  </a:cubicBezTo>
                  <a:cubicBezTo>
                    <a:pt x="16772" y="12290"/>
                    <a:pt x="16772" y="13404"/>
                    <a:pt x="17067" y="14406"/>
                  </a:cubicBezTo>
                  <a:cubicBezTo>
                    <a:pt x="17361" y="15408"/>
                    <a:pt x="17950" y="16298"/>
                    <a:pt x="18736" y="16521"/>
                  </a:cubicBezTo>
                  <a:cubicBezTo>
                    <a:pt x="19521" y="16744"/>
                    <a:pt x="20503" y="16298"/>
                    <a:pt x="21485" y="15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518433" y="111468"/>
              <a:ext cx="329668" cy="42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81" fill="norm" stroke="1" extrusionOk="0">
                  <a:moveTo>
                    <a:pt x="5365" y="17612"/>
                  </a:moveTo>
                  <a:cubicBezTo>
                    <a:pt x="5642" y="16977"/>
                    <a:pt x="5919" y="16342"/>
                    <a:pt x="6127" y="15601"/>
                  </a:cubicBezTo>
                  <a:cubicBezTo>
                    <a:pt x="6334" y="14859"/>
                    <a:pt x="6473" y="14012"/>
                    <a:pt x="6127" y="13642"/>
                  </a:cubicBezTo>
                  <a:cubicBezTo>
                    <a:pt x="5780" y="13271"/>
                    <a:pt x="4950" y="13377"/>
                    <a:pt x="3911" y="14171"/>
                  </a:cubicBezTo>
                  <a:cubicBezTo>
                    <a:pt x="2873" y="14965"/>
                    <a:pt x="1627" y="16448"/>
                    <a:pt x="934" y="17454"/>
                  </a:cubicBezTo>
                  <a:cubicBezTo>
                    <a:pt x="242" y="18459"/>
                    <a:pt x="103" y="18989"/>
                    <a:pt x="34" y="19518"/>
                  </a:cubicBezTo>
                  <a:cubicBezTo>
                    <a:pt x="-35" y="20048"/>
                    <a:pt x="-35" y="20577"/>
                    <a:pt x="380" y="20736"/>
                  </a:cubicBezTo>
                  <a:cubicBezTo>
                    <a:pt x="796" y="20895"/>
                    <a:pt x="1627" y="20683"/>
                    <a:pt x="2180" y="20312"/>
                  </a:cubicBezTo>
                  <a:cubicBezTo>
                    <a:pt x="2734" y="19942"/>
                    <a:pt x="3011" y="19412"/>
                    <a:pt x="3565" y="18777"/>
                  </a:cubicBezTo>
                  <a:cubicBezTo>
                    <a:pt x="4119" y="18142"/>
                    <a:pt x="4950" y="17401"/>
                    <a:pt x="5503" y="17348"/>
                  </a:cubicBezTo>
                  <a:cubicBezTo>
                    <a:pt x="6057" y="17295"/>
                    <a:pt x="6334" y="17930"/>
                    <a:pt x="6611" y="18512"/>
                  </a:cubicBezTo>
                  <a:cubicBezTo>
                    <a:pt x="6888" y="19095"/>
                    <a:pt x="7165" y="19624"/>
                    <a:pt x="7650" y="19995"/>
                  </a:cubicBezTo>
                  <a:cubicBezTo>
                    <a:pt x="8134" y="20365"/>
                    <a:pt x="8827" y="20577"/>
                    <a:pt x="9519" y="20577"/>
                  </a:cubicBezTo>
                  <a:cubicBezTo>
                    <a:pt x="10211" y="20577"/>
                    <a:pt x="10903" y="20365"/>
                    <a:pt x="12288" y="18830"/>
                  </a:cubicBezTo>
                  <a:cubicBezTo>
                    <a:pt x="13673" y="17295"/>
                    <a:pt x="15750" y="14436"/>
                    <a:pt x="17342" y="11577"/>
                  </a:cubicBezTo>
                  <a:cubicBezTo>
                    <a:pt x="18934" y="8718"/>
                    <a:pt x="20042" y="5859"/>
                    <a:pt x="20596" y="4059"/>
                  </a:cubicBezTo>
                  <a:cubicBezTo>
                    <a:pt x="21150" y="2259"/>
                    <a:pt x="21150" y="1518"/>
                    <a:pt x="20873" y="989"/>
                  </a:cubicBezTo>
                  <a:cubicBezTo>
                    <a:pt x="20596" y="459"/>
                    <a:pt x="20042" y="142"/>
                    <a:pt x="19350" y="36"/>
                  </a:cubicBezTo>
                  <a:cubicBezTo>
                    <a:pt x="18657" y="-70"/>
                    <a:pt x="17827" y="36"/>
                    <a:pt x="17065" y="671"/>
                  </a:cubicBezTo>
                  <a:cubicBezTo>
                    <a:pt x="16303" y="1306"/>
                    <a:pt x="15611" y="2471"/>
                    <a:pt x="14988" y="4854"/>
                  </a:cubicBezTo>
                  <a:cubicBezTo>
                    <a:pt x="14365" y="7236"/>
                    <a:pt x="13811" y="10836"/>
                    <a:pt x="13673" y="13589"/>
                  </a:cubicBezTo>
                  <a:cubicBezTo>
                    <a:pt x="13534" y="16342"/>
                    <a:pt x="13811" y="18248"/>
                    <a:pt x="14503" y="19518"/>
                  </a:cubicBezTo>
                  <a:cubicBezTo>
                    <a:pt x="15196" y="20789"/>
                    <a:pt x="16303" y="21424"/>
                    <a:pt x="17550" y="21477"/>
                  </a:cubicBezTo>
                  <a:cubicBezTo>
                    <a:pt x="18796" y="21530"/>
                    <a:pt x="20180" y="21001"/>
                    <a:pt x="21565" y="20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047492" y="102216"/>
              <a:ext cx="143508" cy="40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30" fill="norm" stroke="1" extrusionOk="0">
                  <a:moveTo>
                    <a:pt x="20285" y="1646"/>
                  </a:moveTo>
                  <a:cubicBezTo>
                    <a:pt x="19972" y="974"/>
                    <a:pt x="19659" y="303"/>
                    <a:pt x="18720" y="79"/>
                  </a:cubicBezTo>
                  <a:cubicBezTo>
                    <a:pt x="17781" y="-145"/>
                    <a:pt x="16215" y="79"/>
                    <a:pt x="14024" y="1086"/>
                  </a:cubicBezTo>
                  <a:cubicBezTo>
                    <a:pt x="11833" y="2093"/>
                    <a:pt x="9015" y="3884"/>
                    <a:pt x="6511" y="6682"/>
                  </a:cubicBezTo>
                  <a:cubicBezTo>
                    <a:pt x="4007" y="9480"/>
                    <a:pt x="1815" y="13285"/>
                    <a:pt x="720" y="15803"/>
                  </a:cubicBezTo>
                  <a:cubicBezTo>
                    <a:pt x="-376" y="18321"/>
                    <a:pt x="-376" y="19552"/>
                    <a:pt x="1815" y="20336"/>
                  </a:cubicBezTo>
                  <a:cubicBezTo>
                    <a:pt x="4007" y="21119"/>
                    <a:pt x="8389" y="21455"/>
                    <a:pt x="11989" y="21287"/>
                  </a:cubicBezTo>
                  <a:cubicBezTo>
                    <a:pt x="15589" y="21119"/>
                    <a:pt x="18407" y="20448"/>
                    <a:pt x="21224" y="19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240580" y="182444"/>
              <a:ext cx="210770" cy="33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38" fill="norm" stroke="1" extrusionOk="0">
                  <a:moveTo>
                    <a:pt x="11788" y="4159"/>
                  </a:moveTo>
                  <a:cubicBezTo>
                    <a:pt x="10708" y="3214"/>
                    <a:pt x="9628" y="2269"/>
                    <a:pt x="8548" y="1797"/>
                  </a:cubicBezTo>
                  <a:cubicBezTo>
                    <a:pt x="7468" y="1324"/>
                    <a:pt x="6388" y="1324"/>
                    <a:pt x="5200" y="2202"/>
                  </a:cubicBezTo>
                  <a:cubicBezTo>
                    <a:pt x="4012" y="3079"/>
                    <a:pt x="2716" y="4834"/>
                    <a:pt x="1744" y="7737"/>
                  </a:cubicBezTo>
                  <a:cubicBezTo>
                    <a:pt x="772" y="10639"/>
                    <a:pt x="124" y="14689"/>
                    <a:pt x="16" y="17119"/>
                  </a:cubicBezTo>
                  <a:cubicBezTo>
                    <a:pt x="-92" y="19549"/>
                    <a:pt x="340" y="20359"/>
                    <a:pt x="1096" y="20831"/>
                  </a:cubicBezTo>
                  <a:cubicBezTo>
                    <a:pt x="1852" y="21304"/>
                    <a:pt x="2932" y="21439"/>
                    <a:pt x="4552" y="20831"/>
                  </a:cubicBezTo>
                  <a:cubicBezTo>
                    <a:pt x="6172" y="20224"/>
                    <a:pt x="8332" y="18874"/>
                    <a:pt x="10276" y="16511"/>
                  </a:cubicBezTo>
                  <a:cubicBezTo>
                    <a:pt x="12220" y="14149"/>
                    <a:pt x="13948" y="10774"/>
                    <a:pt x="14380" y="8006"/>
                  </a:cubicBezTo>
                  <a:cubicBezTo>
                    <a:pt x="14812" y="5239"/>
                    <a:pt x="13948" y="3079"/>
                    <a:pt x="12436" y="1729"/>
                  </a:cubicBezTo>
                  <a:cubicBezTo>
                    <a:pt x="10924" y="379"/>
                    <a:pt x="8764" y="-161"/>
                    <a:pt x="6712" y="42"/>
                  </a:cubicBezTo>
                  <a:cubicBezTo>
                    <a:pt x="4660" y="244"/>
                    <a:pt x="2716" y="1189"/>
                    <a:pt x="1528" y="2607"/>
                  </a:cubicBezTo>
                  <a:cubicBezTo>
                    <a:pt x="340" y="4024"/>
                    <a:pt x="-92" y="5914"/>
                    <a:pt x="664" y="7332"/>
                  </a:cubicBezTo>
                  <a:cubicBezTo>
                    <a:pt x="1420" y="8749"/>
                    <a:pt x="3364" y="9694"/>
                    <a:pt x="7036" y="10031"/>
                  </a:cubicBezTo>
                  <a:cubicBezTo>
                    <a:pt x="10708" y="10369"/>
                    <a:pt x="16108" y="10099"/>
                    <a:pt x="21508" y="9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464050" y="355600"/>
              <a:ext cx="571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60"/>
                    <a:pt x="12000" y="11520"/>
                    <a:pt x="8400" y="1512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831464" y="227093"/>
              <a:ext cx="115186" cy="27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288" fill="norm" stroke="1" extrusionOk="0">
                  <a:moveTo>
                    <a:pt x="20622" y="2532"/>
                  </a:moveTo>
                  <a:cubicBezTo>
                    <a:pt x="17211" y="1565"/>
                    <a:pt x="13801" y="598"/>
                    <a:pt x="10580" y="195"/>
                  </a:cubicBezTo>
                  <a:cubicBezTo>
                    <a:pt x="7359" y="-208"/>
                    <a:pt x="4327" y="-47"/>
                    <a:pt x="2243" y="1243"/>
                  </a:cubicBezTo>
                  <a:cubicBezTo>
                    <a:pt x="159" y="2532"/>
                    <a:pt x="-978" y="4950"/>
                    <a:pt x="1106" y="7288"/>
                  </a:cubicBezTo>
                  <a:cubicBezTo>
                    <a:pt x="3190" y="9625"/>
                    <a:pt x="8496" y="11882"/>
                    <a:pt x="11338" y="13574"/>
                  </a:cubicBezTo>
                  <a:cubicBezTo>
                    <a:pt x="14180" y="15267"/>
                    <a:pt x="14559" y="16395"/>
                    <a:pt x="14559" y="17362"/>
                  </a:cubicBezTo>
                  <a:cubicBezTo>
                    <a:pt x="14559" y="18329"/>
                    <a:pt x="14180" y="19135"/>
                    <a:pt x="12854" y="19780"/>
                  </a:cubicBezTo>
                  <a:cubicBezTo>
                    <a:pt x="11527" y="20425"/>
                    <a:pt x="9254" y="20908"/>
                    <a:pt x="7169" y="21150"/>
                  </a:cubicBezTo>
                  <a:cubicBezTo>
                    <a:pt x="5085" y="21392"/>
                    <a:pt x="3190" y="21392"/>
                    <a:pt x="2243" y="20505"/>
                  </a:cubicBezTo>
                  <a:cubicBezTo>
                    <a:pt x="1296" y="19619"/>
                    <a:pt x="1296" y="17846"/>
                    <a:pt x="1296" y="16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966357" y="268434"/>
              <a:ext cx="170793" cy="22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41" fill="norm" stroke="1" extrusionOk="0">
                  <a:moveTo>
                    <a:pt x="700" y="3999"/>
                  </a:moveTo>
                  <a:cubicBezTo>
                    <a:pt x="1741" y="4792"/>
                    <a:pt x="2782" y="5585"/>
                    <a:pt x="4864" y="5783"/>
                  </a:cubicBezTo>
                  <a:cubicBezTo>
                    <a:pt x="6946" y="5981"/>
                    <a:pt x="10069" y="5585"/>
                    <a:pt x="11891" y="4891"/>
                  </a:cubicBezTo>
                  <a:cubicBezTo>
                    <a:pt x="13712" y="4198"/>
                    <a:pt x="14233" y="3207"/>
                    <a:pt x="14363" y="2216"/>
                  </a:cubicBezTo>
                  <a:cubicBezTo>
                    <a:pt x="14493" y="1225"/>
                    <a:pt x="14233" y="234"/>
                    <a:pt x="13192" y="36"/>
                  </a:cubicBezTo>
                  <a:cubicBezTo>
                    <a:pt x="12151" y="-162"/>
                    <a:pt x="10329" y="432"/>
                    <a:pt x="7987" y="2612"/>
                  </a:cubicBezTo>
                  <a:cubicBezTo>
                    <a:pt x="5645" y="4792"/>
                    <a:pt x="2782" y="8557"/>
                    <a:pt x="1221" y="11827"/>
                  </a:cubicBezTo>
                  <a:cubicBezTo>
                    <a:pt x="-341" y="15097"/>
                    <a:pt x="-601" y="17871"/>
                    <a:pt x="1611" y="19456"/>
                  </a:cubicBezTo>
                  <a:cubicBezTo>
                    <a:pt x="3823" y="21042"/>
                    <a:pt x="8507" y="21438"/>
                    <a:pt x="12151" y="20645"/>
                  </a:cubicBezTo>
                  <a:cubicBezTo>
                    <a:pt x="15794" y="19853"/>
                    <a:pt x="18397" y="17871"/>
                    <a:pt x="20999" y="15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099049" y="67733"/>
              <a:ext cx="158751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296"/>
                  </a:moveTo>
                  <a:cubicBezTo>
                    <a:pt x="1440" y="0"/>
                    <a:pt x="2880" y="-296"/>
                    <a:pt x="4608" y="592"/>
                  </a:cubicBezTo>
                  <a:cubicBezTo>
                    <a:pt x="6336" y="1479"/>
                    <a:pt x="8352" y="3551"/>
                    <a:pt x="8928" y="6362"/>
                  </a:cubicBezTo>
                  <a:cubicBezTo>
                    <a:pt x="9504" y="9172"/>
                    <a:pt x="8640" y="12723"/>
                    <a:pt x="7776" y="15238"/>
                  </a:cubicBezTo>
                  <a:cubicBezTo>
                    <a:pt x="6912" y="17753"/>
                    <a:pt x="6048" y="19233"/>
                    <a:pt x="6336" y="20120"/>
                  </a:cubicBezTo>
                  <a:cubicBezTo>
                    <a:pt x="6624" y="21008"/>
                    <a:pt x="8064" y="21304"/>
                    <a:pt x="10800" y="21008"/>
                  </a:cubicBezTo>
                  <a:cubicBezTo>
                    <a:pt x="13536" y="20712"/>
                    <a:pt x="17568" y="19825"/>
                    <a:pt x="21600" y="18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287554" y="0"/>
              <a:ext cx="111082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363" y="0"/>
                  </a:moveTo>
                  <a:cubicBezTo>
                    <a:pt x="-22" y="514"/>
                    <a:pt x="-408" y="1029"/>
                    <a:pt x="942" y="1697"/>
                  </a:cubicBezTo>
                  <a:cubicBezTo>
                    <a:pt x="2292" y="2366"/>
                    <a:pt x="5378" y="3189"/>
                    <a:pt x="9428" y="4629"/>
                  </a:cubicBezTo>
                  <a:cubicBezTo>
                    <a:pt x="13478" y="6069"/>
                    <a:pt x="18492" y="8126"/>
                    <a:pt x="19842" y="11057"/>
                  </a:cubicBezTo>
                  <a:cubicBezTo>
                    <a:pt x="21192" y="13989"/>
                    <a:pt x="18878" y="17794"/>
                    <a:pt x="165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460999" y="488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720497" y="1305830"/>
              <a:ext cx="228953" cy="61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41" fill="norm" stroke="1" extrusionOk="0">
                  <a:moveTo>
                    <a:pt x="15938" y="745"/>
                  </a:moveTo>
                  <a:cubicBezTo>
                    <a:pt x="15349" y="449"/>
                    <a:pt x="14760" y="153"/>
                    <a:pt x="13975" y="42"/>
                  </a:cubicBezTo>
                  <a:cubicBezTo>
                    <a:pt x="13189" y="-69"/>
                    <a:pt x="12207" y="5"/>
                    <a:pt x="10735" y="671"/>
                  </a:cubicBezTo>
                  <a:cubicBezTo>
                    <a:pt x="9262" y="1336"/>
                    <a:pt x="7298" y="2594"/>
                    <a:pt x="5335" y="4480"/>
                  </a:cubicBezTo>
                  <a:cubicBezTo>
                    <a:pt x="3371" y="6367"/>
                    <a:pt x="1407" y="8882"/>
                    <a:pt x="524" y="11397"/>
                  </a:cubicBezTo>
                  <a:cubicBezTo>
                    <a:pt x="-360" y="13912"/>
                    <a:pt x="-164" y="16427"/>
                    <a:pt x="1407" y="18202"/>
                  </a:cubicBezTo>
                  <a:cubicBezTo>
                    <a:pt x="2978" y="19978"/>
                    <a:pt x="5924" y="21013"/>
                    <a:pt x="9458" y="21272"/>
                  </a:cubicBezTo>
                  <a:cubicBezTo>
                    <a:pt x="12993" y="21531"/>
                    <a:pt x="17116" y="21013"/>
                    <a:pt x="21240" y="20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978270" y="1460000"/>
              <a:ext cx="250580" cy="43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45" fill="norm" stroke="1" extrusionOk="0">
                  <a:moveTo>
                    <a:pt x="14289" y="4075"/>
                  </a:moveTo>
                  <a:cubicBezTo>
                    <a:pt x="14109" y="3555"/>
                    <a:pt x="13929" y="3036"/>
                    <a:pt x="13569" y="2309"/>
                  </a:cubicBezTo>
                  <a:cubicBezTo>
                    <a:pt x="13209" y="1582"/>
                    <a:pt x="12669" y="648"/>
                    <a:pt x="11949" y="232"/>
                  </a:cubicBezTo>
                  <a:cubicBezTo>
                    <a:pt x="11229" y="-183"/>
                    <a:pt x="10329" y="-79"/>
                    <a:pt x="8889" y="855"/>
                  </a:cubicBezTo>
                  <a:cubicBezTo>
                    <a:pt x="7449" y="1790"/>
                    <a:pt x="5469" y="3555"/>
                    <a:pt x="3759" y="6359"/>
                  </a:cubicBezTo>
                  <a:cubicBezTo>
                    <a:pt x="2049" y="9163"/>
                    <a:pt x="609" y="13005"/>
                    <a:pt x="159" y="15550"/>
                  </a:cubicBezTo>
                  <a:cubicBezTo>
                    <a:pt x="-291" y="18094"/>
                    <a:pt x="249" y="19340"/>
                    <a:pt x="1329" y="20171"/>
                  </a:cubicBezTo>
                  <a:cubicBezTo>
                    <a:pt x="2409" y="21002"/>
                    <a:pt x="4029" y="21417"/>
                    <a:pt x="6459" y="20950"/>
                  </a:cubicBezTo>
                  <a:cubicBezTo>
                    <a:pt x="8889" y="20482"/>
                    <a:pt x="12129" y="19132"/>
                    <a:pt x="14559" y="17471"/>
                  </a:cubicBezTo>
                  <a:cubicBezTo>
                    <a:pt x="16989" y="15809"/>
                    <a:pt x="18609" y="13836"/>
                    <a:pt x="19059" y="11396"/>
                  </a:cubicBezTo>
                  <a:cubicBezTo>
                    <a:pt x="19509" y="8955"/>
                    <a:pt x="18789" y="6048"/>
                    <a:pt x="17799" y="4230"/>
                  </a:cubicBezTo>
                  <a:cubicBezTo>
                    <a:pt x="16809" y="2413"/>
                    <a:pt x="15549" y="1686"/>
                    <a:pt x="13839" y="1530"/>
                  </a:cubicBezTo>
                  <a:cubicBezTo>
                    <a:pt x="12129" y="1375"/>
                    <a:pt x="9969" y="1790"/>
                    <a:pt x="8349" y="2517"/>
                  </a:cubicBezTo>
                  <a:cubicBezTo>
                    <a:pt x="6729" y="3244"/>
                    <a:pt x="5649" y="4282"/>
                    <a:pt x="5109" y="5061"/>
                  </a:cubicBezTo>
                  <a:cubicBezTo>
                    <a:pt x="4569" y="5840"/>
                    <a:pt x="4569" y="6359"/>
                    <a:pt x="4839" y="6827"/>
                  </a:cubicBezTo>
                  <a:cubicBezTo>
                    <a:pt x="5109" y="7294"/>
                    <a:pt x="5649" y="7709"/>
                    <a:pt x="6909" y="7969"/>
                  </a:cubicBezTo>
                  <a:cubicBezTo>
                    <a:pt x="8169" y="8229"/>
                    <a:pt x="10149" y="8332"/>
                    <a:pt x="12669" y="7865"/>
                  </a:cubicBezTo>
                  <a:cubicBezTo>
                    <a:pt x="15189" y="7398"/>
                    <a:pt x="18249" y="6359"/>
                    <a:pt x="21309" y="5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079872" y="1189566"/>
              <a:ext cx="168028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3613" y="10004"/>
                  </a:moveTo>
                  <a:cubicBezTo>
                    <a:pt x="2533" y="12278"/>
                    <a:pt x="1453" y="14552"/>
                    <a:pt x="778" y="16712"/>
                  </a:cubicBezTo>
                  <a:cubicBezTo>
                    <a:pt x="103" y="18872"/>
                    <a:pt x="-167" y="20918"/>
                    <a:pt x="103" y="21145"/>
                  </a:cubicBezTo>
                  <a:cubicBezTo>
                    <a:pt x="373" y="21373"/>
                    <a:pt x="1183" y="19781"/>
                    <a:pt x="2533" y="16257"/>
                  </a:cubicBezTo>
                  <a:cubicBezTo>
                    <a:pt x="3883" y="12733"/>
                    <a:pt x="5773" y="7276"/>
                    <a:pt x="7258" y="4093"/>
                  </a:cubicBezTo>
                  <a:cubicBezTo>
                    <a:pt x="8743" y="909"/>
                    <a:pt x="9823" y="0"/>
                    <a:pt x="10768" y="0"/>
                  </a:cubicBezTo>
                  <a:cubicBezTo>
                    <a:pt x="11713" y="0"/>
                    <a:pt x="12523" y="909"/>
                    <a:pt x="14008" y="4093"/>
                  </a:cubicBezTo>
                  <a:cubicBezTo>
                    <a:pt x="15493" y="7276"/>
                    <a:pt x="17653" y="12733"/>
                    <a:pt x="19003" y="16029"/>
                  </a:cubicBezTo>
                  <a:cubicBezTo>
                    <a:pt x="20353" y="19326"/>
                    <a:pt x="20893" y="20463"/>
                    <a:pt x="214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451100" y="1733550"/>
              <a:ext cx="254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0" y="18000"/>
                    <a:pt x="12960" y="14400"/>
                    <a:pt x="16560" y="10800"/>
                  </a:cubicBezTo>
                  <a:cubicBezTo>
                    <a:pt x="20160" y="7200"/>
                    <a:pt x="2088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090709" y="1473200"/>
              <a:ext cx="304441" cy="37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17" fill="norm" stroke="1" extrusionOk="0">
                  <a:moveTo>
                    <a:pt x="1010" y="4759"/>
                  </a:moveTo>
                  <a:cubicBezTo>
                    <a:pt x="418" y="3905"/>
                    <a:pt x="-174" y="3051"/>
                    <a:pt x="48" y="2624"/>
                  </a:cubicBezTo>
                  <a:cubicBezTo>
                    <a:pt x="270" y="2197"/>
                    <a:pt x="1305" y="2197"/>
                    <a:pt x="4116" y="1831"/>
                  </a:cubicBezTo>
                  <a:cubicBezTo>
                    <a:pt x="6927" y="1464"/>
                    <a:pt x="11514" y="732"/>
                    <a:pt x="14251" y="366"/>
                  </a:cubicBezTo>
                  <a:cubicBezTo>
                    <a:pt x="16988" y="0"/>
                    <a:pt x="17875" y="0"/>
                    <a:pt x="18763" y="0"/>
                  </a:cubicBezTo>
                  <a:cubicBezTo>
                    <a:pt x="19651" y="0"/>
                    <a:pt x="20538" y="0"/>
                    <a:pt x="20982" y="305"/>
                  </a:cubicBezTo>
                  <a:cubicBezTo>
                    <a:pt x="21426" y="610"/>
                    <a:pt x="21426" y="1220"/>
                    <a:pt x="20612" y="2319"/>
                  </a:cubicBezTo>
                  <a:cubicBezTo>
                    <a:pt x="19799" y="3417"/>
                    <a:pt x="18171" y="5003"/>
                    <a:pt x="15804" y="7078"/>
                  </a:cubicBezTo>
                  <a:cubicBezTo>
                    <a:pt x="13437" y="9153"/>
                    <a:pt x="10330" y="11715"/>
                    <a:pt x="8185" y="13485"/>
                  </a:cubicBezTo>
                  <a:cubicBezTo>
                    <a:pt x="6040" y="15254"/>
                    <a:pt x="4856" y="16231"/>
                    <a:pt x="3821" y="17146"/>
                  </a:cubicBezTo>
                  <a:cubicBezTo>
                    <a:pt x="2785" y="18061"/>
                    <a:pt x="1897" y="18915"/>
                    <a:pt x="1379" y="19647"/>
                  </a:cubicBezTo>
                  <a:cubicBezTo>
                    <a:pt x="862" y="20380"/>
                    <a:pt x="714" y="20990"/>
                    <a:pt x="1231" y="21295"/>
                  </a:cubicBezTo>
                  <a:cubicBezTo>
                    <a:pt x="1749" y="21600"/>
                    <a:pt x="2933" y="21600"/>
                    <a:pt x="5596" y="21234"/>
                  </a:cubicBezTo>
                  <a:cubicBezTo>
                    <a:pt x="8259" y="20868"/>
                    <a:pt x="12401" y="20136"/>
                    <a:pt x="15138" y="19708"/>
                  </a:cubicBezTo>
                  <a:cubicBezTo>
                    <a:pt x="17875" y="19281"/>
                    <a:pt x="19207" y="19159"/>
                    <a:pt x="20538" y="19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407039" y="1746250"/>
              <a:ext cx="180711" cy="15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84" fill="norm" stroke="1" extrusionOk="0">
                  <a:moveTo>
                    <a:pt x="15415" y="0"/>
                  </a:moveTo>
                  <a:cubicBezTo>
                    <a:pt x="13155" y="5546"/>
                    <a:pt x="10894" y="11092"/>
                    <a:pt x="9010" y="14595"/>
                  </a:cubicBezTo>
                  <a:cubicBezTo>
                    <a:pt x="7127" y="18097"/>
                    <a:pt x="5620" y="19557"/>
                    <a:pt x="4238" y="20432"/>
                  </a:cubicBezTo>
                  <a:cubicBezTo>
                    <a:pt x="2857" y="21308"/>
                    <a:pt x="1601" y="21600"/>
                    <a:pt x="848" y="20870"/>
                  </a:cubicBezTo>
                  <a:cubicBezTo>
                    <a:pt x="94" y="20141"/>
                    <a:pt x="-157" y="18389"/>
                    <a:pt x="94" y="16930"/>
                  </a:cubicBezTo>
                  <a:cubicBezTo>
                    <a:pt x="345" y="15470"/>
                    <a:pt x="1099" y="14303"/>
                    <a:pt x="2983" y="13573"/>
                  </a:cubicBezTo>
                  <a:cubicBezTo>
                    <a:pt x="4866" y="12843"/>
                    <a:pt x="7880" y="12551"/>
                    <a:pt x="10517" y="13573"/>
                  </a:cubicBezTo>
                  <a:cubicBezTo>
                    <a:pt x="13155" y="14595"/>
                    <a:pt x="15415" y="16930"/>
                    <a:pt x="17173" y="18097"/>
                  </a:cubicBezTo>
                  <a:cubicBezTo>
                    <a:pt x="18931" y="19265"/>
                    <a:pt x="20187" y="19265"/>
                    <a:pt x="21443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600450" y="1752600"/>
              <a:ext cx="762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00"/>
                    <a:pt x="7200" y="12600"/>
                    <a:pt x="3600" y="1620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676650" y="1878480"/>
              <a:ext cx="152400" cy="15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4" fill="norm" stroke="1" extrusionOk="0">
                  <a:moveTo>
                    <a:pt x="0" y="5962"/>
                  </a:moveTo>
                  <a:cubicBezTo>
                    <a:pt x="600" y="4578"/>
                    <a:pt x="1200" y="3193"/>
                    <a:pt x="2100" y="1947"/>
                  </a:cubicBezTo>
                  <a:cubicBezTo>
                    <a:pt x="3000" y="701"/>
                    <a:pt x="4200" y="-407"/>
                    <a:pt x="5850" y="147"/>
                  </a:cubicBezTo>
                  <a:cubicBezTo>
                    <a:pt x="7500" y="701"/>
                    <a:pt x="9600" y="2916"/>
                    <a:pt x="10050" y="5408"/>
                  </a:cubicBezTo>
                  <a:cubicBezTo>
                    <a:pt x="10500" y="7901"/>
                    <a:pt x="9300" y="10670"/>
                    <a:pt x="8100" y="12608"/>
                  </a:cubicBezTo>
                  <a:cubicBezTo>
                    <a:pt x="6900" y="14547"/>
                    <a:pt x="5700" y="15655"/>
                    <a:pt x="4650" y="17039"/>
                  </a:cubicBezTo>
                  <a:cubicBezTo>
                    <a:pt x="3600" y="18424"/>
                    <a:pt x="2700" y="20085"/>
                    <a:pt x="3150" y="20639"/>
                  </a:cubicBezTo>
                  <a:cubicBezTo>
                    <a:pt x="3600" y="21193"/>
                    <a:pt x="5400" y="20639"/>
                    <a:pt x="8700" y="18839"/>
                  </a:cubicBezTo>
                  <a:cubicBezTo>
                    <a:pt x="12000" y="17039"/>
                    <a:pt x="16800" y="13993"/>
                    <a:pt x="21600" y="1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975100" y="17335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228794" y="1436520"/>
              <a:ext cx="126801" cy="34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157" fill="norm" stroke="1" extrusionOk="0">
                  <a:moveTo>
                    <a:pt x="19592" y="6588"/>
                  </a:moveTo>
                  <a:cubicBezTo>
                    <a:pt x="19935" y="5148"/>
                    <a:pt x="20278" y="3708"/>
                    <a:pt x="20450" y="2661"/>
                  </a:cubicBezTo>
                  <a:cubicBezTo>
                    <a:pt x="20621" y="1614"/>
                    <a:pt x="20621" y="959"/>
                    <a:pt x="19764" y="501"/>
                  </a:cubicBezTo>
                  <a:cubicBezTo>
                    <a:pt x="18907" y="43"/>
                    <a:pt x="17192" y="-219"/>
                    <a:pt x="13935" y="239"/>
                  </a:cubicBezTo>
                  <a:cubicBezTo>
                    <a:pt x="10678" y="697"/>
                    <a:pt x="5878" y="1876"/>
                    <a:pt x="2964" y="3316"/>
                  </a:cubicBezTo>
                  <a:cubicBezTo>
                    <a:pt x="50" y="4756"/>
                    <a:pt x="-979" y="6457"/>
                    <a:pt x="1078" y="8094"/>
                  </a:cubicBezTo>
                  <a:cubicBezTo>
                    <a:pt x="3135" y="9730"/>
                    <a:pt x="8278" y="11301"/>
                    <a:pt x="12050" y="12872"/>
                  </a:cubicBezTo>
                  <a:cubicBezTo>
                    <a:pt x="15821" y="14443"/>
                    <a:pt x="18221" y="16014"/>
                    <a:pt x="18564" y="17388"/>
                  </a:cubicBezTo>
                  <a:cubicBezTo>
                    <a:pt x="18907" y="18763"/>
                    <a:pt x="17192" y="19941"/>
                    <a:pt x="14792" y="20596"/>
                  </a:cubicBezTo>
                  <a:cubicBezTo>
                    <a:pt x="12392" y="21250"/>
                    <a:pt x="9307" y="21381"/>
                    <a:pt x="7421" y="20726"/>
                  </a:cubicBezTo>
                  <a:cubicBezTo>
                    <a:pt x="5535" y="20072"/>
                    <a:pt x="4850" y="18632"/>
                    <a:pt x="5364" y="17323"/>
                  </a:cubicBezTo>
                  <a:cubicBezTo>
                    <a:pt x="5878" y="16014"/>
                    <a:pt x="7592" y="14836"/>
                    <a:pt x="9307" y="13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408824" y="1509807"/>
              <a:ext cx="201276" cy="22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141" fill="norm" stroke="1" extrusionOk="0">
                  <a:moveTo>
                    <a:pt x="1765" y="6741"/>
                  </a:moveTo>
                  <a:cubicBezTo>
                    <a:pt x="2638" y="7341"/>
                    <a:pt x="3511" y="7941"/>
                    <a:pt x="5692" y="7641"/>
                  </a:cubicBezTo>
                  <a:cubicBezTo>
                    <a:pt x="7874" y="7341"/>
                    <a:pt x="11365" y="6141"/>
                    <a:pt x="13220" y="4841"/>
                  </a:cubicBezTo>
                  <a:cubicBezTo>
                    <a:pt x="15074" y="3541"/>
                    <a:pt x="15292" y="2141"/>
                    <a:pt x="14965" y="1141"/>
                  </a:cubicBezTo>
                  <a:cubicBezTo>
                    <a:pt x="14638" y="141"/>
                    <a:pt x="13765" y="-459"/>
                    <a:pt x="11256" y="441"/>
                  </a:cubicBezTo>
                  <a:cubicBezTo>
                    <a:pt x="8747" y="1341"/>
                    <a:pt x="4602" y="3741"/>
                    <a:pt x="2202" y="6141"/>
                  </a:cubicBezTo>
                  <a:cubicBezTo>
                    <a:pt x="-198" y="8541"/>
                    <a:pt x="-853" y="10941"/>
                    <a:pt x="1329" y="13441"/>
                  </a:cubicBezTo>
                  <a:cubicBezTo>
                    <a:pt x="3511" y="15941"/>
                    <a:pt x="8529" y="18541"/>
                    <a:pt x="12238" y="19841"/>
                  </a:cubicBezTo>
                  <a:cubicBezTo>
                    <a:pt x="15947" y="21141"/>
                    <a:pt x="18347" y="21141"/>
                    <a:pt x="20747" y="21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718050" y="1911350"/>
              <a:ext cx="1016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411671" y="1392402"/>
              <a:ext cx="303330" cy="47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22" fill="norm" stroke="1" extrusionOk="0">
                  <a:moveTo>
                    <a:pt x="15090" y="5369"/>
                  </a:moveTo>
                  <a:cubicBezTo>
                    <a:pt x="14941" y="3935"/>
                    <a:pt x="14793" y="2502"/>
                    <a:pt x="14718" y="1546"/>
                  </a:cubicBezTo>
                  <a:cubicBezTo>
                    <a:pt x="14644" y="590"/>
                    <a:pt x="14644" y="112"/>
                    <a:pt x="14197" y="17"/>
                  </a:cubicBezTo>
                  <a:cubicBezTo>
                    <a:pt x="13750" y="-79"/>
                    <a:pt x="12856" y="208"/>
                    <a:pt x="10994" y="1785"/>
                  </a:cubicBezTo>
                  <a:cubicBezTo>
                    <a:pt x="9132" y="3362"/>
                    <a:pt x="6301" y="6229"/>
                    <a:pt x="4216" y="9096"/>
                  </a:cubicBezTo>
                  <a:cubicBezTo>
                    <a:pt x="2130" y="11963"/>
                    <a:pt x="790" y="14831"/>
                    <a:pt x="268" y="16838"/>
                  </a:cubicBezTo>
                  <a:cubicBezTo>
                    <a:pt x="-253" y="18845"/>
                    <a:pt x="45" y="19992"/>
                    <a:pt x="641" y="20661"/>
                  </a:cubicBezTo>
                  <a:cubicBezTo>
                    <a:pt x="1237" y="21330"/>
                    <a:pt x="2130" y="21521"/>
                    <a:pt x="3546" y="21378"/>
                  </a:cubicBezTo>
                  <a:cubicBezTo>
                    <a:pt x="4961" y="21234"/>
                    <a:pt x="6897" y="20756"/>
                    <a:pt x="9057" y="19371"/>
                  </a:cubicBezTo>
                  <a:cubicBezTo>
                    <a:pt x="11217" y="17985"/>
                    <a:pt x="13601" y="15691"/>
                    <a:pt x="14793" y="12871"/>
                  </a:cubicBezTo>
                  <a:cubicBezTo>
                    <a:pt x="15984" y="10052"/>
                    <a:pt x="15984" y="6707"/>
                    <a:pt x="15612" y="4556"/>
                  </a:cubicBezTo>
                  <a:cubicBezTo>
                    <a:pt x="15239" y="2406"/>
                    <a:pt x="14495" y="1450"/>
                    <a:pt x="13154" y="972"/>
                  </a:cubicBezTo>
                  <a:cubicBezTo>
                    <a:pt x="11813" y="494"/>
                    <a:pt x="9877" y="494"/>
                    <a:pt x="8313" y="1020"/>
                  </a:cubicBezTo>
                  <a:cubicBezTo>
                    <a:pt x="6748" y="1546"/>
                    <a:pt x="5557" y="2597"/>
                    <a:pt x="4961" y="3648"/>
                  </a:cubicBezTo>
                  <a:cubicBezTo>
                    <a:pt x="4365" y="4700"/>
                    <a:pt x="4365" y="5751"/>
                    <a:pt x="5110" y="6563"/>
                  </a:cubicBezTo>
                  <a:cubicBezTo>
                    <a:pt x="5855" y="7376"/>
                    <a:pt x="7344" y="7949"/>
                    <a:pt x="9653" y="8045"/>
                  </a:cubicBezTo>
                  <a:cubicBezTo>
                    <a:pt x="11962" y="8140"/>
                    <a:pt x="15090" y="7758"/>
                    <a:pt x="17176" y="7233"/>
                  </a:cubicBezTo>
                  <a:cubicBezTo>
                    <a:pt x="19261" y="6707"/>
                    <a:pt x="20304" y="6038"/>
                    <a:pt x="21347" y="5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494072" y="1096433"/>
              <a:ext cx="201879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6609" y="8502"/>
                  </a:moveTo>
                  <a:cubicBezTo>
                    <a:pt x="5484" y="8732"/>
                    <a:pt x="4359" y="8962"/>
                    <a:pt x="3234" y="10685"/>
                  </a:cubicBezTo>
                  <a:cubicBezTo>
                    <a:pt x="2109" y="12409"/>
                    <a:pt x="984" y="15626"/>
                    <a:pt x="422" y="17809"/>
                  </a:cubicBezTo>
                  <a:cubicBezTo>
                    <a:pt x="-141" y="19991"/>
                    <a:pt x="-141" y="21140"/>
                    <a:pt x="422" y="21370"/>
                  </a:cubicBezTo>
                  <a:cubicBezTo>
                    <a:pt x="984" y="21600"/>
                    <a:pt x="2109" y="20911"/>
                    <a:pt x="3909" y="17579"/>
                  </a:cubicBezTo>
                  <a:cubicBezTo>
                    <a:pt x="5709" y="14247"/>
                    <a:pt x="8184" y="8272"/>
                    <a:pt x="9759" y="4711"/>
                  </a:cubicBezTo>
                  <a:cubicBezTo>
                    <a:pt x="11334" y="1149"/>
                    <a:pt x="12009" y="0"/>
                    <a:pt x="12572" y="0"/>
                  </a:cubicBezTo>
                  <a:cubicBezTo>
                    <a:pt x="13134" y="0"/>
                    <a:pt x="13584" y="1149"/>
                    <a:pt x="14709" y="4481"/>
                  </a:cubicBezTo>
                  <a:cubicBezTo>
                    <a:pt x="15834" y="7813"/>
                    <a:pt x="17634" y="13328"/>
                    <a:pt x="18872" y="16545"/>
                  </a:cubicBezTo>
                  <a:cubicBezTo>
                    <a:pt x="20109" y="19762"/>
                    <a:pt x="20784" y="20681"/>
                    <a:pt x="214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010184" y="1629833"/>
              <a:ext cx="193766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71" y="21600"/>
                  </a:moveTo>
                  <a:cubicBezTo>
                    <a:pt x="832" y="16615"/>
                    <a:pt x="-107" y="11631"/>
                    <a:pt x="10" y="7477"/>
                  </a:cubicBezTo>
                  <a:cubicBezTo>
                    <a:pt x="128" y="3323"/>
                    <a:pt x="1302" y="0"/>
                    <a:pt x="5058" y="0"/>
                  </a:cubicBezTo>
                  <a:cubicBezTo>
                    <a:pt x="8815" y="0"/>
                    <a:pt x="15154" y="3323"/>
                    <a:pt x="21493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094777" y="1549400"/>
              <a:ext cx="2027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4281"/>
                    <a:pt x="1248" y="8562"/>
                    <a:pt x="168" y="12065"/>
                  </a:cubicBezTo>
                  <a:cubicBezTo>
                    <a:pt x="-912" y="15568"/>
                    <a:pt x="3408" y="18292"/>
                    <a:pt x="7728" y="19751"/>
                  </a:cubicBezTo>
                  <a:cubicBezTo>
                    <a:pt x="12048" y="21211"/>
                    <a:pt x="16368" y="21405"/>
                    <a:pt x="20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6363185" y="1493258"/>
              <a:ext cx="259865" cy="30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29" fill="norm" stroke="1" extrusionOk="0">
                  <a:moveTo>
                    <a:pt x="1528" y="4398"/>
                  </a:moveTo>
                  <a:cubicBezTo>
                    <a:pt x="657" y="3653"/>
                    <a:pt x="-214" y="2908"/>
                    <a:pt x="47" y="2387"/>
                  </a:cubicBezTo>
                  <a:cubicBezTo>
                    <a:pt x="309" y="1866"/>
                    <a:pt x="1702" y="1568"/>
                    <a:pt x="4663" y="1195"/>
                  </a:cubicBezTo>
                  <a:cubicBezTo>
                    <a:pt x="7625" y="823"/>
                    <a:pt x="12154" y="376"/>
                    <a:pt x="15115" y="152"/>
                  </a:cubicBezTo>
                  <a:cubicBezTo>
                    <a:pt x="18076" y="-71"/>
                    <a:pt x="19470" y="-71"/>
                    <a:pt x="19992" y="301"/>
                  </a:cubicBezTo>
                  <a:cubicBezTo>
                    <a:pt x="20515" y="674"/>
                    <a:pt x="20167" y="1419"/>
                    <a:pt x="18251" y="3057"/>
                  </a:cubicBezTo>
                  <a:cubicBezTo>
                    <a:pt x="16334" y="4696"/>
                    <a:pt x="12851" y="7228"/>
                    <a:pt x="9628" y="9910"/>
                  </a:cubicBezTo>
                  <a:cubicBezTo>
                    <a:pt x="6405" y="12591"/>
                    <a:pt x="3444" y="15421"/>
                    <a:pt x="1963" y="17283"/>
                  </a:cubicBezTo>
                  <a:cubicBezTo>
                    <a:pt x="483" y="19146"/>
                    <a:pt x="483" y="20039"/>
                    <a:pt x="1005" y="20635"/>
                  </a:cubicBezTo>
                  <a:cubicBezTo>
                    <a:pt x="1528" y="21231"/>
                    <a:pt x="2573" y="21529"/>
                    <a:pt x="5273" y="21529"/>
                  </a:cubicBezTo>
                  <a:cubicBezTo>
                    <a:pt x="7973" y="21529"/>
                    <a:pt x="12328" y="21231"/>
                    <a:pt x="15289" y="20933"/>
                  </a:cubicBezTo>
                  <a:cubicBezTo>
                    <a:pt x="18251" y="20635"/>
                    <a:pt x="19818" y="20337"/>
                    <a:pt x="21386" y="20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609130" y="1771650"/>
              <a:ext cx="24942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5352" y="0"/>
                  </a:moveTo>
                  <a:cubicBezTo>
                    <a:pt x="14444" y="150"/>
                    <a:pt x="13536" y="300"/>
                    <a:pt x="11994" y="1575"/>
                  </a:cubicBezTo>
                  <a:cubicBezTo>
                    <a:pt x="10451" y="2850"/>
                    <a:pt x="8273" y="5250"/>
                    <a:pt x="6730" y="6750"/>
                  </a:cubicBezTo>
                  <a:cubicBezTo>
                    <a:pt x="5187" y="8250"/>
                    <a:pt x="4279" y="8850"/>
                    <a:pt x="3372" y="9300"/>
                  </a:cubicBezTo>
                  <a:cubicBezTo>
                    <a:pt x="2464" y="9750"/>
                    <a:pt x="1557" y="10050"/>
                    <a:pt x="921" y="9825"/>
                  </a:cubicBezTo>
                  <a:cubicBezTo>
                    <a:pt x="286" y="9600"/>
                    <a:pt x="-77" y="8850"/>
                    <a:pt x="14" y="8175"/>
                  </a:cubicBezTo>
                  <a:cubicBezTo>
                    <a:pt x="105" y="7500"/>
                    <a:pt x="649" y="6900"/>
                    <a:pt x="1375" y="6675"/>
                  </a:cubicBezTo>
                  <a:cubicBezTo>
                    <a:pt x="2101" y="6450"/>
                    <a:pt x="3009" y="6600"/>
                    <a:pt x="4733" y="7350"/>
                  </a:cubicBezTo>
                  <a:cubicBezTo>
                    <a:pt x="6457" y="8100"/>
                    <a:pt x="8999" y="9450"/>
                    <a:pt x="11540" y="9675"/>
                  </a:cubicBezTo>
                  <a:cubicBezTo>
                    <a:pt x="14081" y="9900"/>
                    <a:pt x="16622" y="9000"/>
                    <a:pt x="18165" y="8100"/>
                  </a:cubicBezTo>
                  <a:cubicBezTo>
                    <a:pt x="19708" y="7200"/>
                    <a:pt x="20252" y="6300"/>
                    <a:pt x="20706" y="5250"/>
                  </a:cubicBezTo>
                  <a:cubicBezTo>
                    <a:pt x="21160" y="4200"/>
                    <a:pt x="21523" y="3000"/>
                    <a:pt x="21341" y="2775"/>
                  </a:cubicBezTo>
                  <a:cubicBezTo>
                    <a:pt x="21160" y="2550"/>
                    <a:pt x="20434" y="3300"/>
                    <a:pt x="19073" y="5550"/>
                  </a:cubicBezTo>
                  <a:cubicBezTo>
                    <a:pt x="17711" y="7800"/>
                    <a:pt x="15715" y="11550"/>
                    <a:pt x="14807" y="14475"/>
                  </a:cubicBezTo>
                  <a:cubicBezTo>
                    <a:pt x="13899" y="17400"/>
                    <a:pt x="14081" y="19500"/>
                    <a:pt x="142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857999" y="1940549"/>
              <a:ext cx="158751" cy="15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907"/>
                  </a:moveTo>
                  <a:cubicBezTo>
                    <a:pt x="864" y="2724"/>
                    <a:pt x="1728" y="1540"/>
                    <a:pt x="2880" y="801"/>
                  </a:cubicBezTo>
                  <a:cubicBezTo>
                    <a:pt x="4032" y="61"/>
                    <a:pt x="5472" y="-235"/>
                    <a:pt x="6624" y="209"/>
                  </a:cubicBezTo>
                  <a:cubicBezTo>
                    <a:pt x="7776" y="653"/>
                    <a:pt x="8640" y="1836"/>
                    <a:pt x="8208" y="4647"/>
                  </a:cubicBezTo>
                  <a:cubicBezTo>
                    <a:pt x="7776" y="7458"/>
                    <a:pt x="6048" y="11897"/>
                    <a:pt x="4464" y="15003"/>
                  </a:cubicBezTo>
                  <a:cubicBezTo>
                    <a:pt x="2880" y="18110"/>
                    <a:pt x="1440" y="19886"/>
                    <a:pt x="1728" y="20625"/>
                  </a:cubicBezTo>
                  <a:cubicBezTo>
                    <a:pt x="2016" y="21365"/>
                    <a:pt x="4032" y="21069"/>
                    <a:pt x="7632" y="19738"/>
                  </a:cubicBezTo>
                  <a:cubicBezTo>
                    <a:pt x="11232" y="18406"/>
                    <a:pt x="16416" y="16039"/>
                    <a:pt x="21600" y="13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118349" y="176530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473103" y="1490133"/>
              <a:ext cx="159598" cy="30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70" fill="norm" stroke="1" extrusionOk="0">
                  <a:moveTo>
                    <a:pt x="21151" y="5512"/>
                  </a:moveTo>
                  <a:cubicBezTo>
                    <a:pt x="19468" y="4171"/>
                    <a:pt x="17785" y="2830"/>
                    <a:pt x="15821" y="1788"/>
                  </a:cubicBezTo>
                  <a:cubicBezTo>
                    <a:pt x="13857" y="745"/>
                    <a:pt x="11613" y="0"/>
                    <a:pt x="8948" y="0"/>
                  </a:cubicBezTo>
                  <a:cubicBezTo>
                    <a:pt x="6283" y="0"/>
                    <a:pt x="3198" y="745"/>
                    <a:pt x="1515" y="1937"/>
                  </a:cubicBezTo>
                  <a:cubicBezTo>
                    <a:pt x="-168" y="3128"/>
                    <a:pt x="-449" y="4767"/>
                    <a:pt x="673" y="6257"/>
                  </a:cubicBezTo>
                  <a:cubicBezTo>
                    <a:pt x="1795" y="7746"/>
                    <a:pt x="4320" y="9087"/>
                    <a:pt x="6985" y="10428"/>
                  </a:cubicBezTo>
                  <a:cubicBezTo>
                    <a:pt x="9650" y="11768"/>
                    <a:pt x="12455" y="13109"/>
                    <a:pt x="14278" y="14077"/>
                  </a:cubicBezTo>
                  <a:cubicBezTo>
                    <a:pt x="16102" y="15046"/>
                    <a:pt x="16943" y="15641"/>
                    <a:pt x="17364" y="16312"/>
                  </a:cubicBezTo>
                  <a:cubicBezTo>
                    <a:pt x="17785" y="16982"/>
                    <a:pt x="17785" y="17727"/>
                    <a:pt x="16242" y="18621"/>
                  </a:cubicBezTo>
                  <a:cubicBezTo>
                    <a:pt x="14699" y="19514"/>
                    <a:pt x="11613" y="20557"/>
                    <a:pt x="9369" y="21079"/>
                  </a:cubicBezTo>
                  <a:cubicBezTo>
                    <a:pt x="7125" y="21600"/>
                    <a:pt x="5722" y="21600"/>
                    <a:pt x="5021" y="21079"/>
                  </a:cubicBezTo>
                  <a:cubicBezTo>
                    <a:pt x="4320" y="20557"/>
                    <a:pt x="4320" y="19514"/>
                    <a:pt x="4881" y="18546"/>
                  </a:cubicBezTo>
                  <a:cubicBezTo>
                    <a:pt x="5442" y="17578"/>
                    <a:pt x="6564" y="16684"/>
                    <a:pt x="7686" y="15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702549" y="1540415"/>
              <a:ext cx="228601" cy="21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796" fill="norm" stroke="1" extrusionOk="0">
                  <a:moveTo>
                    <a:pt x="0" y="8124"/>
                  </a:moveTo>
                  <a:cubicBezTo>
                    <a:pt x="2160" y="8528"/>
                    <a:pt x="4320" y="8932"/>
                    <a:pt x="6185" y="8427"/>
                  </a:cubicBezTo>
                  <a:cubicBezTo>
                    <a:pt x="8051" y="7923"/>
                    <a:pt x="9622" y="6509"/>
                    <a:pt x="10603" y="5197"/>
                  </a:cubicBezTo>
                  <a:cubicBezTo>
                    <a:pt x="11585" y="3885"/>
                    <a:pt x="11978" y="2674"/>
                    <a:pt x="11978" y="1564"/>
                  </a:cubicBezTo>
                  <a:cubicBezTo>
                    <a:pt x="11978" y="453"/>
                    <a:pt x="11585" y="-556"/>
                    <a:pt x="9523" y="352"/>
                  </a:cubicBezTo>
                  <a:cubicBezTo>
                    <a:pt x="7462" y="1261"/>
                    <a:pt x="3731" y="4087"/>
                    <a:pt x="1767" y="7216"/>
                  </a:cubicBezTo>
                  <a:cubicBezTo>
                    <a:pt x="-197" y="10345"/>
                    <a:pt x="-393" y="13777"/>
                    <a:pt x="1374" y="16300"/>
                  </a:cubicBezTo>
                  <a:cubicBezTo>
                    <a:pt x="3142" y="18823"/>
                    <a:pt x="6872" y="20438"/>
                    <a:pt x="10505" y="20741"/>
                  </a:cubicBezTo>
                  <a:cubicBezTo>
                    <a:pt x="14138" y="21044"/>
                    <a:pt x="17672" y="20035"/>
                    <a:pt x="21207" y="19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816849" y="1295400"/>
              <a:ext cx="248763" cy="7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12960" y="0"/>
                  </a:moveTo>
                  <a:cubicBezTo>
                    <a:pt x="14040" y="1690"/>
                    <a:pt x="15120" y="3381"/>
                    <a:pt x="16650" y="5259"/>
                  </a:cubicBezTo>
                  <a:cubicBezTo>
                    <a:pt x="18180" y="7137"/>
                    <a:pt x="20160" y="9203"/>
                    <a:pt x="20880" y="11176"/>
                  </a:cubicBezTo>
                  <a:cubicBezTo>
                    <a:pt x="21600" y="13148"/>
                    <a:pt x="21060" y="15026"/>
                    <a:pt x="17370" y="16748"/>
                  </a:cubicBezTo>
                  <a:cubicBezTo>
                    <a:pt x="13680" y="18470"/>
                    <a:pt x="684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452931" y="1143000"/>
              <a:ext cx="90119" cy="102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3303" y="0"/>
                  </a:moveTo>
                  <a:cubicBezTo>
                    <a:pt x="3303" y="1476"/>
                    <a:pt x="3303" y="2952"/>
                    <a:pt x="2550" y="4584"/>
                  </a:cubicBezTo>
                  <a:cubicBezTo>
                    <a:pt x="1796" y="6216"/>
                    <a:pt x="289" y="8005"/>
                    <a:pt x="38" y="9816"/>
                  </a:cubicBezTo>
                  <a:cubicBezTo>
                    <a:pt x="-213" y="11627"/>
                    <a:pt x="792" y="13461"/>
                    <a:pt x="2801" y="15227"/>
                  </a:cubicBezTo>
                  <a:cubicBezTo>
                    <a:pt x="4810" y="16994"/>
                    <a:pt x="7824" y="18693"/>
                    <a:pt x="11089" y="19744"/>
                  </a:cubicBezTo>
                  <a:cubicBezTo>
                    <a:pt x="14354" y="20795"/>
                    <a:pt x="17871" y="21198"/>
                    <a:pt x="213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549399" y="872066"/>
              <a:ext cx="6557736" cy="148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2" fill="norm" stroke="1" extrusionOk="0">
                  <a:moveTo>
                    <a:pt x="0" y="5223"/>
                  </a:moveTo>
                  <a:cubicBezTo>
                    <a:pt x="202" y="5070"/>
                    <a:pt x="404" y="4916"/>
                    <a:pt x="620" y="4793"/>
                  </a:cubicBezTo>
                  <a:cubicBezTo>
                    <a:pt x="836" y="4670"/>
                    <a:pt x="1066" y="4578"/>
                    <a:pt x="1310" y="4471"/>
                  </a:cubicBezTo>
                  <a:cubicBezTo>
                    <a:pt x="1554" y="4363"/>
                    <a:pt x="1812" y="4240"/>
                    <a:pt x="2063" y="4133"/>
                  </a:cubicBezTo>
                  <a:cubicBezTo>
                    <a:pt x="2314" y="4025"/>
                    <a:pt x="2558" y="3933"/>
                    <a:pt x="2816" y="3841"/>
                  </a:cubicBezTo>
                  <a:cubicBezTo>
                    <a:pt x="3074" y="3749"/>
                    <a:pt x="3346" y="3656"/>
                    <a:pt x="3628" y="3595"/>
                  </a:cubicBezTo>
                  <a:cubicBezTo>
                    <a:pt x="3910" y="3533"/>
                    <a:pt x="4203" y="3503"/>
                    <a:pt x="4454" y="3472"/>
                  </a:cubicBezTo>
                  <a:cubicBezTo>
                    <a:pt x="4705" y="3441"/>
                    <a:pt x="4914" y="3411"/>
                    <a:pt x="5133" y="3380"/>
                  </a:cubicBezTo>
                  <a:cubicBezTo>
                    <a:pt x="5353" y="3349"/>
                    <a:pt x="5583" y="3318"/>
                    <a:pt x="5820" y="3288"/>
                  </a:cubicBezTo>
                  <a:cubicBezTo>
                    <a:pt x="6057" y="3257"/>
                    <a:pt x="6301" y="3226"/>
                    <a:pt x="6548" y="3195"/>
                  </a:cubicBezTo>
                  <a:cubicBezTo>
                    <a:pt x="6796" y="3165"/>
                    <a:pt x="7047" y="3134"/>
                    <a:pt x="7291" y="3088"/>
                  </a:cubicBezTo>
                  <a:cubicBezTo>
                    <a:pt x="7535" y="3042"/>
                    <a:pt x="7772" y="2980"/>
                    <a:pt x="8022" y="2934"/>
                  </a:cubicBezTo>
                  <a:cubicBezTo>
                    <a:pt x="8273" y="2888"/>
                    <a:pt x="8538" y="2857"/>
                    <a:pt x="8789" y="2811"/>
                  </a:cubicBezTo>
                  <a:cubicBezTo>
                    <a:pt x="9040" y="2765"/>
                    <a:pt x="9277" y="2704"/>
                    <a:pt x="9531" y="2642"/>
                  </a:cubicBezTo>
                  <a:cubicBezTo>
                    <a:pt x="9786" y="2581"/>
                    <a:pt x="10058" y="2519"/>
                    <a:pt x="10319" y="2458"/>
                  </a:cubicBezTo>
                  <a:cubicBezTo>
                    <a:pt x="10580" y="2397"/>
                    <a:pt x="10831" y="2335"/>
                    <a:pt x="11086" y="2258"/>
                  </a:cubicBezTo>
                  <a:cubicBezTo>
                    <a:pt x="11340" y="2182"/>
                    <a:pt x="11598" y="2089"/>
                    <a:pt x="11842" y="2013"/>
                  </a:cubicBezTo>
                  <a:cubicBezTo>
                    <a:pt x="12086" y="1936"/>
                    <a:pt x="12316" y="1874"/>
                    <a:pt x="12556" y="1813"/>
                  </a:cubicBezTo>
                  <a:cubicBezTo>
                    <a:pt x="12797" y="1751"/>
                    <a:pt x="13048" y="1690"/>
                    <a:pt x="13288" y="1613"/>
                  </a:cubicBezTo>
                  <a:cubicBezTo>
                    <a:pt x="13529" y="1536"/>
                    <a:pt x="13759" y="1444"/>
                    <a:pt x="13989" y="1367"/>
                  </a:cubicBezTo>
                  <a:cubicBezTo>
                    <a:pt x="14219" y="1290"/>
                    <a:pt x="14449" y="1229"/>
                    <a:pt x="14675" y="1152"/>
                  </a:cubicBezTo>
                  <a:cubicBezTo>
                    <a:pt x="14902" y="1075"/>
                    <a:pt x="15125" y="983"/>
                    <a:pt x="15390" y="876"/>
                  </a:cubicBezTo>
                  <a:cubicBezTo>
                    <a:pt x="15655" y="768"/>
                    <a:pt x="15961" y="645"/>
                    <a:pt x="16254" y="538"/>
                  </a:cubicBezTo>
                  <a:cubicBezTo>
                    <a:pt x="16547" y="430"/>
                    <a:pt x="16826" y="338"/>
                    <a:pt x="17094" y="261"/>
                  </a:cubicBezTo>
                  <a:cubicBezTo>
                    <a:pt x="17362" y="184"/>
                    <a:pt x="17620" y="123"/>
                    <a:pt x="17892" y="77"/>
                  </a:cubicBezTo>
                  <a:cubicBezTo>
                    <a:pt x="18164" y="31"/>
                    <a:pt x="18450" y="0"/>
                    <a:pt x="18739" y="0"/>
                  </a:cubicBezTo>
                  <a:cubicBezTo>
                    <a:pt x="19028" y="0"/>
                    <a:pt x="19321" y="31"/>
                    <a:pt x="19589" y="169"/>
                  </a:cubicBezTo>
                  <a:cubicBezTo>
                    <a:pt x="19858" y="307"/>
                    <a:pt x="20101" y="553"/>
                    <a:pt x="20324" y="876"/>
                  </a:cubicBezTo>
                  <a:cubicBezTo>
                    <a:pt x="20548" y="1198"/>
                    <a:pt x="20750" y="1598"/>
                    <a:pt x="20910" y="2289"/>
                  </a:cubicBezTo>
                  <a:cubicBezTo>
                    <a:pt x="21070" y="2980"/>
                    <a:pt x="21189" y="3964"/>
                    <a:pt x="21262" y="4931"/>
                  </a:cubicBezTo>
                  <a:cubicBezTo>
                    <a:pt x="21335" y="5899"/>
                    <a:pt x="21363" y="6852"/>
                    <a:pt x="21394" y="7927"/>
                  </a:cubicBezTo>
                  <a:cubicBezTo>
                    <a:pt x="21426" y="9003"/>
                    <a:pt x="21461" y="10201"/>
                    <a:pt x="21495" y="11307"/>
                  </a:cubicBezTo>
                  <a:cubicBezTo>
                    <a:pt x="21530" y="12413"/>
                    <a:pt x="21565" y="13427"/>
                    <a:pt x="21583" y="14456"/>
                  </a:cubicBezTo>
                  <a:cubicBezTo>
                    <a:pt x="21600" y="15486"/>
                    <a:pt x="21600" y="16530"/>
                    <a:pt x="21565" y="17498"/>
                  </a:cubicBezTo>
                  <a:cubicBezTo>
                    <a:pt x="21530" y="18466"/>
                    <a:pt x="21461" y="19357"/>
                    <a:pt x="21363" y="19987"/>
                  </a:cubicBezTo>
                  <a:cubicBezTo>
                    <a:pt x="21265" y="20617"/>
                    <a:pt x="21140" y="20985"/>
                    <a:pt x="20945" y="21216"/>
                  </a:cubicBezTo>
                  <a:cubicBezTo>
                    <a:pt x="20750" y="21446"/>
                    <a:pt x="20485" y="21539"/>
                    <a:pt x="20206" y="21569"/>
                  </a:cubicBezTo>
                  <a:cubicBezTo>
                    <a:pt x="19927" y="21600"/>
                    <a:pt x="19634" y="21569"/>
                    <a:pt x="19338" y="21523"/>
                  </a:cubicBezTo>
                  <a:cubicBezTo>
                    <a:pt x="19042" y="21477"/>
                    <a:pt x="18742" y="21416"/>
                    <a:pt x="18457" y="21354"/>
                  </a:cubicBezTo>
                  <a:cubicBezTo>
                    <a:pt x="18171" y="21293"/>
                    <a:pt x="17899" y="21231"/>
                    <a:pt x="17613" y="21170"/>
                  </a:cubicBezTo>
                  <a:cubicBezTo>
                    <a:pt x="17327" y="21108"/>
                    <a:pt x="17028" y="21047"/>
                    <a:pt x="16766" y="20970"/>
                  </a:cubicBezTo>
                  <a:cubicBezTo>
                    <a:pt x="16505" y="20893"/>
                    <a:pt x="16282" y="20801"/>
                    <a:pt x="16041" y="20724"/>
                  </a:cubicBezTo>
                  <a:cubicBezTo>
                    <a:pt x="15801" y="20648"/>
                    <a:pt x="15543" y="20586"/>
                    <a:pt x="15289" y="20509"/>
                  </a:cubicBezTo>
                  <a:cubicBezTo>
                    <a:pt x="15034" y="20432"/>
                    <a:pt x="14783" y="20340"/>
                    <a:pt x="14518" y="20233"/>
                  </a:cubicBezTo>
                  <a:cubicBezTo>
                    <a:pt x="14254" y="20125"/>
                    <a:pt x="13975" y="20002"/>
                    <a:pt x="13696" y="19895"/>
                  </a:cubicBezTo>
                  <a:cubicBezTo>
                    <a:pt x="13417" y="19787"/>
                    <a:pt x="13138" y="19695"/>
                    <a:pt x="12849" y="19587"/>
                  </a:cubicBezTo>
                  <a:cubicBezTo>
                    <a:pt x="12560" y="19480"/>
                    <a:pt x="12260" y="19357"/>
                    <a:pt x="11967" y="19234"/>
                  </a:cubicBezTo>
                  <a:cubicBezTo>
                    <a:pt x="11675" y="19111"/>
                    <a:pt x="11389" y="18988"/>
                    <a:pt x="11100" y="18865"/>
                  </a:cubicBezTo>
                  <a:cubicBezTo>
                    <a:pt x="10810" y="18743"/>
                    <a:pt x="10518" y="18620"/>
                    <a:pt x="10228" y="18512"/>
                  </a:cubicBezTo>
                  <a:cubicBezTo>
                    <a:pt x="9939" y="18405"/>
                    <a:pt x="9653" y="18312"/>
                    <a:pt x="9364" y="18220"/>
                  </a:cubicBezTo>
                  <a:cubicBezTo>
                    <a:pt x="9075" y="18128"/>
                    <a:pt x="8782" y="18036"/>
                    <a:pt x="8489" y="17959"/>
                  </a:cubicBezTo>
                  <a:cubicBezTo>
                    <a:pt x="8197" y="17882"/>
                    <a:pt x="7904" y="17821"/>
                    <a:pt x="7608" y="17759"/>
                  </a:cubicBezTo>
                  <a:cubicBezTo>
                    <a:pt x="7312" y="17698"/>
                    <a:pt x="7012" y="17636"/>
                    <a:pt x="6719" y="17575"/>
                  </a:cubicBezTo>
                  <a:cubicBezTo>
                    <a:pt x="6426" y="17514"/>
                    <a:pt x="6141" y="17452"/>
                    <a:pt x="5855" y="17391"/>
                  </a:cubicBezTo>
                  <a:cubicBezTo>
                    <a:pt x="5569" y="17329"/>
                    <a:pt x="5283" y="17268"/>
                    <a:pt x="5011" y="17206"/>
                  </a:cubicBezTo>
                  <a:cubicBezTo>
                    <a:pt x="4740" y="17145"/>
                    <a:pt x="4482" y="17083"/>
                    <a:pt x="4238" y="17022"/>
                  </a:cubicBezTo>
                  <a:cubicBezTo>
                    <a:pt x="3994" y="16960"/>
                    <a:pt x="3764" y="16899"/>
                    <a:pt x="3544" y="16822"/>
                  </a:cubicBezTo>
                  <a:cubicBezTo>
                    <a:pt x="3325" y="16745"/>
                    <a:pt x="3116" y="16653"/>
                    <a:pt x="2868" y="16546"/>
                  </a:cubicBezTo>
                  <a:cubicBezTo>
                    <a:pt x="2621" y="16438"/>
                    <a:pt x="2335" y="16315"/>
                    <a:pt x="2046" y="16192"/>
                  </a:cubicBezTo>
                  <a:cubicBezTo>
                    <a:pt x="1756" y="16069"/>
                    <a:pt x="1464" y="15947"/>
                    <a:pt x="1178" y="15854"/>
                  </a:cubicBezTo>
                  <a:cubicBezTo>
                    <a:pt x="892" y="15762"/>
                    <a:pt x="613" y="15701"/>
                    <a:pt x="436" y="15670"/>
                  </a:cubicBezTo>
                  <a:cubicBezTo>
                    <a:pt x="258" y="15639"/>
                    <a:pt x="181" y="15639"/>
                    <a:pt x="105" y="15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785171" y="1423116"/>
              <a:ext cx="200079" cy="43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1" fill="norm" stroke="1" extrusionOk="0">
                  <a:moveTo>
                    <a:pt x="21492" y="6196"/>
                  </a:moveTo>
                  <a:cubicBezTo>
                    <a:pt x="21265" y="4638"/>
                    <a:pt x="21037" y="3080"/>
                    <a:pt x="20810" y="1990"/>
                  </a:cubicBezTo>
                  <a:cubicBezTo>
                    <a:pt x="20583" y="899"/>
                    <a:pt x="20355" y="276"/>
                    <a:pt x="19559" y="69"/>
                  </a:cubicBezTo>
                  <a:cubicBezTo>
                    <a:pt x="18764" y="-139"/>
                    <a:pt x="17399" y="69"/>
                    <a:pt x="14671" y="1471"/>
                  </a:cubicBezTo>
                  <a:cubicBezTo>
                    <a:pt x="11943" y="2873"/>
                    <a:pt x="7850" y="5469"/>
                    <a:pt x="4894" y="8221"/>
                  </a:cubicBezTo>
                  <a:cubicBezTo>
                    <a:pt x="1938" y="10973"/>
                    <a:pt x="119" y="13880"/>
                    <a:pt x="6" y="16113"/>
                  </a:cubicBezTo>
                  <a:cubicBezTo>
                    <a:pt x="-108" y="18346"/>
                    <a:pt x="1484" y="19903"/>
                    <a:pt x="3530" y="20682"/>
                  </a:cubicBezTo>
                  <a:cubicBezTo>
                    <a:pt x="5576" y="21461"/>
                    <a:pt x="8077" y="21461"/>
                    <a:pt x="10578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9015486" y="1562100"/>
              <a:ext cx="5231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5547" y="0"/>
                  </a:moveTo>
                  <a:cubicBezTo>
                    <a:pt x="9732" y="3688"/>
                    <a:pt x="3917" y="7376"/>
                    <a:pt x="1424" y="10624"/>
                  </a:cubicBezTo>
                  <a:cubicBezTo>
                    <a:pt x="-1068" y="13873"/>
                    <a:pt x="-237" y="16683"/>
                    <a:pt x="3501" y="18439"/>
                  </a:cubicBezTo>
                  <a:cubicBezTo>
                    <a:pt x="7240" y="20195"/>
                    <a:pt x="13886" y="20898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9124949" y="166370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448" y="9000"/>
                  </a:cubicBezTo>
                  <a:cubicBezTo>
                    <a:pt x="4896" y="5400"/>
                    <a:pt x="9792" y="2700"/>
                    <a:pt x="13392" y="1350"/>
                  </a:cubicBezTo>
                  <a:cubicBezTo>
                    <a:pt x="16992" y="0"/>
                    <a:pt x="1929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392376" y="1566789"/>
              <a:ext cx="202474" cy="22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4" fill="norm" stroke="1" extrusionOk="0">
                  <a:moveTo>
                    <a:pt x="21523" y="154"/>
                  </a:moveTo>
                  <a:cubicBezTo>
                    <a:pt x="19948" y="-43"/>
                    <a:pt x="18373" y="-239"/>
                    <a:pt x="16910" y="841"/>
                  </a:cubicBezTo>
                  <a:cubicBezTo>
                    <a:pt x="15448" y="1921"/>
                    <a:pt x="14098" y="4277"/>
                    <a:pt x="12073" y="7616"/>
                  </a:cubicBezTo>
                  <a:cubicBezTo>
                    <a:pt x="10048" y="10954"/>
                    <a:pt x="7348" y="15274"/>
                    <a:pt x="5661" y="17826"/>
                  </a:cubicBezTo>
                  <a:cubicBezTo>
                    <a:pt x="3973" y="20379"/>
                    <a:pt x="3298" y="21165"/>
                    <a:pt x="2510" y="21263"/>
                  </a:cubicBezTo>
                  <a:cubicBezTo>
                    <a:pt x="1723" y="21361"/>
                    <a:pt x="823" y="20772"/>
                    <a:pt x="373" y="19496"/>
                  </a:cubicBezTo>
                  <a:cubicBezTo>
                    <a:pt x="-77" y="18219"/>
                    <a:pt x="-77" y="16256"/>
                    <a:pt x="148" y="14586"/>
                  </a:cubicBezTo>
                  <a:cubicBezTo>
                    <a:pt x="373" y="12917"/>
                    <a:pt x="823" y="11543"/>
                    <a:pt x="1610" y="10757"/>
                  </a:cubicBezTo>
                  <a:cubicBezTo>
                    <a:pt x="2398" y="9972"/>
                    <a:pt x="3523" y="9776"/>
                    <a:pt x="5098" y="10365"/>
                  </a:cubicBezTo>
                  <a:cubicBezTo>
                    <a:pt x="6673" y="10954"/>
                    <a:pt x="8698" y="12328"/>
                    <a:pt x="11510" y="14096"/>
                  </a:cubicBezTo>
                  <a:cubicBezTo>
                    <a:pt x="14323" y="15863"/>
                    <a:pt x="17923" y="18023"/>
                    <a:pt x="21523" y="20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715499" y="1485900"/>
              <a:ext cx="55866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18514" y="0"/>
                  </a:moveTo>
                  <a:cubicBezTo>
                    <a:pt x="18514" y="1702"/>
                    <a:pt x="18514" y="3404"/>
                    <a:pt x="19286" y="5760"/>
                  </a:cubicBezTo>
                  <a:cubicBezTo>
                    <a:pt x="20057" y="8116"/>
                    <a:pt x="21600" y="11127"/>
                    <a:pt x="18514" y="13876"/>
                  </a:cubicBezTo>
                  <a:cubicBezTo>
                    <a:pt x="15429" y="16625"/>
                    <a:pt x="7714" y="191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0106882" y="1520001"/>
              <a:ext cx="180119" cy="28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26" fill="norm" stroke="1" extrusionOk="0">
                  <a:moveTo>
                    <a:pt x="21127" y="2174"/>
                  </a:moveTo>
                  <a:cubicBezTo>
                    <a:pt x="18644" y="1391"/>
                    <a:pt x="16161" y="609"/>
                    <a:pt x="14051" y="217"/>
                  </a:cubicBezTo>
                  <a:cubicBezTo>
                    <a:pt x="11941" y="-174"/>
                    <a:pt x="10203" y="-174"/>
                    <a:pt x="7844" y="1391"/>
                  </a:cubicBezTo>
                  <a:cubicBezTo>
                    <a:pt x="5486" y="2956"/>
                    <a:pt x="2506" y="6087"/>
                    <a:pt x="1017" y="9061"/>
                  </a:cubicBezTo>
                  <a:cubicBezTo>
                    <a:pt x="-473" y="12035"/>
                    <a:pt x="-473" y="14852"/>
                    <a:pt x="2010" y="16887"/>
                  </a:cubicBezTo>
                  <a:cubicBezTo>
                    <a:pt x="4493" y="18922"/>
                    <a:pt x="9458" y="20174"/>
                    <a:pt x="14424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444022" y="1530350"/>
              <a:ext cx="65229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3677"/>
                    <a:pt x="5951" y="7353"/>
                    <a:pt x="2576" y="10953"/>
                  </a:cubicBezTo>
                  <a:cubicBezTo>
                    <a:pt x="-799" y="14553"/>
                    <a:pt x="-124" y="18077"/>
                    <a:pt x="5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367287" y="1525823"/>
              <a:ext cx="218163" cy="4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25" fill="norm" stroke="1" extrusionOk="0">
                  <a:moveTo>
                    <a:pt x="222" y="15425"/>
                  </a:moveTo>
                  <a:cubicBezTo>
                    <a:pt x="15" y="10025"/>
                    <a:pt x="-193" y="4625"/>
                    <a:pt x="326" y="1925"/>
                  </a:cubicBezTo>
                  <a:cubicBezTo>
                    <a:pt x="845" y="-775"/>
                    <a:pt x="2092" y="-775"/>
                    <a:pt x="5726" y="2825"/>
                  </a:cubicBezTo>
                  <a:cubicBezTo>
                    <a:pt x="9361" y="6425"/>
                    <a:pt x="15384" y="13625"/>
                    <a:pt x="21407" y="20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325099" y="1854200"/>
              <a:ext cx="336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6" y="14400"/>
                    <a:pt x="10053" y="7200"/>
                    <a:pt x="13653" y="3600"/>
                  </a:cubicBezTo>
                  <a:cubicBezTo>
                    <a:pt x="17253" y="0"/>
                    <a:pt x="1942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1112499" y="1396541"/>
              <a:ext cx="228601" cy="50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832"/>
                  </a:moveTo>
                  <a:cubicBezTo>
                    <a:pt x="20600" y="2833"/>
                    <a:pt x="19600" y="1835"/>
                    <a:pt x="18700" y="1154"/>
                  </a:cubicBezTo>
                  <a:cubicBezTo>
                    <a:pt x="17800" y="474"/>
                    <a:pt x="17000" y="111"/>
                    <a:pt x="15500" y="20"/>
                  </a:cubicBezTo>
                  <a:cubicBezTo>
                    <a:pt x="14000" y="-71"/>
                    <a:pt x="11800" y="111"/>
                    <a:pt x="9400" y="1472"/>
                  </a:cubicBezTo>
                  <a:cubicBezTo>
                    <a:pt x="7000" y="2833"/>
                    <a:pt x="4400" y="5374"/>
                    <a:pt x="2900" y="8415"/>
                  </a:cubicBezTo>
                  <a:cubicBezTo>
                    <a:pt x="1400" y="11455"/>
                    <a:pt x="1000" y="14995"/>
                    <a:pt x="700" y="17263"/>
                  </a:cubicBezTo>
                  <a:cubicBezTo>
                    <a:pt x="400" y="19532"/>
                    <a:pt x="200" y="20531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1048999" y="1682750"/>
              <a:ext cx="412751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7855"/>
                  </a:moveTo>
                  <a:cubicBezTo>
                    <a:pt x="222" y="6764"/>
                    <a:pt x="443" y="5673"/>
                    <a:pt x="1606" y="4691"/>
                  </a:cubicBezTo>
                  <a:cubicBezTo>
                    <a:pt x="2769" y="3709"/>
                    <a:pt x="4874" y="2836"/>
                    <a:pt x="6812" y="2509"/>
                  </a:cubicBezTo>
                  <a:cubicBezTo>
                    <a:pt x="8751" y="2182"/>
                    <a:pt x="10523" y="2400"/>
                    <a:pt x="11742" y="2618"/>
                  </a:cubicBezTo>
                  <a:cubicBezTo>
                    <a:pt x="12960" y="2836"/>
                    <a:pt x="13625" y="3055"/>
                    <a:pt x="13458" y="3273"/>
                  </a:cubicBezTo>
                  <a:cubicBezTo>
                    <a:pt x="13292" y="3491"/>
                    <a:pt x="12295" y="3709"/>
                    <a:pt x="11188" y="4255"/>
                  </a:cubicBezTo>
                  <a:cubicBezTo>
                    <a:pt x="10080" y="4800"/>
                    <a:pt x="8862" y="5673"/>
                    <a:pt x="8031" y="6545"/>
                  </a:cubicBezTo>
                  <a:cubicBezTo>
                    <a:pt x="7200" y="7418"/>
                    <a:pt x="6757" y="8291"/>
                    <a:pt x="6480" y="9382"/>
                  </a:cubicBezTo>
                  <a:cubicBezTo>
                    <a:pt x="6203" y="10473"/>
                    <a:pt x="6092" y="11782"/>
                    <a:pt x="6258" y="12873"/>
                  </a:cubicBezTo>
                  <a:cubicBezTo>
                    <a:pt x="6425" y="13964"/>
                    <a:pt x="6868" y="14836"/>
                    <a:pt x="7366" y="15273"/>
                  </a:cubicBezTo>
                  <a:cubicBezTo>
                    <a:pt x="7865" y="15709"/>
                    <a:pt x="8418" y="15709"/>
                    <a:pt x="9083" y="14727"/>
                  </a:cubicBezTo>
                  <a:cubicBezTo>
                    <a:pt x="9748" y="13745"/>
                    <a:pt x="10523" y="11782"/>
                    <a:pt x="10966" y="10255"/>
                  </a:cubicBezTo>
                  <a:cubicBezTo>
                    <a:pt x="11409" y="8727"/>
                    <a:pt x="11520" y="7636"/>
                    <a:pt x="11742" y="6545"/>
                  </a:cubicBezTo>
                  <a:cubicBezTo>
                    <a:pt x="11963" y="5455"/>
                    <a:pt x="12295" y="4364"/>
                    <a:pt x="12683" y="4145"/>
                  </a:cubicBezTo>
                  <a:cubicBezTo>
                    <a:pt x="13071" y="3927"/>
                    <a:pt x="13514" y="4582"/>
                    <a:pt x="14068" y="6873"/>
                  </a:cubicBezTo>
                  <a:cubicBezTo>
                    <a:pt x="14622" y="9164"/>
                    <a:pt x="15286" y="13091"/>
                    <a:pt x="15618" y="15600"/>
                  </a:cubicBezTo>
                  <a:cubicBezTo>
                    <a:pt x="15951" y="18109"/>
                    <a:pt x="15951" y="19200"/>
                    <a:pt x="15729" y="20073"/>
                  </a:cubicBezTo>
                  <a:cubicBezTo>
                    <a:pt x="15508" y="20945"/>
                    <a:pt x="15065" y="21600"/>
                    <a:pt x="14788" y="21382"/>
                  </a:cubicBezTo>
                  <a:cubicBezTo>
                    <a:pt x="14511" y="21164"/>
                    <a:pt x="14400" y="20073"/>
                    <a:pt x="14954" y="17455"/>
                  </a:cubicBezTo>
                  <a:cubicBezTo>
                    <a:pt x="15508" y="14836"/>
                    <a:pt x="16726" y="10691"/>
                    <a:pt x="17945" y="7527"/>
                  </a:cubicBezTo>
                  <a:cubicBezTo>
                    <a:pt x="19163" y="4364"/>
                    <a:pt x="20382" y="21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1678376" y="1633693"/>
              <a:ext cx="297724" cy="29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71" fill="norm" stroke="1" extrusionOk="0">
                  <a:moveTo>
                    <a:pt x="12815" y="5506"/>
                  </a:moveTo>
                  <a:cubicBezTo>
                    <a:pt x="12356" y="4254"/>
                    <a:pt x="11896" y="3001"/>
                    <a:pt x="11513" y="1984"/>
                  </a:cubicBezTo>
                  <a:cubicBezTo>
                    <a:pt x="11130" y="967"/>
                    <a:pt x="10824" y="184"/>
                    <a:pt x="10211" y="28"/>
                  </a:cubicBezTo>
                  <a:cubicBezTo>
                    <a:pt x="9598" y="-129"/>
                    <a:pt x="8679" y="341"/>
                    <a:pt x="7070" y="2454"/>
                  </a:cubicBezTo>
                  <a:cubicBezTo>
                    <a:pt x="5462" y="4567"/>
                    <a:pt x="3164" y="8323"/>
                    <a:pt x="1862" y="11219"/>
                  </a:cubicBezTo>
                  <a:cubicBezTo>
                    <a:pt x="560" y="14114"/>
                    <a:pt x="253" y="16149"/>
                    <a:pt x="100" y="17558"/>
                  </a:cubicBezTo>
                  <a:cubicBezTo>
                    <a:pt x="-53" y="18967"/>
                    <a:pt x="-53" y="19749"/>
                    <a:pt x="253" y="20375"/>
                  </a:cubicBezTo>
                  <a:cubicBezTo>
                    <a:pt x="560" y="21001"/>
                    <a:pt x="1173" y="21471"/>
                    <a:pt x="2321" y="21471"/>
                  </a:cubicBezTo>
                  <a:cubicBezTo>
                    <a:pt x="3470" y="21471"/>
                    <a:pt x="5156" y="21001"/>
                    <a:pt x="7300" y="18654"/>
                  </a:cubicBezTo>
                  <a:cubicBezTo>
                    <a:pt x="9445" y="16306"/>
                    <a:pt x="12049" y="12080"/>
                    <a:pt x="13351" y="9106"/>
                  </a:cubicBezTo>
                  <a:cubicBezTo>
                    <a:pt x="14653" y="6132"/>
                    <a:pt x="14653" y="4410"/>
                    <a:pt x="14347" y="3314"/>
                  </a:cubicBezTo>
                  <a:cubicBezTo>
                    <a:pt x="14041" y="2219"/>
                    <a:pt x="13428" y="1749"/>
                    <a:pt x="11896" y="1749"/>
                  </a:cubicBezTo>
                  <a:cubicBezTo>
                    <a:pt x="10364" y="1749"/>
                    <a:pt x="7913" y="2219"/>
                    <a:pt x="6381" y="2688"/>
                  </a:cubicBezTo>
                  <a:cubicBezTo>
                    <a:pt x="4849" y="3158"/>
                    <a:pt x="4236" y="3628"/>
                    <a:pt x="3853" y="4254"/>
                  </a:cubicBezTo>
                  <a:cubicBezTo>
                    <a:pt x="3470" y="4880"/>
                    <a:pt x="3317" y="5662"/>
                    <a:pt x="3547" y="6288"/>
                  </a:cubicBezTo>
                  <a:cubicBezTo>
                    <a:pt x="3777" y="6914"/>
                    <a:pt x="4390" y="7384"/>
                    <a:pt x="6381" y="7775"/>
                  </a:cubicBezTo>
                  <a:cubicBezTo>
                    <a:pt x="8373" y="8167"/>
                    <a:pt x="11743" y="8480"/>
                    <a:pt x="14500" y="7775"/>
                  </a:cubicBezTo>
                  <a:cubicBezTo>
                    <a:pt x="17258" y="7071"/>
                    <a:pt x="19402" y="5349"/>
                    <a:pt x="21547" y="3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1811004" y="1460229"/>
              <a:ext cx="139697" cy="12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91" fill="norm" stroke="1" extrusionOk="0">
                  <a:moveTo>
                    <a:pt x="11605" y="5357"/>
                  </a:moveTo>
                  <a:cubicBezTo>
                    <a:pt x="9993" y="4648"/>
                    <a:pt x="8381" y="3940"/>
                    <a:pt x="6608" y="4294"/>
                  </a:cubicBezTo>
                  <a:cubicBezTo>
                    <a:pt x="4835" y="4648"/>
                    <a:pt x="2901" y="6065"/>
                    <a:pt x="1611" y="7658"/>
                  </a:cubicBezTo>
                  <a:cubicBezTo>
                    <a:pt x="322" y="9252"/>
                    <a:pt x="-323" y="11022"/>
                    <a:pt x="161" y="11730"/>
                  </a:cubicBezTo>
                  <a:cubicBezTo>
                    <a:pt x="644" y="12439"/>
                    <a:pt x="2256" y="12084"/>
                    <a:pt x="4190" y="10491"/>
                  </a:cubicBezTo>
                  <a:cubicBezTo>
                    <a:pt x="6125" y="8898"/>
                    <a:pt x="8381" y="6065"/>
                    <a:pt x="10477" y="3763"/>
                  </a:cubicBezTo>
                  <a:cubicBezTo>
                    <a:pt x="12573" y="1461"/>
                    <a:pt x="14507" y="-309"/>
                    <a:pt x="15474" y="45"/>
                  </a:cubicBezTo>
                  <a:cubicBezTo>
                    <a:pt x="16441" y="399"/>
                    <a:pt x="16441" y="2878"/>
                    <a:pt x="17247" y="6773"/>
                  </a:cubicBezTo>
                  <a:cubicBezTo>
                    <a:pt x="18053" y="10668"/>
                    <a:pt x="19665" y="15980"/>
                    <a:pt x="21277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89940" y="2803059"/>
              <a:ext cx="293625" cy="121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34" fill="norm" stroke="1" extrusionOk="0">
                  <a:moveTo>
                    <a:pt x="4039" y="4573"/>
                  </a:moveTo>
                  <a:cubicBezTo>
                    <a:pt x="3431" y="4948"/>
                    <a:pt x="2822" y="5324"/>
                    <a:pt x="2518" y="6075"/>
                  </a:cubicBezTo>
                  <a:cubicBezTo>
                    <a:pt x="2214" y="6826"/>
                    <a:pt x="2214" y="7953"/>
                    <a:pt x="2594" y="9249"/>
                  </a:cubicBezTo>
                  <a:cubicBezTo>
                    <a:pt x="2974" y="10545"/>
                    <a:pt x="3735" y="12010"/>
                    <a:pt x="4419" y="13475"/>
                  </a:cubicBezTo>
                  <a:cubicBezTo>
                    <a:pt x="5104" y="14941"/>
                    <a:pt x="5712" y="16406"/>
                    <a:pt x="6093" y="17664"/>
                  </a:cubicBezTo>
                  <a:cubicBezTo>
                    <a:pt x="6473" y="18922"/>
                    <a:pt x="6625" y="19974"/>
                    <a:pt x="6701" y="20632"/>
                  </a:cubicBezTo>
                  <a:cubicBezTo>
                    <a:pt x="6777" y="21289"/>
                    <a:pt x="6777" y="21552"/>
                    <a:pt x="6549" y="21533"/>
                  </a:cubicBezTo>
                  <a:cubicBezTo>
                    <a:pt x="6321" y="21514"/>
                    <a:pt x="5864" y="21214"/>
                    <a:pt x="5180" y="20481"/>
                  </a:cubicBezTo>
                  <a:cubicBezTo>
                    <a:pt x="4495" y="19749"/>
                    <a:pt x="3583" y="18584"/>
                    <a:pt x="2822" y="17270"/>
                  </a:cubicBezTo>
                  <a:cubicBezTo>
                    <a:pt x="2062" y="15955"/>
                    <a:pt x="1453" y="14490"/>
                    <a:pt x="997" y="13081"/>
                  </a:cubicBezTo>
                  <a:cubicBezTo>
                    <a:pt x="540" y="11672"/>
                    <a:pt x="236" y="10320"/>
                    <a:pt x="84" y="8817"/>
                  </a:cubicBezTo>
                  <a:cubicBezTo>
                    <a:pt x="-68" y="7315"/>
                    <a:pt x="-68" y="5662"/>
                    <a:pt x="540" y="4234"/>
                  </a:cubicBezTo>
                  <a:cubicBezTo>
                    <a:pt x="1149" y="2807"/>
                    <a:pt x="2366" y="1605"/>
                    <a:pt x="3583" y="891"/>
                  </a:cubicBezTo>
                  <a:cubicBezTo>
                    <a:pt x="4800" y="177"/>
                    <a:pt x="6017" y="-48"/>
                    <a:pt x="7614" y="8"/>
                  </a:cubicBezTo>
                  <a:cubicBezTo>
                    <a:pt x="9211" y="65"/>
                    <a:pt x="11188" y="403"/>
                    <a:pt x="13318" y="1135"/>
                  </a:cubicBezTo>
                  <a:cubicBezTo>
                    <a:pt x="15447" y="1868"/>
                    <a:pt x="17729" y="2995"/>
                    <a:pt x="19250" y="4141"/>
                  </a:cubicBezTo>
                  <a:cubicBezTo>
                    <a:pt x="20771" y="5286"/>
                    <a:pt x="21532" y="6451"/>
                    <a:pt x="20847" y="7484"/>
                  </a:cubicBezTo>
                  <a:cubicBezTo>
                    <a:pt x="20163" y="8517"/>
                    <a:pt x="18033" y="9418"/>
                    <a:pt x="15219" y="9944"/>
                  </a:cubicBezTo>
                  <a:cubicBezTo>
                    <a:pt x="12405" y="10470"/>
                    <a:pt x="8907" y="10621"/>
                    <a:pt x="6625" y="10639"/>
                  </a:cubicBezTo>
                  <a:cubicBezTo>
                    <a:pt x="4343" y="10658"/>
                    <a:pt x="3278" y="10545"/>
                    <a:pt x="2366" y="10376"/>
                  </a:cubicBezTo>
                  <a:cubicBezTo>
                    <a:pt x="1453" y="10207"/>
                    <a:pt x="693" y="9982"/>
                    <a:pt x="845" y="9850"/>
                  </a:cubicBezTo>
                  <a:cubicBezTo>
                    <a:pt x="997" y="9719"/>
                    <a:pt x="2062" y="9681"/>
                    <a:pt x="3126" y="9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186232" y="3302000"/>
              <a:ext cx="299668" cy="5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3" fill="norm" stroke="1" extrusionOk="0">
                  <a:moveTo>
                    <a:pt x="1000" y="11435"/>
                  </a:moveTo>
                  <a:cubicBezTo>
                    <a:pt x="543" y="10437"/>
                    <a:pt x="87" y="9439"/>
                    <a:pt x="11" y="8713"/>
                  </a:cubicBezTo>
                  <a:cubicBezTo>
                    <a:pt x="-65" y="7987"/>
                    <a:pt x="239" y="7533"/>
                    <a:pt x="924" y="7306"/>
                  </a:cubicBezTo>
                  <a:cubicBezTo>
                    <a:pt x="1608" y="7079"/>
                    <a:pt x="2673" y="7079"/>
                    <a:pt x="4270" y="7669"/>
                  </a:cubicBezTo>
                  <a:cubicBezTo>
                    <a:pt x="5867" y="8259"/>
                    <a:pt x="7997" y="9439"/>
                    <a:pt x="9442" y="11254"/>
                  </a:cubicBezTo>
                  <a:cubicBezTo>
                    <a:pt x="10887" y="13069"/>
                    <a:pt x="11648" y="15519"/>
                    <a:pt x="11800" y="17153"/>
                  </a:cubicBezTo>
                  <a:cubicBezTo>
                    <a:pt x="11952" y="18787"/>
                    <a:pt x="11496" y="19603"/>
                    <a:pt x="10963" y="20239"/>
                  </a:cubicBezTo>
                  <a:cubicBezTo>
                    <a:pt x="10431" y="20874"/>
                    <a:pt x="9822" y="21328"/>
                    <a:pt x="9062" y="21464"/>
                  </a:cubicBezTo>
                  <a:cubicBezTo>
                    <a:pt x="8301" y="21600"/>
                    <a:pt x="7389" y="21418"/>
                    <a:pt x="6628" y="20239"/>
                  </a:cubicBezTo>
                  <a:cubicBezTo>
                    <a:pt x="5867" y="19059"/>
                    <a:pt x="5259" y="16881"/>
                    <a:pt x="5487" y="14339"/>
                  </a:cubicBezTo>
                  <a:cubicBezTo>
                    <a:pt x="5715" y="11798"/>
                    <a:pt x="6780" y="8894"/>
                    <a:pt x="9594" y="6444"/>
                  </a:cubicBezTo>
                  <a:cubicBezTo>
                    <a:pt x="12408" y="3993"/>
                    <a:pt x="16972" y="1997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703688" y="2849853"/>
              <a:ext cx="292329" cy="108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99" fill="norm" stroke="1" extrusionOk="0">
                  <a:moveTo>
                    <a:pt x="20691" y="3688"/>
                  </a:moveTo>
                  <a:cubicBezTo>
                    <a:pt x="20845" y="2846"/>
                    <a:pt x="20999" y="2004"/>
                    <a:pt x="21153" y="1352"/>
                  </a:cubicBezTo>
                  <a:cubicBezTo>
                    <a:pt x="21308" y="699"/>
                    <a:pt x="21462" y="236"/>
                    <a:pt x="20999" y="67"/>
                  </a:cubicBezTo>
                  <a:cubicBezTo>
                    <a:pt x="20536" y="-101"/>
                    <a:pt x="19456" y="25"/>
                    <a:pt x="17373" y="657"/>
                  </a:cubicBezTo>
                  <a:cubicBezTo>
                    <a:pt x="15291" y="1288"/>
                    <a:pt x="12205" y="2425"/>
                    <a:pt x="9428" y="3815"/>
                  </a:cubicBezTo>
                  <a:cubicBezTo>
                    <a:pt x="6651" y="5204"/>
                    <a:pt x="4182" y="6846"/>
                    <a:pt x="2485" y="8531"/>
                  </a:cubicBezTo>
                  <a:cubicBezTo>
                    <a:pt x="788" y="10215"/>
                    <a:pt x="-138" y="11941"/>
                    <a:pt x="16" y="13562"/>
                  </a:cubicBezTo>
                  <a:cubicBezTo>
                    <a:pt x="171" y="15183"/>
                    <a:pt x="1405" y="16699"/>
                    <a:pt x="3411" y="17941"/>
                  </a:cubicBezTo>
                  <a:cubicBezTo>
                    <a:pt x="5416" y="19183"/>
                    <a:pt x="8193" y="20152"/>
                    <a:pt x="11125" y="20699"/>
                  </a:cubicBezTo>
                  <a:cubicBezTo>
                    <a:pt x="14056" y="21246"/>
                    <a:pt x="17142" y="21373"/>
                    <a:pt x="20228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334366" y="3207099"/>
              <a:ext cx="542184" cy="63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71" fill="norm" stroke="1" extrusionOk="0">
                  <a:moveTo>
                    <a:pt x="11948" y="2530"/>
                  </a:moveTo>
                  <a:cubicBezTo>
                    <a:pt x="11359" y="2035"/>
                    <a:pt x="10771" y="1541"/>
                    <a:pt x="10267" y="1294"/>
                  </a:cubicBezTo>
                  <a:cubicBezTo>
                    <a:pt x="9762" y="1047"/>
                    <a:pt x="9342" y="1047"/>
                    <a:pt x="8586" y="1541"/>
                  </a:cubicBezTo>
                  <a:cubicBezTo>
                    <a:pt x="7829" y="2035"/>
                    <a:pt x="6737" y="3024"/>
                    <a:pt x="5434" y="4647"/>
                  </a:cubicBezTo>
                  <a:cubicBezTo>
                    <a:pt x="4131" y="6271"/>
                    <a:pt x="2618" y="8530"/>
                    <a:pt x="1610" y="10753"/>
                  </a:cubicBezTo>
                  <a:cubicBezTo>
                    <a:pt x="601" y="12977"/>
                    <a:pt x="97" y="15165"/>
                    <a:pt x="13" y="16824"/>
                  </a:cubicBezTo>
                  <a:cubicBezTo>
                    <a:pt x="-71" y="18482"/>
                    <a:pt x="265" y="19612"/>
                    <a:pt x="1064" y="20318"/>
                  </a:cubicBezTo>
                  <a:cubicBezTo>
                    <a:pt x="1862" y="21024"/>
                    <a:pt x="3123" y="21306"/>
                    <a:pt x="4846" y="20847"/>
                  </a:cubicBezTo>
                  <a:cubicBezTo>
                    <a:pt x="6569" y="20388"/>
                    <a:pt x="8754" y="19188"/>
                    <a:pt x="10519" y="17530"/>
                  </a:cubicBezTo>
                  <a:cubicBezTo>
                    <a:pt x="12284" y="15871"/>
                    <a:pt x="13629" y="13753"/>
                    <a:pt x="14385" y="11388"/>
                  </a:cubicBezTo>
                  <a:cubicBezTo>
                    <a:pt x="15141" y="9024"/>
                    <a:pt x="15310" y="6412"/>
                    <a:pt x="15015" y="4365"/>
                  </a:cubicBezTo>
                  <a:cubicBezTo>
                    <a:pt x="14721" y="2318"/>
                    <a:pt x="13965" y="835"/>
                    <a:pt x="12578" y="271"/>
                  </a:cubicBezTo>
                  <a:cubicBezTo>
                    <a:pt x="11191" y="-294"/>
                    <a:pt x="9174" y="59"/>
                    <a:pt x="7157" y="1012"/>
                  </a:cubicBezTo>
                  <a:cubicBezTo>
                    <a:pt x="5140" y="1965"/>
                    <a:pt x="3123" y="3518"/>
                    <a:pt x="2072" y="5035"/>
                  </a:cubicBezTo>
                  <a:cubicBezTo>
                    <a:pt x="1022" y="6553"/>
                    <a:pt x="938" y="8035"/>
                    <a:pt x="1694" y="9094"/>
                  </a:cubicBezTo>
                  <a:cubicBezTo>
                    <a:pt x="2450" y="10153"/>
                    <a:pt x="4047" y="10788"/>
                    <a:pt x="6569" y="10824"/>
                  </a:cubicBezTo>
                  <a:cubicBezTo>
                    <a:pt x="9090" y="10859"/>
                    <a:pt x="12536" y="10294"/>
                    <a:pt x="15183" y="9835"/>
                  </a:cubicBezTo>
                  <a:cubicBezTo>
                    <a:pt x="17831" y="9377"/>
                    <a:pt x="19680" y="9024"/>
                    <a:pt x="21529" y="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190174" y="3328241"/>
              <a:ext cx="396130" cy="46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81" fill="norm" stroke="1" extrusionOk="0">
                  <a:moveTo>
                    <a:pt x="19206" y="5169"/>
                  </a:moveTo>
                  <a:cubicBezTo>
                    <a:pt x="19885" y="4108"/>
                    <a:pt x="20563" y="3047"/>
                    <a:pt x="20903" y="2227"/>
                  </a:cubicBezTo>
                  <a:cubicBezTo>
                    <a:pt x="21242" y="1408"/>
                    <a:pt x="21242" y="829"/>
                    <a:pt x="20959" y="444"/>
                  </a:cubicBezTo>
                  <a:cubicBezTo>
                    <a:pt x="20677" y="58"/>
                    <a:pt x="20111" y="-135"/>
                    <a:pt x="18697" y="106"/>
                  </a:cubicBezTo>
                  <a:cubicBezTo>
                    <a:pt x="17284" y="347"/>
                    <a:pt x="15022" y="1022"/>
                    <a:pt x="12478" y="2372"/>
                  </a:cubicBezTo>
                  <a:cubicBezTo>
                    <a:pt x="9933" y="3722"/>
                    <a:pt x="7106" y="5747"/>
                    <a:pt x="4844" y="8061"/>
                  </a:cubicBezTo>
                  <a:cubicBezTo>
                    <a:pt x="2582" y="10376"/>
                    <a:pt x="886" y="12979"/>
                    <a:pt x="264" y="15004"/>
                  </a:cubicBezTo>
                  <a:cubicBezTo>
                    <a:pt x="-358" y="17029"/>
                    <a:pt x="94" y="18476"/>
                    <a:pt x="1904" y="19536"/>
                  </a:cubicBezTo>
                  <a:cubicBezTo>
                    <a:pt x="3713" y="20597"/>
                    <a:pt x="6880" y="21272"/>
                    <a:pt x="10046" y="21369"/>
                  </a:cubicBezTo>
                  <a:cubicBezTo>
                    <a:pt x="13213" y="21465"/>
                    <a:pt x="16379" y="20983"/>
                    <a:pt x="18189" y="20597"/>
                  </a:cubicBezTo>
                  <a:cubicBezTo>
                    <a:pt x="19998" y="20211"/>
                    <a:pt x="20450" y="19922"/>
                    <a:pt x="20903" y="19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282950" y="3562350"/>
              <a:ext cx="336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8" y="15429"/>
                    <a:pt x="10596" y="9257"/>
                    <a:pt x="14196" y="5657"/>
                  </a:cubicBezTo>
                  <a:cubicBezTo>
                    <a:pt x="17796" y="2057"/>
                    <a:pt x="1969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022963" y="3183844"/>
              <a:ext cx="345837" cy="79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42" fill="norm" stroke="1" extrusionOk="0">
                  <a:moveTo>
                    <a:pt x="19699" y="788"/>
                  </a:moveTo>
                  <a:cubicBezTo>
                    <a:pt x="19438" y="503"/>
                    <a:pt x="19178" y="218"/>
                    <a:pt x="18462" y="75"/>
                  </a:cubicBezTo>
                  <a:cubicBezTo>
                    <a:pt x="17747" y="-67"/>
                    <a:pt x="16576" y="-67"/>
                    <a:pt x="14494" y="617"/>
                  </a:cubicBezTo>
                  <a:cubicBezTo>
                    <a:pt x="12412" y="1301"/>
                    <a:pt x="9419" y="2669"/>
                    <a:pt x="7012" y="4321"/>
                  </a:cubicBezTo>
                  <a:cubicBezTo>
                    <a:pt x="4605" y="5974"/>
                    <a:pt x="2783" y="7912"/>
                    <a:pt x="1547" y="9821"/>
                  </a:cubicBezTo>
                  <a:cubicBezTo>
                    <a:pt x="311" y="11730"/>
                    <a:pt x="-340" y="13611"/>
                    <a:pt x="180" y="15321"/>
                  </a:cubicBezTo>
                  <a:cubicBezTo>
                    <a:pt x="701" y="17031"/>
                    <a:pt x="2393" y="18569"/>
                    <a:pt x="5320" y="19595"/>
                  </a:cubicBezTo>
                  <a:cubicBezTo>
                    <a:pt x="8248" y="20621"/>
                    <a:pt x="12412" y="21134"/>
                    <a:pt x="15274" y="21334"/>
                  </a:cubicBezTo>
                  <a:cubicBezTo>
                    <a:pt x="18137" y="21533"/>
                    <a:pt x="19699" y="21419"/>
                    <a:pt x="21260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396662" y="3442783"/>
              <a:ext cx="327738" cy="46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09" fill="norm" stroke="1" extrusionOk="0">
                  <a:moveTo>
                    <a:pt x="19651" y="534"/>
                  </a:moveTo>
                  <a:cubicBezTo>
                    <a:pt x="17312" y="145"/>
                    <a:pt x="14973" y="-244"/>
                    <a:pt x="12359" y="194"/>
                  </a:cubicBezTo>
                  <a:cubicBezTo>
                    <a:pt x="9745" y="632"/>
                    <a:pt x="6856" y="1897"/>
                    <a:pt x="4655" y="4086"/>
                  </a:cubicBezTo>
                  <a:cubicBezTo>
                    <a:pt x="2454" y="6275"/>
                    <a:pt x="940" y="9388"/>
                    <a:pt x="321" y="12161"/>
                  </a:cubicBezTo>
                  <a:cubicBezTo>
                    <a:pt x="-298" y="14934"/>
                    <a:pt x="-23" y="17367"/>
                    <a:pt x="1147" y="18972"/>
                  </a:cubicBezTo>
                  <a:cubicBezTo>
                    <a:pt x="2316" y="20578"/>
                    <a:pt x="4380" y="21356"/>
                    <a:pt x="6512" y="21307"/>
                  </a:cubicBezTo>
                  <a:cubicBezTo>
                    <a:pt x="8645" y="21259"/>
                    <a:pt x="10846" y="20383"/>
                    <a:pt x="12772" y="18340"/>
                  </a:cubicBezTo>
                  <a:cubicBezTo>
                    <a:pt x="14698" y="16297"/>
                    <a:pt x="16349" y="13086"/>
                    <a:pt x="16762" y="10313"/>
                  </a:cubicBezTo>
                  <a:cubicBezTo>
                    <a:pt x="17175" y="7540"/>
                    <a:pt x="16349" y="5205"/>
                    <a:pt x="14148" y="3842"/>
                  </a:cubicBezTo>
                  <a:cubicBezTo>
                    <a:pt x="11947" y="2480"/>
                    <a:pt x="8370" y="2091"/>
                    <a:pt x="6168" y="1994"/>
                  </a:cubicBezTo>
                  <a:cubicBezTo>
                    <a:pt x="3967" y="1897"/>
                    <a:pt x="3141" y="2091"/>
                    <a:pt x="2522" y="2821"/>
                  </a:cubicBezTo>
                  <a:cubicBezTo>
                    <a:pt x="1903" y="3551"/>
                    <a:pt x="1491" y="4815"/>
                    <a:pt x="2247" y="5837"/>
                  </a:cubicBezTo>
                  <a:cubicBezTo>
                    <a:pt x="3004" y="6859"/>
                    <a:pt x="4930" y="7637"/>
                    <a:pt x="8301" y="7686"/>
                  </a:cubicBezTo>
                  <a:cubicBezTo>
                    <a:pt x="11671" y="7734"/>
                    <a:pt x="16487" y="7053"/>
                    <a:pt x="21302" y="6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543788" y="3162300"/>
              <a:ext cx="186962" cy="17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22" fill="norm" stroke="1" extrusionOk="0">
                  <a:moveTo>
                    <a:pt x="9788" y="0"/>
                  </a:moveTo>
                  <a:cubicBezTo>
                    <a:pt x="8089" y="2033"/>
                    <a:pt x="6390" y="4066"/>
                    <a:pt x="5055" y="6607"/>
                  </a:cubicBezTo>
                  <a:cubicBezTo>
                    <a:pt x="3720" y="9148"/>
                    <a:pt x="2749" y="12198"/>
                    <a:pt x="1900" y="14993"/>
                  </a:cubicBezTo>
                  <a:cubicBezTo>
                    <a:pt x="1050" y="17788"/>
                    <a:pt x="322" y="20329"/>
                    <a:pt x="80" y="20965"/>
                  </a:cubicBezTo>
                  <a:cubicBezTo>
                    <a:pt x="-163" y="21600"/>
                    <a:pt x="80" y="20329"/>
                    <a:pt x="1779" y="16899"/>
                  </a:cubicBezTo>
                  <a:cubicBezTo>
                    <a:pt x="3477" y="13468"/>
                    <a:pt x="6633" y="7878"/>
                    <a:pt x="8817" y="4701"/>
                  </a:cubicBezTo>
                  <a:cubicBezTo>
                    <a:pt x="11001" y="1525"/>
                    <a:pt x="12215" y="762"/>
                    <a:pt x="13185" y="1652"/>
                  </a:cubicBezTo>
                  <a:cubicBezTo>
                    <a:pt x="14156" y="2541"/>
                    <a:pt x="14884" y="5082"/>
                    <a:pt x="16219" y="8132"/>
                  </a:cubicBezTo>
                  <a:cubicBezTo>
                    <a:pt x="17554" y="11181"/>
                    <a:pt x="19495" y="14739"/>
                    <a:pt x="21437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851399" y="370840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084595" y="3507316"/>
              <a:ext cx="300205" cy="35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16" fill="norm" stroke="1" extrusionOk="0">
                  <a:moveTo>
                    <a:pt x="1485" y="2212"/>
                  </a:moveTo>
                  <a:cubicBezTo>
                    <a:pt x="1787" y="1561"/>
                    <a:pt x="2089" y="911"/>
                    <a:pt x="4052" y="520"/>
                  </a:cubicBezTo>
                  <a:cubicBezTo>
                    <a:pt x="6016" y="130"/>
                    <a:pt x="9641" y="0"/>
                    <a:pt x="11907" y="0"/>
                  </a:cubicBezTo>
                  <a:cubicBezTo>
                    <a:pt x="14173" y="0"/>
                    <a:pt x="15079" y="130"/>
                    <a:pt x="15834" y="390"/>
                  </a:cubicBezTo>
                  <a:cubicBezTo>
                    <a:pt x="16589" y="651"/>
                    <a:pt x="17194" y="1041"/>
                    <a:pt x="17420" y="1561"/>
                  </a:cubicBezTo>
                  <a:cubicBezTo>
                    <a:pt x="17647" y="2082"/>
                    <a:pt x="17496" y="2733"/>
                    <a:pt x="16136" y="4034"/>
                  </a:cubicBezTo>
                  <a:cubicBezTo>
                    <a:pt x="14777" y="5335"/>
                    <a:pt x="12209" y="7287"/>
                    <a:pt x="9339" y="9759"/>
                  </a:cubicBezTo>
                  <a:cubicBezTo>
                    <a:pt x="6469" y="12231"/>
                    <a:pt x="3297" y="15224"/>
                    <a:pt x="1636" y="17241"/>
                  </a:cubicBezTo>
                  <a:cubicBezTo>
                    <a:pt x="-26" y="19258"/>
                    <a:pt x="-177" y="20299"/>
                    <a:pt x="125" y="20884"/>
                  </a:cubicBezTo>
                  <a:cubicBezTo>
                    <a:pt x="427" y="21470"/>
                    <a:pt x="1182" y="21600"/>
                    <a:pt x="3675" y="21470"/>
                  </a:cubicBezTo>
                  <a:cubicBezTo>
                    <a:pt x="6167" y="21340"/>
                    <a:pt x="10396" y="20949"/>
                    <a:pt x="13644" y="20494"/>
                  </a:cubicBezTo>
                  <a:cubicBezTo>
                    <a:pt x="16892" y="20039"/>
                    <a:pt x="19157" y="19518"/>
                    <a:pt x="21423" y="18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328829" y="3740150"/>
              <a:ext cx="24012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4105" y="0"/>
                  </a:moveTo>
                  <a:cubicBezTo>
                    <a:pt x="12968" y="1920"/>
                    <a:pt x="11831" y="3840"/>
                    <a:pt x="10220" y="6360"/>
                  </a:cubicBezTo>
                  <a:cubicBezTo>
                    <a:pt x="8610" y="8880"/>
                    <a:pt x="6526" y="12000"/>
                    <a:pt x="5105" y="13920"/>
                  </a:cubicBezTo>
                  <a:cubicBezTo>
                    <a:pt x="3683" y="15840"/>
                    <a:pt x="2926" y="16560"/>
                    <a:pt x="2168" y="16320"/>
                  </a:cubicBezTo>
                  <a:cubicBezTo>
                    <a:pt x="1410" y="16080"/>
                    <a:pt x="652" y="14880"/>
                    <a:pt x="273" y="13680"/>
                  </a:cubicBezTo>
                  <a:cubicBezTo>
                    <a:pt x="-106" y="12480"/>
                    <a:pt x="-106" y="11280"/>
                    <a:pt x="368" y="10680"/>
                  </a:cubicBezTo>
                  <a:cubicBezTo>
                    <a:pt x="841" y="10080"/>
                    <a:pt x="1789" y="10080"/>
                    <a:pt x="3115" y="11280"/>
                  </a:cubicBezTo>
                  <a:cubicBezTo>
                    <a:pt x="4441" y="12480"/>
                    <a:pt x="6147" y="14880"/>
                    <a:pt x="9273" y="16800"/>
                  </a:cubicBezTo>
                  <a:cubicBezTo>
                    <a:pt x="12399" y="18720"/>
                    <a:pt x="16947" y="20160"/>
                    <a:pt x="214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564716" y="3771900"/>
              <a:ext cx="296335" cy="29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8177" y="0"/>
                  </a:moveTo>
                  <a:cubicBezTo>
                    <a:pt x="7406" y="153"/>
                    <a:pt x="6634" y="306"/>
                    <a:pt x="5477" y="1609"/>
                  </a:cubicBezTo>
                  <a:cubicBezTo>
                    <a:pt x="4320" y="2911"/>
                    <a:pt x="2777" y="5362"/>
                    <a:pt x="1697" y="8272"/>
                  </a:cubicBezTo>
                  <a:cubicBezTo>
                    <a:pt x="617" y="11183"/>
                    <a:pt x="0" y="14553"/>
                    <a:pt x="0" y="16621"/>
                  </a:cubicBezTo>
                  <a:cubicBezTo>
                    <a:pt x="0" y="18689"/>
                    <a:pt x="617" y="19455"/>
                    <a:pt x="1311" y="19685"/>
                  </a:cubicBezTo>
                  <a:cubicBezTo>
                    <a:pt x="2006" y="19915"/>
                    <a:pt x="2777" y="19609"/>
                    <a:pt x="3471" y="19149"/>
                  </a:cubicBezTo>
                  <a:cubicBezTo>
                    <a:pt x="4166" y="18689"/>
                    <a:pt x="4783" y="18077"/>
                    <a:pt x="5169" y="17311"/>
                  </a:cubicBezTo>
                  <a:cubicBezTo>
                    <a:pt x="5554" y="16545"/>
                    <a:pt x="5709" y="15626"/>
                    <a:pt x="5940" y="14706"/>
                  </a:cubicBezTo>
                  <a:cubicBezTo>
                    <a:pt x="6171" y="13787"/>
                    <a:pt x="6480" y="12868"/>
                    <a:pt x="7020" y="12255"/>
                  </a:cubicBezTo>
                  <a:cubicBezTo>
                    <a:pt x="7560" y="11643"/>
                    <a:pt x="8331" y="11336"/>
                    <a:pt x="9103" y="11336"/>
                  </a:cubicBezTo>
                  <a:cubicBezTo>
                    <a:pt x="9874" y="11336"/>
                    <a:pt x="10646" y="11643"/>
                    <a:pt x="11186" y="12179"/>
                  </a:cubicBezTo>
                  <a:cubicBezTo>
                    <a:pt x="11726" y="12715"/>
                    <a:pt x="12034" y="13481"/>
                    <a:pt x="11803" y="14706"/>
                  </a:cubicBezTo>
                  <a:cubicBezTo>
                    <a:pt x="11571" y="15932"/>
                    <a:pt x="10800" y="17617"/>
                    <a:pt x="10260" y="18843"/>
                  </a:cubicBezTo>
                  <a:cubicBezTo>
                    <a:pt x="9720" y="20068"/>
                    <a:pt x="9411" y="20834"/>
                    <a:pt x="9643" y="21217"/>
                  </a:cubicBezTo>
                  <a:cubicBezTo>
                    <a:pt x="9874" y="21600"/>
                    <a:pt x="10646" y="21600"/>
                    <a:pt x="12729" y="21140"/>
                  </a:cubicBezTo>
                  <a:cubicBezTo>
                    <a:pt x="14811" y="20681"/>
                    <a:pt x="18206" y="19762"/>
                    <a:pt x="21600" y="18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905499" y="37147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012420" y="3573312"/>
              <a:ext cx="185180" cy="26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15" fill="norm" stroke="1" extrusionOk="0">
                  <a:moveTo>
                    <a:pt x="21233" y="2734"/>
                  </a:moveTo>
                  <a:cubicBezTo>
                    <a:pt x="17107" y="1524"/>
                    <a:pt x="12981" y="314"/>
                    <a:pt x="9462" y="55"/>
                  </a:cubicBezTo>
                  <a:cubicBezTo>
                    <a:pt x="5943" y="-204"/>
                    <a:pt x="3031" y="487"/>
                    <a:pt x="1453" y="1265"/>
                  </a:cubicBezTo>
                  <a:cubicBezTo>
                    <a:pt x="-124" y="2042"/>
                    <a:pt x="-367" y="2906"/>
                    <a:pt x="482" y="4116"/>
                  </a:cubicBezTo>
                  <a:cubicBezTo>
                    <a:pt x="1332" y="5326"/>
                    <a:pt x="3273" y="6881"/>
                    <a:pt x="5822" y="8954"/>
                  </a:cubicBezTo>
                  <a:cubicBezTo>
                    <a:pt x="8370" y="11028"/>
                    <a:pt x="11525" y="13620"/>
                    <a:pt x="13103" y="15348"/>
                  </a:cubicBezTo>
                  <a:cubicBezTo>
                    <a:pt x="14680" y="17076"/>
                    <a:pt x="14680" y="17940"/>
                    <a:pt x="13588" y="18977"/>
                  </a:cubicBezTo>
                  <a:cubicBezTo>
                    <a:pt x="12496" y="20014"/>
                    <a:pt x="10312" y="21223"/>
                    <a:pt x="8613" y="21310"/>
                  </a:cubicBezTo>
                  <a:cubicBezTo>
                    <a:pt x="6914" y="21396"/>
                    <a:pt x="5700" y="20359"/>
                    <a:pt x="4487" y="19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176337" y="3600481"/>
              <a:ext cx="307013" cy="19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42" fill="norm" stroke="1" extrusionOk="0">
                  <a:moveTo>
                    <a:pt x="1917" y="10910"/>
                  </a:moveTo>
                  <a:cubicBezTo>
                    <a:pt x="4415" y="10001"/>
                    <a:pt x="6913" y="9091"/>
                    <a:pt x="8382" y="8182"/>
                  </a:cubicBezTo>
                  <a:cubicBezTo>
                    <a:pt x="9852" y="7273"/>
                    <a:pt x="10293" y="6363"/>
                    <a:pt x="10219" y="4771"/>
                  </a:cubicBezTo>
                  <a:cubicBezTo>
                    <a:pt x="10146" y="3180"/>
                    <a:pt x="9558" y="906"/>
                    <a:pt x="8309" y="224"/>
                  </a:cubicBezTo>
                  <a:cubicBezTo>
                    <a:pt x="7060" y="-458"/>
                    <a:pt x="5150" y="451"/>
                    <a:pt x="3533" y="2498"/>
                  </a:cubicBezTo>
                  <a:cubicBezTo>
                    <a:pt x="1917" y="4544"/>
                    <a:pt x="595" y="7727"/>
                    <a:pt x="154" y="10456"/>
                  </a:cubicBezTo>
                  <a:cubicBezTo>
                    <a:pt x="-287" y="13184"/>
                    <a:pt x="154" y="15458"/>
                    <a:pt x="2358" y="17163"/>
                  </a:cubicBezTo>
                  <a:cubicBezTo>
                    <a:pt x="4562" y="18868"/>
                    <a:pt x="8529" y="20005"/>
                    <a:pt x="11982" y="20574"/>
                  </a:cubicBezTo>
                  <a:cubicBezTo>
                    <a:pt x="15435" y="21142"/>
                    <a:pt x="18374" y="21142"/>
                    <a:pt x="21313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553199" y="3962400"/>
              <a:ext cx="1143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021799" y="3549582"/>
              <a:ext cx="382301" cy="43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18" fill="norm" stroke="1" extrusionOk="0">
                  <a:moveTo>
                    <a:pt x="12466" y="2174"/>
                  </a:moveTo>
                  <a:cubicBezTo>
                    <a:pt x="12466" y="1451"/>
                    <a:pt x="12466" y="727"/>
                    <a:pt x="12111" y="314"/>
                  </a:cubicBezTo>
                  <a:cubicBezTo>
                    <a:pt x="11757" y="-100"/>
                    <a:pt x="11049" y="-203"/>
                    <a:pt x="9751" y="624"/>
                  </a:cubicBezTo>
                  <a:cubicBezTo>
                    <a:pt x="8452" y="1451"/>
                    <a:pt x="6564" y="3208"/>
                    <a:pt x="4911" y="5326"/>
                  </a:cubicBezTo>
                  <a:cubicBezTo>
                    <a:pt x="3259" y="7445"/>
                    <a:pt x="1843" y="9925"/>
                    <a:pt x="957" y="12354"/>
                  </a:cubicBezTo>
                  <a:cubicBezTo>
                    <a:pt x="72" y="14783"/>
                    <a:pt x="-282" y="17160"/>
                    <a:pt x="249" y="18813"/>
                  </a:cubicBezTo>
                  <a:cubicBezTo>
                    <a:pt x="780" y="20467"/>
                    <a:pt x="2197" y="21397"/>
                    <a:pt x="4380" y="21190"/>
                  </a:cubicBezTo>
                  <a:cubicBezTo>
                    <a:pt x="6564" y="20984"/>
                    <a:pt x="9515" y="19640"/>
                    <a:pt x="11698" y="17470"/>
                  </a:cubicBezTo>
                  <a:cubicBezTo>
                    <a:pt x="13882" y="15299"/>
                    <a:pt x="15298" y="12302"/>
                    <a:pt x="15770" y="9770"/>
                  </a:cubicBezTo>
                  <a:cubicBezTo>
                    <a:pt x="16243" y="7238"/>
                    <a:pt x="15770" y="5171"/>
                    <a:pt x="14413" y="3983"/>
                  </a:cubicBezTo>
                  <a:cubicBezTo>
                    <a:pt x="13056" y="2794"/>
                    <a:pt x="10813" y="2484"/>
                    <a:pt x="8984" y="2742"/>
                  </a:cubicBezTo>
                  <a:cubicBezTo>
                    <a:pt x="7154" y="3001"/>
                    <a:pt x="5738" y="3828"/>
                    <a:pt x="4852" y="4551"/>
                  </a:cubicBezTo>
                  <a:cubicBezTo>
                    <a:pt x="3967" y="5275"/>
                    <a:pt x="3613" y="5895"/>
                    <a:pt x="3436" y="6515"/>
                  </a:cubicBezTo>
                  <a:cubicBezTo>
                    <a:pt x="3259" y="7135"/>
                    <a:pt x="3259" y="7755"/>
                    <a:pt x="4026" y="8272"/>
                  </a:cubicBezTo>
                  <a:cubicBezTo>
                    <a:pt x="4793" y="8788"/>
                    <a:pt x="6328" y="9202"/>
                    <a:pt x="9338" y="8892"/>
                  </a:cubicBezTo>
                  <a:cubicBezTo>
                    <a:pt x="12348" y="8582"/>
                    <a:pt x="16833" y="7548"/>
                    <a:pt x="21318" y="6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128139" y="3317786"/>
              <a:ext cx="12991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1" fill="norm" stroke="1" extrusionOk="0">
                  <a:moveTo>
                    <a:pt x="5705" y="8684"/>
                  </a:moveTo>
                  <a:cubicBezTo>
                    <a:pt x="4659" y="10205"/>
                    <a:pt x="3614" y="11726"/>
                    <a:pt x="2569" y="13399"/>
                  </a:cubicBezTo>
                  <a:cubicBezTo>
                    <a:pt x="1524" y="15072"/>
                    <a:pt x="479" y="16898"/>
                    <a:pt x="130" y="17050"/>
                  </a:cubicBezTo>
                  <a:cubicBezTo>
                    <a:pt x="-218" y="17202"/>
                    <a:pt x="130" y="15681"/>
                    <a:pt x="1176" y="12943"/>
                  </a:cubicBezTo>
                  <a:cubicBezTo>
                    <a:pt x="2221" y="10205"/>
                    <a:pt x="3963" y="6250"/>
                    <a:pt x="5356" y="3664"/>
                  </a:cubicBezTo>
                  <a:cubicBezTo>
                    <a:pt x="6750" y="1078"/>
                    <a:pt x="7795" y="-139"/>
                    <a:pt x="8840" y="13"/>
                  </a:cubicBezTo>
                  <a:cubicBezTo>
                    <a:pt x="9885" y="165"/>
                    <a:pt x="10930" y="1686"/>
                    <a:pt x="13021" y="5489"/>
                  </a:cubicBezTo>
                  <a:cubicBezTo>
                    <a:pt x="15111" y="9292"/>
                    <a:pt x="18247" y="15376"/>
                    <a:pt x="21382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461612" y="3867150"/>
              <a:ext cx="209188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611" y="21600"/>
                  </a:moveTo>
                  <a:cubicBezTo>
                    <a:pt x="179" y="14400"/>
                    <a:pt x="-253" y="7200"/>
                    <a:pt x="179" y="3600"/>
                  </a:cubicBezTo>
                  <a:cubicBezTo>
                    <a:pt x="611" y="0"/>
                    <a:pt x="1907" y="0"/>
                    <a:pt x="5579" y="0"/>
                  </a:cubicBezTo>
                  <a:cubicBezTo>
                    <a:pt x="9251" y="0"/>
                    <a:pt x="15299" y="0"/>
                    <a:pt x="213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573609" y="3778250"/>
              <a:ext cx="3369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2600" y="1620"/>
                    <a:pt x="4977" y="3240"/>
                    <a:pt x="1800" y="6120"/>
                  </a:cubicBezTo>
                  <a:cubicBezTo>
                    <a:pt x="-1376" y="9000"/>
                    <a:pt x="-105" y="13140"/>
                    <a:pt x="3706" y="15930"/>
                  </a:cubicBezTo>
                  <a:cubicBezTo>
                    <a:pt x="7518" y="18720"/>
                    <a:pt x="13871" y="20160"/>
                    <a:pt x="202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727928" y="3714205"/>
              <a:ext cx="229416" cy="31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37" fill="norm" stroke="1" extrusionOk="0">
                  <a:moveTo>
                    <a:pt x="2921" y="3493"/>
                  </a:moveTo>
                  <a:cubicBezTo>
                    <a:pt x="3310" y="2773"/>
                    <a:pt x="3699" y="2053"/>
                    <a:pt x="6131" y="1405"/>
                  </a:cubicBezTo>
                  <a:cubicBezTo>
                    <a:pt x="8564" y="757"/>
                    <a:pt x="13039" y="181"/>
                    <a:pt x="15861" y="37"/>
                  </a:cubicBezTo>
                  <a:cubicBezTo>
                    <a:pt x="18683" y="-107"/>
                    <a:pt x="19850" y="181"/>
                    <a:pt x="20531" y="685"/>
                  </a:cubicBezTo>
                  <a:cubicBezTo>
                    <a:pt x="21212" y="1189"/>
                    <a:pt x="21407" y="1909"/>
                    <a:pt x="20337" y="3277"/>
                  </a:cubicBezTo>
                  <a:cubicBezTo>
                    <a:pt x="19266" y="4645"/>
                    <a:pt x="16931" y="6661"/>
                    <a:pt x="13818" y="8965"/>
                  </a:cubicBezTo>
                  <a:cubicBezTo>
                    <a:pt x="10704" y="11269"/>
                    <a:pt x="6812" y="13861"/>
                    <a:pt x="4477" y="15589"/>
                  </a:cubicBezTo>
                  <a:cubicBezTo>
                    <a:pt x="2142" y="17317"/>
                    <a:pt x="1364" y="18181"/>
                    <a:pt x="780" y="18973"/>
                  </a:cubicBezTo>
                  <a:cubicBezTo>
                    <a:pt x="196" y="19765"/>
                    <a:pt x="-193" y="20485"/>
                    <a:pt x="99" y="20917"/>
                  </a:cubicBezTo>
                  <a:cubicBezTo>
                    <a:pt x="391" y="21349"/>
                    <a:pt x="1364" y="21493"/>
                    <a:pt x="4769" y="21133"/>
                  </a:cubicBezTo>
                  <a:cubicBezTo>
                    <a:pt x="8175" y="20773"/>
                    <a:pt x="14012" y="19909"/>
                    <a:pt x="19850" y="19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931154" y="3981450"/>
              <a:ext cx="203196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5365" y="0"/>
                  </a:moveTo>
                  <a:cubicBezTo>
                    <a:pt x="14251" y="0"/>
                    <a:pt x="13138" y="0"/>
                    <a:pt x="11022" y="2000"/>
                  </a:cubicBezTo>
                  <a:cubicBezTo>
                    <a:pt x="8907" y="4000"/>
                    <a:pt x="5789" y="8000"/>
                    <a:pt x="3674" y="10400"/>
                  </a:cubicBezTo>
                  <a:cubicBezTo>
                    <a:pt x="1558" y="12800"/>
                    <a:pt x="445" y="13600"/>
                    <a:pt x="111" y="13000"/>
                  </a:cubicBezTo>
                  <a:cubicBezTo>
                    <a:pt x="-223" y="12400"/>
                    <a:pt x="222" y="10400"/>
                    <a:pt x="1113" y="9200"/>
                  </a:cubicBezTo>
                  <a:cubicBezTo>
                    <a:pt x="2004" y="8000"/>
                    <a:pt x="3340" y="7600"/>
                    <a:pt x="5567" y="9200"/>
                  </a:cubicBezTo>
                  <a:cubicBezTo>
                    <a:pt x="7793" y="10800"/>
                    <a:pt x="10911" y="14400"/>
                    <a:pt x="13695" y="16800"/>
                  </a:cubicBezTo>
                  <a:cubicBezTo>
                    <a:pt x="16478" y="19200"/>
                    <a:pt x="18928" y="20400"/>
                    <a:pt x="213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090503" y="4002616"/>
              <a:ext cx="132747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40" fill="norm" stroke="1" extrusionOk="0">
                  <a:moveTo>
                    <a:pt x="21166" y="459"/>
                  </a:moveTo>
                  <a:cubicBezTo>
                    <a:pt x="19478" y="0"/>
                    <a:pt x="17791" y="-460"/>
                    <a:pt x="14416" y="919"/>
                  </a:cubicBezTo>
                  <a:cubicBezTo>
                    <a:pt x="11041" y="2297"/>
                    <a:pt x="5978" y="5514"/>
                    <a:pt x="3110" y="8617"/>
                  </a:cubicBezTo>
                  <a:cubicBezTo>
                    <a:pt x="241" y="11719"/>
                    <a:pt x="-434" y="14706"/>
                    <a:pt x="241" y="16774"/>
                  </a:cubicBezTo>
                  <a:cubicBezTo>
                    <a:pt x="916" y="18842"/>
                    <a:pt x="2941" y="19991"/>
                    <a:pt x="4966" y="21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210549" y="4081838"/>
              <a:ext cx="152401" cy="13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7396"/>
                  </a:moveTo>
                  <a:cubicBezTo>
                    <a:pt x="300" y="5682"/>
                    <a:pt x="600" y="3967"/>
                    <a:pt x="1350" y="2596"/>
                  </a:cubicBezTo>
                  <a:cubicBezTo>
                    <a:pt x="2100" y="1224"/>
                    <a:pt x="3300" y="196"/>
                    <a:pt x="4650" y="24"/>
                  </a:cubicBezTo>
                  <a:cubicBezTo>
                    <a:pt x="6000" y="-147"/>
                    <a:pt x="7500" y="539"/>
                    <a:pt x="7950" y="3110"/>
                  </a:cubicBezTo>
                  <a:cubicBezTo>
                    <a:pt x="8400" y="5682"/>
                    <a:pt x="7800" y="10139"/>
                    <a:pt x="6900" y="13396"/>
                  </a:cubicBezTo>
                  <a:cubicBezTo>
                    <a:pt x="6000" y="16653"/>
                    <a:pt x="4800" y="18710"/>
                    <a:pt x="5100" y="19910"/>
                  </a:cubicBezTo>
                  <a:cubicBezTo>
                    <a:pt x="5400" y="21110"/>
                    <a:pt x="7200" y="21453"/>
                    <a:pt x="10200" y="20939"/>
                  </a:cubicBezTo>
                  <a:cubicBezTo>
                    <a:pt x="13200" y="20424"/>
                    <a:pt x="17400" y="19053"/>
                    <a:pt x="21600" y="17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8439149" y="39433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8572499" y="3710141"/>
              <a:ext cx="196851" cy="2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8149"/>
                  </a:moveTo>
                  <a:cubicBezTo>
                    <a:pt x="20439" y="6037"/>
                    <a:pt x="19277" y="3926"/>
                    <a:pt x="16606" y="2464"/>
                  </a:cubicBezTo>
                  <a:cubicBezTo>
                    <a:pt x="13935" y="1003"/>
                    <a:pt x="9755" y="191"/>
                    <a:pt x="7084" y="28"/>
                  </a:cubicBezTo>
                  <a:cubicBezTo>
                    <a:pt x="4413" y="-134"/>
                    <a:pt x="3252" y="353"/>
                    <a:pt x="3832" y="2464"/>
                  </a:cubicBezTo>
                  <a:cubicBezTo>
                    <a:pt x="4413" y="4576"/>
                    <a:pt x="6735" y="8311"/>
                    <a:pt x="8594" y="11234"/>
                  </a:cubicBezTo>
                  <a:cubicBezTo>
                    <a:pt x="10452" y="14158"/>
                    <a:pt x="11845" y="16269"/>
                    <a:pt x="12426" y="17731"/>
                  </a:cubicBezTo>
                  <a:cubicBezTo>
                    <a:pt x="13006" y="19192"/>
                    <a:pt x="12774" y="20004"/>
                    <a:pt x="11961" y="20573"/>
                  </a:cubicBezTo>
                  <a:cubicBezTo>
                    <a:pt x="11148" y="21141"/>
                    <a:pt x="9755" y="21466"/>
                    <a:pt x="7665" y="21385"/>
                  </a:cubicBezTo>
                  <a:cubicBezTo>
                    <a:pt x="5574" y="21304"/>
                    <a:pt x="2787" y="20816"/>
                    <a:pt x="0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743949" y="3767104"/>
              <a:ext cx="209551" cy="19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11550"/>
                  </a:moveTo>
                  <a:cubicBezTo>
                    <a:pt x="3709" y="9712"/>
                    <a:pt x="7418" y="7874"/>
                    <a:pt x="9709" y="6495"/>
                  </a:cubicBezTo>
                  <a:cubicBezTo>
                    <a:pt x="12000" y="5116"/>
                    <a:pt x="12873" y="4197"/>
                    <a:pt x="13418" y="3163"/>
                  </a:cubicBezTo>
                  <a:cubicBezTo>
                    <a:pt x="13964" y="2129"/>
                    <a:pt x="14182" y="980"/>
                    <a:pt x="13745" y="405"/>
                  </a:cubicBezTo>
                  <a:cubicBezTo>
                    <a:pt x="13309" y="-169"/>
                    <a:pt x="12218" y="-169"/>
                    <a:pt x="10473" y="635"/>
                  </a:cubicBezTo>
                  <a:cubicBezTo>
                    <a:pt x="8727" y="1440"/>
                    <a:pt x="6327" y="3048"/>
                    <a:pt x="5018" y="6035"/>
                  </a:cubicBezTo>
                  <a:cubicBezTo>
                    <a:pt x="3709" y="9022"/>
                    <a:pt x="3491" y="13388"/>
                    <a:pt x="5236" y="16261"/>
                  </a:cubicBezTo>
                  <a:cubicBezTo>
                    <a:pt x="6982" y="19133"/>
                    <a:pt x="10691" y="20512"/>
                    <a:pt x="13745" y="20971"/>
                  </a:cubicBezTo>
                  <a:cubicBezTo>
                    <a:pt x="16800" y="21431"/>
                    <a:pt x="19200" y="20971"/>
                    <a:pt x="21600" y="20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991599" y="3651250"/>
              <a:ext cx="10918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0" y="0"/>
                  </a:moveTo>
                  <a:cubicBezTo>
                    <a:pt x="4800" y="2687"/>
                    <a:pt x="9600" y="5373"/>
                    <a:pt x="13800" y="8060"/>
                  </a:cubicBezTo>
                  <a:cubicBezTo>
                    <a:pt x="18000" y="10746"/>
                    <a:pt x="21600" y="13433"/>
                    <a:pt x="20400" y="15690"/>
                  </a:cubicBezTo>
                  <a:cubicBezTo>
                    <a:pt x="19200" y="17946"/>
                    <a:pt x="13200" y="19773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220199" y="3302399"/>
              <a:ext cx="200839" cy="88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88" fill="norm" stroke="1" extrusionOk="0">
                  <a:moveTo>
                    <a:pt x="0" y="1219"/>
                  </a:moveTo>
                  <a:cubicBezTo>
                    <a:pt x="0" y="809"/>
                    <a:pt x="0" y="400"/>
                    <a:pt x="779" y="170"/>
                  </a:cubicBezTo>
                  <a:cubicBezTo>
                    <a:pt x="1559" y="-61"/>
                    <a:pt x="3118" y="-112"/>
                    <a:pt x="5233" y="374"/>
                  </a:cubicBezTo>
                  <a:cubicBezTo>
                    <a:pt x="7348" y="861"/>
                    <a:pt x="10021" y="1884"/>
                    <a:pt x="12470" y="3369"/>
                  </a:cubicBezTo>
                  <a:cubicBezTo>
                    <a:pt x="14920" y="4853"/>
                    <a:pt x="17146" y="6798"/>
                    <a:pt x="18816" y="8769"/>
                  </a:cubicBezTo>
                  <a:cubicBezTo>
                    <a:pt x="20487" y="10739"/>
                    <a:pt x="21600" y="12735"/>
                    <a:pt x="20932" y="14501"/>
                  </a:cubicBezTo>
                  <a:cubicBezTo>
                    <a:pt x="20264" y="16267"/>
                    <a:pt x="17814" y="17803"/>
                    <a:pt x="14363" y="18929"/>
                  </a:cubicBezTo>
                  <a:cubicBezTo>
                    <a:pt x="10911" y="20055"/>
                    <a:pt x="6458" y="20771"/>
                    <a:pt x="2004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620249" y="3587750"/>
              <a:ext cx="52977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0" y="0"/>
                  </a:moveTo>
                  <a:cubicBezTo>
                    <a:pt x="2391" y="826"/>
                    <a:pt x="4781" y="1652"/>
                    <a:pt x="7598" y="2656"/>
                  </a:cubicBezTo>
                  <a:cubicBezTo>
                    <a:pt x="10416" y="3659"/>
                    <a:pt x="13660" y="4839"/>
                    <a:pt x="16008" y="5843"/>
                  </a:cubicBezTo>
                  <a:cubicBezTo>
                    <a:pt x="18356" y="6846"/>
                    <a:pt x="19807" y="7672"/>
                    <a:pt x="20618" y="8380"/>
                  </a:cubicBezTo>
                  <a:cubicBezTo>
                    <a:pt x="21429" y="9089"/>
                    <a:pt x="21600" y="9679"/>
                    <a:pt x="21045" y="10800"/>
                  </a:cubicBezTo>
                  <a:cubicBezTo>
                    <a:pt x="20490" y="11921"/>
                    <a:pt x="19209" y="13574"/>
                    <a:pt x="17160" y="15167"/>
                  </a:cubicBezTo>
                  <a:cubicBezTo>
                    <a:pt x="15111" y="16761"/>
                    <a:pt x="12294" y="18295"/>
                    <a:pt x="9946" y="19357"/>
                  </a:cubicBezTo>
                  <a:cubicBezTo>
                    <a:pt x="7598" y="20420"/>
                    <a:pt x="5720" y="21010"/>
                    <a:pt x="38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798049" y="3911600"/>
              <a:ext cx="49741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81" y="0"/>
                  </a:moveTo>
                  <a:cubicBezTo>
                    <a:pt x="21140" y="411"/>
                    <a:pt x="21600" y="823"/>
                    <a:pt x="21600" y="1440"/>
                  </a:cubicBezTo>
                  <a:cubicBezTo>
                    <a:pt x="21600" y="2057"/>
                    <a:pt x="21140" y="2880"/>
                    <a:pt x="19486" y="4423"/>
                  </a:cubicBezTo>
                  <a:cubicBezTo>
                    <a:pt x="17831" y="5966"/>
                    <a:pt x="14982" y="8229"/>
                    <a:pt x="12225" y="10183"/>
                  </a:cubicBezTo>
                  <a:cubicBezTo>
                    <a:pt x="9467" y="12137"/>
                    <a:pt x="6802" y="13783"/>
                    <a:pt x="4780" y="15634"/>
                  </a:cubicBezTo>
                  <a:cubicBezTo>
                    <a:pt x="2757" y="17486"/>
                    <a:pt x="1379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769599" y="3636433"/>
              <a:ext cx="12701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4"/>
                  </a:moveTo>
                  <a:cubicBezTo>
                    <a:pt x="3600" y="527"/>
                    <a:pt x="7200" y="0"/>
                    <a:pt x="10800" y="0"/>
                  </a:cubicBezTo>
                  <a:cubicBezTo>
                    <a:pt x="14400" y="0"/>
                    <a:pt x="18000" y="527"/>
                    <a:pt x="19800" y="2634"/>
                  </a:cubicBezTo>
                  <a:cubicBezTo>
                    <a:pt x="21600" y="4741"/>
                    <a:pt x="21600" y="8429"/>
                    <a:pt x="18000" y="11432"/>
                  </a:cubicBezTo>
                  <a:cubicBezTo>
                    <a:pt x="14400" y="14435"/>
                    <a:pt x="7200" y="16753"/>
                    <a:pt x="7200" y="18334"/>
                  </a:cubicBezTo>
                  <a:cubicBezTo>
                    <a:pt x="7200" y="19914"/>
                    <a:pt x="14400" y="207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947399" y="3867150"/>
              <a:ext cx="304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6200"/>
                    <a:pt x="9300" y="10800"/>
                    <a:pt x="12900" y="7200"/>
                  </a:cubicBezTo>
                  <a:cubicBezTo>
                    <a:pt x="16500" y="3600"/>
                    <a:pt x="1905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1392325" y="3733800"/>
              <a:ext cx="278976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21567" y="0"/>
                  </a:moveTo>
                  <a:cubicBezTo>
                    <a:pt x="20912" y="1954"/>
                    <a:pt x="20258" y="3909"/>
                    <a:pt x="18540" y="6069"/>
                  </a:cubicBezTo>
                  <a:cubicBezTo>
                    <a:pt x="16822" y="8229"/>
                    <a:pt x="14040" y="10594"/>
                    <a:pt x="11258" y="12291"/>
                  </a:cubicBezTo>
                  <a:cubicBezTo>
                    <a:pt x="8476" y="13989"/>
                    <a:pt x="5694" y="15017"/>
                    <a:pt x="3894" y="15480"/>
                  </a:cubicBezTo>
                  <a:cubicBezTo>
                    <a:pt x="2094" y="15943"/>
                    <a:pt x="1276" y="15840"/>
                    <a:pt x="785" y="15480"/>
                  </a:cubicBezTo>
                  <a:cubicBezTo>
                    <a:pt x="294" y="15120"/>
                    <a:pt x="131" y="14503"/>
                    <a:pt x="49" y="13886"/>
                  </a:cubicBezTo>
                  <a:cubicBezTo>
                    <a:pt x="-33" y="13269"/>
                    <a:pt x="-33" y="12651"/>
                    <a:pt x="212" y="12086"/>
                  </a:cubicBezTo>
                  <a:cubicBezTo>
                    <a:pt x="458" y="11520"/>
                    <a:pt x="949" y="11006"/>
                    <a:pt x="1603" y="10800"/>
                  </a:cubicBezTo>
                  <a:cubicBezTo>
                    <a:pt x="2258" y="10594"/>
                    <a:pt x="3076" y="10697"/>
                    <a:pt x="5449" y="11726"/>
                  </a:cubicBezTo>
                  <a:cubicBezTo>
                    <a:pt x="7822" y="12754"/>
                    <a:pt x="11749" y="14709"/>
                    <a:pt x="14612" y="16509"/>
                  </a:cubicBezTo>
                  <a:cubicBezTo>
                    <a:pt x="17476" y="18309"/>
                    <a:pt x="19276" y="19954"/>
                    <a:pt x="210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0" y="4679950"/>
              <a:ext cx="94424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36"/>
                  </a:moveTo>
                  <a:cubicBezTo>
                    <a:pt x="10" y="8018"/>
                    <a:pt x="19" y="7200"/>
                    <a:pt x="97" y="6300"/>
                  </a:cubicBezTo>
                  <a:cubicBezTo>
                    <a:pt x="174" y="5400"/>
                    <a:pt x="320" y="4418"/>
                    <a:pt x="487" y="3764"/>
                  </a:cubicBezTo>
                  <a:cubicBezTo>
                    <a:pt x="654" y="3109"/>
                    <a:pt x="843" y="2782"/>
                    <a:pt x="1039" y="2864"/>
                  </a:cubicBezTo>
                  <a:cubicBezTo>
                    <a:pt x="1235" y="2945"/>
                    <a:pt x="1438" y="3436"/>
                    <a:pt x="1632" y="3845"/>
                  </a:cubicBezTo>
                  <a:cubicBezTo>
                    <a:pt x="1825" y="4255"/>
                    <a:pt x="2009" y="4582"/>
                    <a:pt x="2157" y="4745"/>
                  </a:cubicBezTo>
                  <a:cubicBezTo>
                    <a:pt x="2305" y="4909"/>
                    <a:pt x="2416" y="4909"/>
                    <a:pt x="2525" y="4909"/>
                  </a:cubicBezTo>
                  <a:cubicBezTo>
                    <a:pt x="2634" y="4909"/>
                    <a:pt x="2741" y="4909"/>
                    <a:pt x="2862" y="4991"/>
                  </a:cubicBezTo>
                  <a:cubicBezTo>
                    <a:pt x="2983" y="5073"/>
                    <a:pt x="3118" y="5236"/>
                    <a:pt x="3256" y="5318"/>
                  </a:cubicBezTo>
                  <a:cubicBezTo>
                    <a:pt x="3394" y="5400"/>
                    <a:pt x="3535" y="5400"/>
                    <a:pt x="3677" y="5318"/>
                  </a:cubicBezTo>
                  <a:cubicBezTo>
                    <a:pt x="3820" y="5236"/>
                    <a:pt x="3966" y="5073"/>
                    <a:pt x="4106" y="4909"/>
                  </a:cubicBezTo>
                  <a:cubicBezTo>
                    <a:pt x="4246" y="4745"/>
                    <a:pt x="4382" y="4582"/>
                    <a:pt x="4530" y="4418"/>
                  </a:cubicBezTo>
                  <a:cubicBezTo>
                    <a:pt x="4677" y="4255"/>
                    <a:pt x="4837" y="4091"/>
                    <a:pt x="4997" y="3927"/>
                  </a:cubicBezTo>
                  <a:cubicBezTo>
                    <a:pt x="5157" y="3764"/>
                    <a:pt x="5316" y="3600"/>
                    <a:pt x="5481" y="3436"/>
                  </a:cubicBezTo>
                  <a:cubicBezTo>
                    <a:pt x="5646" y="3273"/>
                    <a:pt x="5815" y="3109"/>
                    <a:pt x="5980" y="2945"/>
                  </a:cubicBezTo>
                  <a:cubicBezTo>
                    <a:pt x="6144" y="2782"/>
                    <a:pt x="6304" y="2618"/>
                    <a:pt x="6481" y="2373"/>
                  </a:cubicBezTo>
                  <a:cubicBezTo>
                    <a:pt x="6658" y="2127"/>
                    <a:pt x="6851" y="1800"/>
                    <a:pt x="7040" y="1555"/>
                  </a:cubicBezTo>
                  <a:cubicBezTo>
                    <a:pt x="7229" y="1309"/>
                    <a:pt x="7413" y="1145"/>
                    <a:pt x="7604" y="982"/>
                  </a:cubicBezTo>
                  <a:cubicBezTo>
                    <a:pt x="7796" y="818"/>
                    <a:pt x="7994" y="655"/>
                    <a:pt x="8183" y="491"/>
                  </a:cubicBezTo>
                  <a:cubicBezTo>
                    <a:pt x="8372" y="327"/>
                    <a:pt x="8551" y="164"/>
                    <a:pt x="8747" y="82"/>
                  </a:cubicBezTo>
                  <a:cubicBezTo>
                    <a:pt x="8943" y="0"/>
                    <a:pt x="9156" y="0"/>
                    <a:pt x="9362" y="0"/>
                  </a:cubicBezTo>
                  <a:cubicBezTo>
                    <a:pt x="9568" y="0"/>
                    <a:pt x="9766" y="0"/>
                    <a:pt x="9970" y="0"/>
                  </a:cubicBezTo>
                  <a:cubicBezTo>
                    <a:pt x="10173" y="0"/>
                    <a:pt x="10381" y="0"/>
                    <a:pt x="10577" y="0"/>
                  </a:cubicBezTo>
                  <a:cubicBezTo>
                    <a:pt x="10773" y="0"/>
                    <a:pt x="10957" y="0"/>
                    <a:pt x="11158" y="0"/>
                  </a:cubicBezTo>
                  <a:cubicBezTo>
                    <a:pt x="11359" y="0"/>
                    <a:pt x="11577" y="0"/>
                    <a:pt x="11788" y="0"/>
                  </a:cubicBezTo>
                  <a:cubicBezTo>
                    <a:pt x="11998" y="0"/>
                    <a:pt x="12202" y="0"/>
                    <a:pt x="12405" y="164"/>
                  </a:cubicBezTo>
                  <a:cubicBezTo>
                    <a:pt x="12608" y="327"/>
                    <a:pt x="12812" y="655"/>
                    <a:pt x="13008" y="900"/>
                  </a:cubicBezTo>
                  <a:cubicBezTo>
                    <a:pt x="13204" y="1145"/>
                    <a:pt x="13393" y="1309"/>
                    <a:pt x="13591" y="1555"/>
                  </a:cubicBezTo>
                  <a:cubicBezTo>
                    <a:pt x="13790" y="1800"/>
                    <a:pt x="13998" y="2127"/>
                    <a:pt x="14201" y="2455"/>
                  </a:cubicBezTo>
                  <a:cubicBezTo>
                    <a:pt x="14405" y="2782"/>
                    <a:pt x="14603" y="3109"/>
                    <a:pt x="14802" y="3518"/>
                  </a:cubicBezTo>
                  <a:cubicBezTo>
                    <a:pt x="15000" y="3927"/>
                    <a:pt x="15199" y="4418"/>
                    <a:pt x="15385" y="4827"/>
                  </a:cubicBezTo>
                  <a:cubicBezTo>
                    <a:pt x="15572" y="5236"/>
                    <a:pt x="15746" y="5564"/>
                    <a:pt x="15932" y="5973"/>
                  </a:cubicBezTo>
                  <a:cubicBezTo>
                    <a:pt x="16119" y="6382"/>
                    <a:pt x="16317" y="6873"/>
                    <a:pt x="16506" y="7364"/>
                  </a:cubicBezTo>
                  <a:cubicBezTo>
                    <a:pt x="16695" y="7855"/>
                    <a:pt x="16874" y="8345"/>
                    <a:pt x="17056" y="8755"/>
                  </a:cubicBezTo>
                  <a:cubicBezTo>
                    <a:pt x="17237" y="9164"/>
                    <a:pt x="17421" y="9491"/>
                    <a:pt x="17683" y="10145"/>
                  </a:cubicBezTo>
                  <a:cubicBezTo>
                    <a:pt x="17944" y="10800"/>
                    <a:pt x="18283" y="11782"/>
                    <a:pt x="18533" y="12518"/>
                  </a:cubicBezTo>
                  <a:cubicBezTo>
                    <a:pt x="18782" y="13255"/>
                    <a:pt x="18942" y="13745"/>
                    <a:pt x="19167" y="14482"/>
                  </a:cubicBezTo>
                  <a:cubicBezTo>
                    <a:pt x="19392" y="15218"/>
                    <a:pt x="19683" y="16200"/>
                    <a:pt x="19951" y="17018"/>
                  </a:cubicBezTo>
                  <a:cubicBezTo>
                    <a:pt x="20220" y="17836"/>
                    <a:pt x="20467" y="18491"/>
                    <a:pt x="20695" y="19145"/>
                  </a:cubicBezTo>
                  <a:cubicBezTo>
                    <a:pt x="20922" y="19800"/>
                    <a:pt x="21130" y="20455"/>
                    <a:pt x="21278" y="20864"/>
                  </a:cubicBezTo>
                  <a:cubicBezTo>
                    <a:pt x="21426" y="21273"/>
                    <a:pt x="21513" y="214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102041" y="5316656"/>
              <a:ext cx="377509" cy="39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07" fill="norm" stroke="1" extrusionOk="0">
                  <a:moveTo>
                    <a:pt x="15556" y="5422"/>
                  </a:moveTo>
                  <a:cubicBezTo>
                    <a:pt x="15914" y="4388"/>
                    <a:pt x="16272" y="3354"/>
                    <a:pt x="16451" y="2550"/>
                  </a:cubicBezTo>
                  <a:cubicBezTo>
                    <a:pt x="16630" y="1745"/>
                    <a:pt x="16630" y="1171"/>
                    <a:pt x="16272" y="711"/>
                  </a:cubicBezTo>
                  <a:cubicBezTo>
                    <a:pt x="15914" y="252"/>
                    <a:pt x="15198" y="-93"/>
                    <a:pt x="13766" y="22"/>
                  </a:cubicBezTo>
                  <a:cubicBezTo>
                    <a:pt x="12334" y="137"/>
                    <a:pt x="10186" y="711"/>
                    <a:pt x="7918" y="2033"/>
                  </a:cubicBezTo>
                  <a:cubicBezTo>
                    <a:pt x="5651" y="3354"/>
                    <a:pt x="3264" y="5422"/>
                    <a:pt x="1772" y="8122"/>
                  </a:cubicBezTo>
                  <a:cubicBezTo>
                    <a:pt x="281" y="10822"/>
                    <a:pt x="-316" y="14154"/>
                    <a:pt x="161" y="16624"/>
                  </a:cubicBezTo>
                  <a:cubicBezTo>
                    <a:pt x="639" y="19094"/>
                    <a:pt x="2190" y="20703"/>
                    <a:pt x="4457" y="21105"/>
                  </a:cubicBezTo>
                  <a:cubicBezTo>
                    <a:pt x="6725" y="21507"/>
                    <a:pt x="9708" y="20703"/>
                    <a:pt x="12155" y="18864"/>
                  </a:cubicBezTo>
                  <a:cubicBezTo>
                    <a:pt x="14601" y="17026"/>
                    <a:pt x="16511" y="14154"/>
                    <a:pt x="17167" y="11052"/>
                  </a:cubicBezTo>
                  <a:cubicBezTo>
                    <a:pt x="17823" y="7950"/>
                    <a:pt x="17227" y="4618"/>
                    <a:pt x="16332" y="2664"/>
                  </a:cubicBezTo>
                  <a:cubicBezTo>
                    <a:pt x="15436" y="711"/>
                    <a:pt x="14243" y="137"/>
                    <a:pt x="12572" y="367"/>
                  </a:cubicBezTo>
                  <a:cubicBezTo>
                    <a:pt x="10902" y="596"/>
                    <a:pt x="8754" y="1630"/>
                    <a:pt x="7322" y="2722"/>
                  </a:cubicBezTo>
                  <a:cubicBezTo>
                    <a:pt x="5890" y="3813"/>
                    <a:pt x="5174" y="4962"/>
                    <a:pt x="4815" y="5824"/>
                  </a:cubicBezTo>
                  <a:cubicBezTo>
                    <a:pt x="4457" y="6686"/>
                    <a:pt x="4457" y="7260"/>
                    <a:pt x="5054" y="7777"/>
                  </a:cubicBezTo>
                  <a:cubicBezTo>
                    <a:pt x="5651" y="8294"/>
                    <a:pt x="6844" y="8754"/>
                    <a:pt x="9410" y="8409"/>
                  </a:cubicBezTo>
                  <a:cubicBezTo>
                    <a:pt x="11976" y="8064"/>
                    <a:pt x="15914" y="6916"/>
                    <a:pt x="18122" y="6169"/>
                  </a:cubicBezTo>
                  <a:cubicBezTo>
                    <a:pt x="20329" y="5422"/>
                    <a:pt x="20807" y="5077"/>
                    <a:pt x="21284" y="4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247505" y="5093645"/>
              <a:ext cx="187595" cy="1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1" fill="norm" stroke="1" extrusionOk="0">
                  <a:moveTo>
                    <a:pt x="6220" y="3242"/>
                  </a:moveTo>
                  <a:cubicBezTo>
                    <a:pt x="5007" y="3999"/>
                    <a:pt x="3793" y="4757"/>
                    <a:pt x="2822" y="7031"/>
                  </a:cubicBezTo>
                  <a:cubicBezTo>
                    <a:pt x="1852" y="9305"/>
                    <a:pt x="1123" y="13094"/>
                    <a:pt x="638" y="16126"/>
                  </a:cubicBezTo>
                  <a:cubicBezTo>
                    <a:pt x="153" y="19157"/>
                    <a:pt x="-90" y="21431"/>
                    <a:pt x="31" y="21431"/>
                  </a:cubicBezTo>
                  <a:cubicBezTo>
                    <a:pt x="153" y="21431"/>
                    <a:pt x="638" y="19157"/>
                    <a:pt x="1609" y="15747"/>
                  </a:cubicBezTo>
                  <a:cubicBezTo>
                    <a:pt x="2580" y="12336"/>
                    <a:pt x="4036" y="7789"/>
                    <a:pt x="5249" y="4757"/>
                  </a:cubicBezTo>
                  <a:cubicBezTo>
                    <a:pt x="6463" y="1726"/>
                    <a:pt x="7434" y="210"/>
                    <a:pt x="8404" y="20"/>
                  </a:cubicBezTo>
                  <a:cubicBezTo>
                    <a:pt x="9375" y="-169"/>
                    <a:pt x="10346" y="968"/>
                    <a:pt x="12530" y="3810"/>
                  </a:cubicBezTo>
                  <a:cubicBezTo>
                    <a:pt x="14714" y="6652"/>
                    <a:pt x="18112" y="11199"/>
                    <a:pt x="21510" y="15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657349" y="5415336"/>
              <a:ext cx="342901" cy="14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0" y="18238"/>
                    <a:pt x="0" y="15014"/>
                    <a:pt x="600" y="11629"/>
                  </a:cubicBezTo>
                  <a:cubicBezTo>
                    <a:pt x="1200" y="8244"/>
                    <a:pt x="2400" y="4698"/>
                    <a:pt x="3333" y="2602"/>
                  </a:cubicBezTo>
                  <a:cubicBezTo>
                    <a:pt x="4267" y="507"/>
                    <a:pt x="4933" y="-138"/>
                    <a:pt x="5533" y="23"/>
                  </a:cubicBezTo>
                  <a:cubicBezTo>
                    <a:pt x="6133" y="184"/>
                    <a:pt x="6667" y="1152"/>
                    <a:pt x="7267" y="3569"/>
                  </a:cubicBezTo>
                  <a:cubicBezTo>
                    <a:pt x="7867" y="5987"/>
                    <a:pt x="8533" y="9856"/>
                    <a:pt x="9067" y="12596"/>
                  </a:cubicBezTo>
                  <a:cubicBezTo>
                    <a:pt x="9600" y="15337"/>
                    <a:pt x="10000" y="16949"/>
                    <a:pt x="10533" y="17755"/>
                  </a:cubicBezTo>
                  <a:cubicBezTo>
                    <a:pt x="11067" y="18561"/>
                    <a:pt x="11733" y="18561"/>
                    <a:pt x="13267" y="15981"/>
                  </a:cubicBezTo>
                  <a:cubicBezTo>
                    <a:pt x="14800" y="13402"/>
                    <a:pt x="17200" y="8244"/>
                    <a:pt x="18733" y="5181"/>
                  </a:cubicBezTo>
                  <a:cubicBezTo>
                    <a:pt x="20267" y="2119"/>
                    <a:pt x="20933" y="1152"/>
                    <a:pt x="21600" y="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729177" y="5613400"/>
              <a:ext cx="328223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24" fill="norm" stroke="1" extrusionOk="0">
                  <a:moveTo>
                    <a:pt x="3194" y="19543"/>
                  </a:moveTo>
                  <a:cubicBezTo>
                    <a:pt x="2086" y="20571"/>
                    <a:pt x="979" y="21600"/>
                    <a:pt x="425" y="21257"/>
                  </a:cubicBezTo>
                  <a:cubicBezTo>
                    <a:pt x="-129" y="20914"/>
                    <a:pt x="-129" y="19200"/>
                    <a:pt x="356" y="16800"/>
                  </a:cubicBezTo>
                  <a:cubicBezTo>
                    <a:pt x="840" y="14400"/>
                    <a:pt x="1809" y="11314"/>
                    <a:pt x="3125" y="8914"/>
                  </a:cubicBezTo>
                  <a:cubicBezTo>
                    <a:pt x="4440" y="6514"/>
                    <a:pt x="6102" y="4800"/>
                    <a:pt x="7209" y="4629"/>
                  </a:cubicBezTo>
                  <a:cubicBezTo>
                    <a:pt x="8317" y="4457"/>
                    <a:pt x="8871" y="5829"/>
                    <a:pt x="9286" y="7543"/>
                  </a:cubicBezTo>
                  <a:cubicBezTo>
                    <a:pt x="9702" y="9257"/>
                    <a:pt x="9979" y="11314"/>
                    <a:pt x="10325" y="13200"/>
                  </a:cubicBezTo>
                  <a:cubicBezTo>
                    <a:pt x="10671" y="15086"/>
                    <a:pt x="11086" y="16800"/>
                    <a:pt x="11640" y="17829"/>
                  </a:cubicBezTo>
                  <a:cubicBezTo>
                    <a:pt x="12194" y="18857"/>
                    <a:pt x="12886" y="19200"/>
                    <a:pt x="14548" y="16114"/>
                  </a:cubicBezTo>
                  <a:cubicBezTo>
                    <a:pt x="16209" y="13029"/>
                    <a:pt x="18840" y="6514"/>
                    <a:pt x="214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264954" y="5235819"/>
              <a:ext cx="342780" cy="45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39" fill="norm" stroke="1" extrusionOk="0">
                  <a:moveTo>
                    <a:pt x="1715" y="11186"/>
                  </a:moveTo>
                  <a:cubicBezTo>
                    <a:pt x="1185" y="11485"/>
                    <a:pt x="655" y="11784"/>
                    <a:pt x="456" y="13078"/>
                  </a:cubicBezTo>
                  <a:cubicBezTo>
                    <a:pt x="258" y="14372"/>
                    <a:pt x="390" y="16661"/>
                    <a:pt x="456" y="18055"/>
                  </a:cubicBezTo>
                  <a:cubicBezTo>
                    <a:pt x="523" y="19448"/>
                    <a:pt x="523" y="19946"/>
                    <a:pt x="456" y="20444"/>
                  </a:cubicBezTo>
                  <a:cubicBezTo>
                    <a:pt x="390" y="20941"/>
                    <a:pt x="258" y="21439"/>
                    <a:pt x="125" y="21439"/>
                  </a:cubicBezTo>
                  <a:cubicBezTo>
                    <a:pt x="-7" y="21439"/>
                    <a:pt x="-140" y="20941"/>
                    <a:pt x="324" y="19249"/>
                  </a:cubicBezTo>
                  <a:cubicBezTo>
                    <a:pt x="788" y="17557"/>
                    <a:pt x="1848" y="14670"/>
                    <a:pt x="2908" y="11983"/>
                  </a:cubicBezTo>
                  <a:cubicBezTo>
                    <a:pt x="3968" y="9295"/>
                    <a:pt x="5028" y="6807"/>
                    <a:pt x="5823" y="5314"/>
                  </a:cubicBezTo>
                  <a:cubicBezTo>
                    <a:pt x="6618" y="3821"/>
                    <a:pt x="7148" y="3323"/>
                    <a:pt x="7480" y="3323"/>
                  </a:cubicBezTo>
                  <a:cubicBezTo>
                    <a:pt x="7811" y="3323"/>
                    <a:pt x="7943" y="3821"/>
                    <a:pt x="8672" y="5463"/>
                  </a:cubicBezTo>
                  <a:cubicBezTo>
                    <a:pt x="9401" y="7105"/>
                    <a:pt x="10726" y="9892"/>
                    <a:pt x="11654" y="12182"/>
                  </a:cubicBezTo>
                  <a:cubicBezTo>
                    <a:pt x="12581" y="14471"/>
                    <a:pt x="13112" y="16263"/>
                    <a:pt x="13575" y="17408"/>
                  </a:cubicBezTo>
                  <a:cubicBezTo>
                    <a:pt x="14039" y="18552"/>
                    <a:pt x="14437" y="19050"/>
                    <a:pt x="14900" y="19000"/>
                  </a:cubicBezTo>
                  <a:cubicBezTo>
                    <a:pt x="15364" y="18951"/>
                    <a:pt x="15894" y="18353"/>
                    <a:pt x="16822" y="16363"/>
                  </a:cubicBezTo>
                  <a:cubicBezTo>
                    <a:pt x="17750" y="14372"/>
                    <a:pt x="19075" y="10987"/>
                    <a:pt x="19870" y="8399"/>
                  </a:cubicBezTo>
                  <a:cubicBezTo>
                    <a:pt x="20665" y="5811"/>
                    <a:pt x="20930" y="4020"/>
                    <a:pt x="21129" y="2626"/>
                  </a:cubicBezTo>
                  <a:cubicBezTo>
                    <a:pt x="21327" y="1233"/>
                    <a:pt x="21460" y="237"/>
                    <a:pt x="21460" y="38"/>
                  </a:cubicBezTo>
                  <a:cubicBezTo>
                    <a:pt x="21460" y="-161"/>
                    <a:pt x="21327" y="436"/>
                    <a:pt x="21261" y="1382"/>
                  </a:cubicBezTo>
                  <a:cubicBezTo>
                    <a:pt x="21195" y="2327"/>
                    <a:pt x="21195" y="3621"/>
                    <a:pt x="21195" y="4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617788" y="5482166"/>
              <a:ext cx="125412" cy="12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20" fill="norm" stroke="1" extrusionOk="0">
                  <a:moveTo>
                    <a:pt x="20250" y="10103"/>
                  </a:moveTo>
                  <a:cubicBezTo>
                    <a:pt x="19170" y="8361"/>
                    <a:pt x="18090" y="6619"/>
                    <a:pt x="17010" y="4529"/>
                  </a:cubicBezTo>
                  <a:cubicBezTo>
                    <a:pt x="15930" y="2439"/>
                    <a:pt x="14850" y="0"/>
                    <a:pt x="12690" y="0"/>
                  </a:cubicBezTo>
                  <a:cubicBezTo>
                    <a:pt x="10530" y="0"/>
                    <a:pt x="7290" y="2439"/>
                    <a:pt x="4950" y="5574"/>
                  </a:cubicBezTo>
                  <a:cubicBezTo>
                    <a:pt x="2610" y="8710"/>
                    <a:pt x="1170" y="12542"/>
                    <a:pt x="450" y="15329"/>
                  </a:cubicBezTo>
                  <a:cubicBezTo>
                    <a:pt x="-270" y="18116"/>
                    <a:pt x="-270" y="19858"/>
                    <a:pt x="1530" y="20729"/>
                  </a:cubicBezTo>
                  <a:cubicBezTo>
                    <a:pt x="3330" y="21600"/>
                    <a:pt x="6930" y="21600"/>
                    <a:pt x="10530" y="18290"/>
                  </a:cubicBezTo>
                  <a:cubicBezTo>
                    <a:pt x="14130" y="14981"/>
                    <a:pt x="17730" y="8361"/>
                    <a:pt x="21330" y="1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762250" y="5467350"/>
              <a:ext cx="177800" cy="1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0" y="2945"/>
                  </a:moveTo>
                  <a:cubicBezTo>
                    <a:pt x="3343" y="1964"/>
                    <a:pt x="6686" y="982"/>
                    <a:pt x="9129" y="1800"/>
                  </a:cubicBezTo>
                  <a:cubicBezTo>
                    <a:pt x="11571" y="2618"/>
                    <a:pt x="13114" y="5236"/>
                    <a:pt x="14014" y="7691"/>
                  </a:cubicBezTo>
                  <a:cubicBezTo>
                    <a:pt x="14914" y="10145"/>
                    <a:pt x="15171" y="12436"/>
                    <a:pt x="15043" y="14400"/>
                  </a:cubicBezTo>
                  <a:cubicBezTo>
                    <a:pt x="14914" y="16364"/>
                    <a:pt x="14400" y="18000"/>
                    <a:pt x="13243" y="19309"/>
                  </a:cubicBezTo>
                  <a:cubicBezTo>
                    <a:pt x="12086" y="20618"/>
                    <a:pt x="10286" y="21600"/>
                    <a:pt x="9129" y="19964"/>
                  </a:cubicBezTo>
                  <a:cubicBezTo>
                    <a:pt x="7971" y="18327"/>
                    <a:pt x="7457" y="14073"/>
                    <a:pt x="8871" y="10473"/>
                  </a:cubicBezTo>
                  <a:cubicBezTo>
                    <a:pt x="10286" y="6873"/>
                    <a:pt x="13629" y="3927"/>
                    <a:pt x="16071" y="2291"/>
                  </a:cubicBezTo>
                  <a:cubicBezTo>
                    <a:pt x="18514" y="655"/>
                    <a:pt x="20057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051422" y="5079524"/>
              <a:ext cx="742340" cy="54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8" fill="norm" stroke="1" extrusionOk="0">
                  <a:moveTo>
                    <a:pt x="453" y="15353"/>
                  </a:moveTo>
                  <a:cubicBezTo>
                    <a:pt x="576" y="16754"/>
                    <a:pt x="698" y="18156"/>
                    <a:pt x="760" y="19104"/>
                  </a:cubicBezTo>
                  <a:cubicBezTo>
                    <a:pt x="821" y="20052"/>
                    <a:pt x="821" y="20547"/>
                    <a:pt x="698" y="20918"/>
                  </a:cubicBezTo>
                  <a:cubicBezTo>
                    <a:pt x="576" y="21289"/>
                    <a:pt x="330" y="21536"/>
                    <a:pt x="177" y="21289"/>
                  </a:cubicBezTo>
                  <a:cubicBezTo>
                    <a:pt x="23" y="21041"/>
                    <a:pt x="-38" y="20299"/>
                    <a:pt x="23" y="19392"/>
                  </a:cubicBezTo>
                  <a:cubicBezTo>
                    <a:pt x="85" y="18486"/>
                    <a:pt x="269" y="17414"/>
                    <a:pt x="484" y="16713"/>
                  </a:cubicBezTo>
                  <a:cubicBezTo>
                    <a:pt x="698" y="16012"/>
                    <a:pt x="944" y="15683"/>
                    <a:pt x="1220" y="15476"/>
                  </a:cubicBezTo>
                  <a:cubicBezTo>
                    <a:pt x="1496" y="15270"/>
                    <a:pt x="1803" y="15188"/>
                    <a:pt x="2048" y="15394"/>
                  </a:cubicBezTo>
                  <a:cubicBezTo>
                    <a:pt x="2294" y="15600"/>
                    <a:pt x="2478" y="16095"/>
                    <a:pt x="2662" y="16754"/>
                  </a:cubicBezTo>
                  <a:cubicBezTo>
                    <a:pt x="2846" y="17414"/>
                    <a:pt x="3030" y="18238"/>
                    <a:pt x="3184" y="18403"/>
                  </a:cubicBezTo>
                  <a:cubicBezTo>
                    <a:pt x="3337" y="18568"/>
                    <a:pt x="3460" y="18073"/>
                    <a:pt x="3736" y="17455"/>
                  </a:cubicBezTo>
                  <a:cubicBezTo>
                    <a:pt x="4012" y="16837"/>
                    <a:pt x="4442" y="16095"/>
                    <a:pt x="4779" y="15600"/>
                  </a:cubicBezTo>
                  <a:cubicBezTo>
                    <a:pt x="5117" y="15105"/>
                    <a:pt x="5362" y="14858"/>
                    <a:pt x="5669" y="14693"/>
                  </a:cubicBezTo>
                  <a:cubicBezTo>
                    <a:pt x="5976" y="14528"/>
                    <a:pt x="6344" y="14446"/>
                    <a:pt x="6589" y="14652"/>
                  </a:cubicBezTo>
                  <a:cubicBezTo>
                    <a:pt x="6835" y="14858"/>
                    <a:pt x="6957" y="15353"/>
                    <a:pt x="7049" y="16012"/>
                  </a:cubicBezTo>
                  <a:cubicBezTo>
                    <a:pt x="7142" y="16672"/>
                    <a:pt x="7203" y="17496"/>
                    <a:pt x="7295" y="18115"/>
                  </a:cubicBezTo>
                  <a:cubicBezTo>
                    <a:pt x="7387" y="18733"/>
                    <a:pt x="7510" y="19145"/>
                    <a:pt x="7755" y="19475"/>
                  </a:cubicBezTo>
                  <a:cubicBezTo>
                    <a:pt x="8001" y="19805"/>
                    <a:pt x="8369" y="20052"/>
                    <a:pt x="8829" y="19928"/>
                  </a:cubicBezTo>
                  <a:cubicBezTo>
                    <a:pt x="9289" y="19805"/>
                    <a:pt x="9842" y="19310"/>
                    <a:pt x="10394" y="18651"/>
                  </a:cubicBezTo>
                  <a:cubicBezTo>
                    <a:pt x="10946" y="17991"/>
                    <a:pt x="11498" y="17167"/>
                    <a:pt x="11775" y="16548"/>
                  </a:cubicBezTo>
                  <a:cubicBezTo>
                    <a:pt x="12051" y="15930"/>
                    <a:pt x="12051" y="15518"/>
                    <a:pt x="11897" y="15312"/>
                  </a:cubicBezTo>
                  <a:cubicBezTo>
                    <a:pt x="11744" y="15105"/>
                    <a:pt x="11437" y="15105"/>
                    <a:pt x="11038" y="15353"/>
                  </a:cubicBezTo>
                  <a:cubicBezTo>
                    <a:pt x="10639" y="15600"/>
                    <a:pt x="10148" y="16095"/>
                    <a:pt x="9872" y="16754"/>
                  </a:cubicBezTo>
                  <a:cubicBezTo>
                    <a:pt x="9596" y="17414"/>
                    <a:pt x="9535" y="18238"/>
                    <a:pt x="9657" y="18568"/>
                  </a:cubicBezTo>
                  <a:cubicBezTo>
                    <a:pt x="9780" y="18898"/>
                    <a:pt x="10087" y="18733"/>
                    <a:pt x="10363" y="18527"/>
                  </a:cubicBezTo>
                  <a:cubicBezTo>
                    <a:pt x="10639" y="18321"/>
                    <a:pt x="10885" y="18073"/>
                    <a:pt x="11161" y="17867"/>
                  </a:cubicBezTo>
                  <a:cubicBezTo>
                    <a:pt x="11437" y="17661"/>
                    <a:pt x="11744" y="17496"/>
                    <a:pt x="11959" y="17785"/>
                  </a:cubicBezTo>
                  <a:cubicBezTo>
                    <a:pt x="12173" y="18073"/>
                    <a:pt x="12296" y="18815"/>
                    <a:pt x="12511" y="19228"/>
                  </a:cubicBezTo>
                  <a:cubicBezTo>
                    <a:pt x="12726" y="19640"/>
                    <a:pt x="13032" y="19722"/>
                    <a:pt x="13523" y="19392"/>
                  </a:cubicBezTo>
                  <a:cubicBezTo>
                    <a:pt x="14014" y="19063"/>
                    <a:pt x="14689" y="18321"/>
                    <a:pt x="15640" y="16631"/>
                  </a:cubicBezTo>
                  <a:cubicBezTo>
                    <a:pt x="16592" y="14941"/>
                    <a:pt x="17819" y="12302"/>
                    <a:pt x="18831" y="9705"/>
                  </a:cubicBezTo>
                  <a:cubicBezTo>
                    <a:pt x="19844" y="7109"/>
                    <a:pt x="20642" y="4553"/>
                    <a:pt x="21071" y="3069"/>
                  </a:cubicBezTo>
                  <a:cubicBezTo>
                    <a:pt x="21501" y="1585"/>
                    <a:pt x="21562" y="1173"/>
                    <a:pt x="21501" y="802"/>
                  </a:cubicBezTo>
                  <a:cubicBezTo>
                    <a:pt x="21439" y="431"/>
                    <a:pt x="21255" y="101"/>
                    <a:pt x="20979" y="18"/>
                  </a:cubicBezTo>
                  <a:cubicBezTo>
                    <a:pt x="20703" y="-64"/>
                    <a:pt x="20335" y="101"/>
                    <a:pt x="19844" y="1090"/>
                  </a:cubicBezTo>
                  <a:cubicBezTo>
                    <a:pt x="19353" y="2080"/>
                    <a:pt x="18739" y="3893"/>
                    <a:pt x="18218" y="6202"/>
                  </a:cubicBezTo>
                  <a:cubicBezTo>
                    <a:pt x="17696" y="8510"/>
                    <a:pt x="17267" y="11313"/>
                    <a:pt x="17757" y="13580"/>
                  </a:cubicBezTo>
                  <a:cubicBezTo>
                    <a:pt x="18248" y="15847"/>
                    <a:pt x="19660" y="17579"/>
                    <a:pt x="21071" y="19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012717" y="5133265"/>
              <a:ext cx="248133" cy="49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0" fill="norm" stroke="1" extrusionOk="0">
                  <a:moveTo>
                    <a:pt x="18555" y="169"/>
                  </a:moveTo>
                  <a:cubicBezTo>
                    <a:pt x="16559" y="-15"/>
                    <a:pt x="14562" y="-200"/>
                    <a:pt x="12293" y="492"/>
                  </a:cubicBezTo>
                  <a:cubicBezTo>
                    <a:pt x="10024" y="1185"/>
                    <a:pt x="7483" y="2754"/>
                    <a:pt x="5305" y="4692"/>
                  </a:cubicBezTo>
                  <a:cubicBezTo>
                    <a:pt x="3127" y="6631"/>
                    <a:pt x="1312" y="8938"/>
                    <a:pt x="495" y="11477"/>
                  </a:cubicBezTo>
                  <a:cubicBezTo>
                    <a:pt x="-322" y="14015"/>
                    <a:pt x="-140" y="16785"/>
                    <a:pt x="1130" y="18631"/>
                  </a:cubicBezTo>
                  <a:cubicBezTo>
                    <a:pt x="2401" y="20477"/>
                    <a:pt x="4760" y="21400"/>
                    <a:pt x="8300" y="21400"/>
                  </a:cubicBezTo>
                  <a:cubicBezTo>
                    <a:pt x="11839" y="21400"/>
                    <a:pt x="16559" y="20477"/>
                    <a:pt x="21278" y="19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231725" y="5208819"/>
              <a:ext cx="200575" cy="33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001" fill="norm" stroke="1" extrusionOk="0">
                  <a:moveTo>
                    <a:pt x="14421" y="13800"/>
                  </a:moveTo>
                  <a:cubicBezTo>
                    <a:pt x="14866" y="11945"/>
                    <a:pt x="15311" y="10090"/>
                    <a:pt x="15089" y="8698"/>
                  </a:cubicBezTo>
                  <a:cubicBezTo>
                    <a:pt x="14866" y="7307"/>
                    <a:pt x="13975" y="6379"/>
                    <a:pt x="11414" y="6976"/>
                  </a:cubicBezTo>
                  <a:cubicBezTo>
                    <a:pt x="8854" y="7572"/>
                    <a:pt x="4623" y="9692"/>
                    <a:pt x="2285" y="12011"/>
                  </a:cubicBezTo>
                  <a:cubicBezTo>
                    <a:pt x="-54" y="14330"/>
                    <a:pt x="-499" y="16848"/>
                    <a:pt x="503" y="18571"/>
                  </a:cubicBezTo>
                  <a:cubicBezTo>
                    <a:pt x="1505" y="20293"/>
                    <a:pt x="3955" y="21221"/>
                    <a:pt x="6627" y="20956"/>
                  </a:cubicBezTo>
                  <a:cubicBezTo>
                    <a:pt x="9299" y="20691"/>
                    <a:pt x="12194" y="19233"/>
                    <a:pt x="14421" y="16318"/>
                  </a:cubicBezTo>
                  <a:cubicBezTo>
                    <a:pt x="16647" y="13403"/>
                    <a:pt x="18206" y="9030"/>
                    <a:pt x="17872" y="5915"/>
                  </a:cubicBezTo>
                  <a:cubicBezTo>
                    <a:pt x="17538" y="2801"/>
                    <a:pt x="15311" y="946"/>
                    <a:pt x="12862" y="284"/>
                  </a:cubicBezTo>
                  <a:cubicBezTo>
                    <a:pt x="10412" y="-379"/>
                    <a:pt x="7740" y="151"/>
                    <a:pt x="5847" y="1542"/>
                  </a:cubicBezTo>
                  <a:cubicBezTo>
                    <a:pt x="3955" y="2934"/>
                    <a:pt x="2841" y="5187"/>
                    <a:pt x="3175" y="7174"/>
                  </a:cubicBezTo>
                  <a:cubicBezTo>
                    <a:pt x="3509" y="9162"/>
                    <a:pt x="5291" y="10885"/>
                    <a:pt x="8520" y="12077"/>
                  </a:cubicBezTo>
                  <a:cubicBezTo>
                    <a:pt x="11748" y="13270"/>
                    <a:pt x="16425" y="13933"/>
                    <a:pt x="21101" y="14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508500" y="5511800"/>
              <a:ext cx="1206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130"/>
                    <a:pt x="11747" y="6261"/>
                    <a:pt x="8147" y="9861"/>
                  </a:cubicBezTo>
                  <a:cubicBezTo>
                    <a:pt x="4547" y="13461"/>
                    <a:pt x="2274" y="17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4730750" y="5382683"/>
              <a:ext cx="171450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738"/>
                  </a:moveTo>
                  <a:cubicBezTo>
                    <a:pt x="20000" y="4756"/>
                    <a:pt x="18400" y="2774"/>
                    <a:pt x="15867" y="1585"/>
                  </a:cubicBezTo>
                  <a:cubicBezTo>
                    <a:pt x="13333" y="396"/>
                    <a:pt x="9867" y="0"/>
                    <a:pt x="7333" y="0"/>
                  </a:cubicBezTo>
                  <a:cubicBezTo>
                    <a:pt x="4800" y="0"/>
                    <a:pt x="3200" y="396"/>
                    <a:pt x="2933" y="2081"/>
                  </a:cubicBezTo>
                  <a:cubicBezTo>
                    <a:pt x="2667" y="3765"/>
                    <a:pt x="3733" y="6738"/>
                    <a:pt x="5467" y="9611"/>
                  </a:cubicBezTo>
                  <a:cubicBezTo>
                    <a:pt x="7200" y="12484"/>
                    <a:pt x="9600" y="15259"/>
                    <a:pt x="10667" y="17141"/>
                  </a:cubicBezTo>
                  <a:cubicBezTo>
                    <a:pt x="11733" y="19024"/>
                    <a:pt x="11467" y="20015"/>
                    <a:pt x="9467" y="20609"/>
                  </a:cubicBezTo>
                  <a:cubicBezTo>
                    <a:pt x="7467" y="21204"/>
                    <a:pt x="3733" y="214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883149" y="5430699"/>
              <a:ext cx="234951" cy="17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9737"/>
                  </a:moveTo>
                  <a:cubicBezTo>
                    <a:pt x="4086" y="9229"/>
                    <a:pt x="8173" y="8720"/>
                    <a:pt x="10703" y="7958"/>
                  </a:cubicBezTo>
                  <a:cubicBezTo>
                    <a:pt x="13232" y="7196"/>
                    <a:pt x="14205" y="6179"/>
                    <a:pt x="14886" y="5036"/>
                  </a:cubicBezTo>
                  <a:cubicBezTo>
                    <a:pt x="15568" y="3892"/>
                    <a:pt x="15957" y="2622"/>
                    <a:pt x="15373" y="1478"/>
                  </a:cubicBezTo>
                  <a:cubicBezTo>
                    <a:pt x="14789" y="334"/>
                    <a:pt x="13232" y="-682"/>
                    <a:pt x="10703" y="589"/>
                  </a:cubicBezTo>
                  <a:cubicBezTo>
                    <a:pt x="8173" y="1859"/>
                    <a:pt x="4670" y="5417"/>
                    <a:pt x="2724" y="8720"/>
                  </a:cubicBezTo>
                  <a:cubicBezTo>
                    <a:pt x="778" y="12024"/>
                    <a:pt x="389" y="15073"/>
                    <a:pt x="1168" y="17233"/>
                  </a:cubicBezTo>
                  <a:cubicBezTo>
                    <a:pt x="1946" y="19393"/>
                    <a:pt x="3892" y="20664"/>
                    <a:pt x="7492" y="20791"/>
                  </a:cubicBezTo>
                  <a:cubicBezTo>
                    <a:pt x="11092" y="20918"/>
                    <a:pt x="16346" y="19902"/>
                    <a:pt x="21600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124449" y="5195094"/>
              <a:ext cx="190501" cy="14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787"/>
                  </a:moveTo>
                  <a:cubicBezTo>
                    <a:pt x="1200" y="1152"/>
                    <a:pt x="2400" y="516"/>
                    <a:pt x="3960" y="199"/>
                  </a:cubicBezTo>
                  <a:cubicBezTo>
                    <a:pt x="5520" y="-119"/>
                    <a:pt x="7440" y="-119"/>
                    <a:pt x="8520" y="675"/>
                  </a:cubicBezTo>
                  <a:cubicBezTo>
                    <a:pt x="9600" y="1469"/>
                    <a:pt x="9840" y="3057"/>
                    <a:pt x="9000" y="5757"/>
                  </a:cubicBezTo>
                  <a:cubicBezTo>
                    <a:pt x="8160" y="8457"/>
                    <a:pt x="6240" y="12269"/>
                    <a:pt x="5160" y="14969"/>
                  </a:cubicBezTo>
                  <a:cubicBezTo>
                    <a:pt x="4080" y="17669"/>
                    <a:pt x="3840" y="19257"/>
                    <a:pt x="4680" y="20210"/>
                  </a:cubicBezTo>
                  <a:cubicBezTo>
                    <a:pt x="5520" y="21163"/>
                    <a:pt x="7440" y="21481"/>
                    <a:pt x="10440" y="21322"/>
                  </a:cubicBezTo>
                  <a:cubicBezTo>
                    <a:pt x="13440" y="21163"/>
                    <a:pt x="17520" y="20528"/>
                    <a:pt x="21600" y="19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276849" y="5105400"/>
              <a:ext cx="272005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7420" y="0"/>
                  </a:moveTo>
                  <a:cubicBezTo>
                    <a:pt x="9728" y="0"/>
                    <a:pt x="12037" y="0"/>
                    <a:pt x="14345" y="804"/>
                  </a:cubicBezTo>
                  <a:cubicBezTo>
                    <a:pt x="16653" y="1609"/>
                    <a:pt x="18962" y="3217"/>
                    <a:pt x="20198" y="5362"/>
                  </a:cubicBezTo>
                  <a:cubicBezTo>
                    <a:pt x="21435" y="7506"/>
                    <a:pt x="21600" y="10187"/>
                    <a:pt x="20198" y="12447"/>
                  </a:cubicBezTo>
                  <a:cubicBezTo>
                    <a:pt x="18797" y="14706"/>
                    <a:pt x="15829" y="16545"/>
                    <a:pt x="12202" y="18000"/>
                  </a:cubicBezTo>
                  <a:cubicBezTo>
                    <a:pt x="8574" y="19455"/>
                    <a:pt x="4287" y="205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095999" y="5394531"/>
              <a:ext cx="704851" cy="3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0" y="9406"/>
                  </a:moveTo>
                  <a:cubicBezTo>
                    <a:pt x="2335" y="6865"/>
                    <a:pt x="4670" y="4323"/>
                    <a:pt x="7070" y="2417"/>
                  </a:cubicBezTo>
                  <a:cubicBezTo>
                    <a:pt x="9470" y="512"/>
                    <a:pt x="11935" y="-759"/>
                    <a:pt x="14238" y="512"/>
                  </a:cubicBezTo>
                  <a:cubicBezTo>
                    <a:pt x="16541" y="1782"/>
                    <a:pt x="18681" y="5594"/>
                    <a:pt x="19881" y="9406"/>
                  </a:cubicBezTo>
                  <a:cubicBezTo>
                    <a:pt x="21081" y="13217"/>
                    <a:pt x="21341" y="17029"/>
                    <a:pt x="21600" y="20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179808" y="5492750"/>
              <a:ext cx="633743" cy="3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841" fill="norm" stroke="1" extrusionOk="0">
                  <a:moveTo>
                    <a:pt x="1465" y="11435"/>
                  </a:moveTo>
                  <a:cubicBezTo>
                    <a:pt x="819" y="13976"/>
                    <a:pt x="173" y="16518"/>
                    <a:pt x="30" y="18424"/>
                  </a:cubicBezTo>
                  <a:cubicBezTo>
                    <a:pt x="-114" y="20329"/>
                    <a:pt x="245" y="21600"/>
                    <a:pt x="1752" y="20329"/>
                  </a:cubicBezTo>
                  <a:cubicBezTo>
                    <a:pt x="3259" y="19059"/>
                    <a:pt x="5914" y="15247"/>
                    <a:pt x="8820" y="12706"/>
                  </a:cubicBezTo>
                  <a:cubicBezTo>
                    <a:pt x="11727" y="10165"/>
                    <a:pt x="14884" y="8894"/>
                    <a:pt x="17037" y="6988"/>
                  </a:cubicBezTo>
                  <a:cubicBezTo>
                    <a:pt x="19190" y="5082"/>
                    <a:pt x="20338" y="2541"/>
                    <a:pt x="214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654799" y="5289550"/>
              <a:ext cx="25206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1580" y="0"/>
                  </a:moveTo>
                  <a:cubicBezTo>
                    <a:pt x="7200" y="1342"/>
                    <a:pt x="12820" y="2685"/>
                    <a:pt x="16420" y="4271"/>
                  </a:cubicBezTo>
                  <a:cubicBezTo>
                    <a:pt x="20020" y="5858"/>
                    <a:pt x="21600" y="7688"/>
                    <a:pt x="20634" y="9702"/>
                  </a:cubicBezTo>
                  <a:cubicBezTo>
                    <a:pt x="19668" y="11715"/>
                    <a:pt x="16156" y="13912"/>
                    <a:pt x="12293" y="15925"/>
                  </a:cubicBezTo>
                  <a:cubicBezTo>
                    <a:pt x="8429" y="17939"/>
                    <a:pt x="4215" y="19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844511" y="5373952"/>
              <a:ext cx="429539" cy="42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4" fill="norm" stroke="1" extrusionOk="0">
                  <a:moveTo>
                    <a:pt x="12531" y="3701"/>
                  </a:moveTo>
                  <a:cubicBezTo>
                    <a:pt x="12637" y="3174"/>
                    <a:pt x="12742" y="2648"/>
                    <a:pt x="12795" y="2015"/>
                  </a:cubicBezTo>
                  <a:cubicBezTo>
                    <a:pt x="12847" y="1383"/>
                    <a:pt x="12847" y="646"/>
                    <a:pt x="12584" y="277"/>
                  </a:cubicBezTo>
                  <a:cubicBezTo>
                    <a:pt x="12321" y="-92"/>
                    <a:pt x="11794" y="-92"/>
                    <a:pt x="10635" y="277"/>
                  </a:cubicBezTo>
                  <a:cubicBezTo>
                    <a:pt x="9476" y="646"/>
                    <a:pt x="7684" y="1383"/>
                    <a:pt x="5841" y="3332"/>
                  </a:cubicBezTo>
                  <a:cubicBezTo>
                    <a:pt x="3997" y="5282"/>
                    <a:pt x="2100" y="8443"/>
                    <a:pt x="1046" y="11288"/>
                  </a:cubicBezTo>
                  <a:cubicBezTo>
                    <a:pt x="-7" y="14132"/>
                    <a:pt x="-218" y="16661"/>
                    <a:pt x="203" y="18347"/>
                  </a:cubicBezTo>
                  <a:cubicBezTo>
                    <a:pt x="625" y="20033"/>
                    <a:pt x="1679" y="20876"/>
                    <a:pt x="3154" y="21192"/>
                  </a:cubicBezTo>
                  <a:cubicBezTo>
                    <a:pt x="4629" y="21508"/>
                    <a:pt x="6525" y="21297"/>
                    <a:pt x="8685" y="20138"/>
                  </a:cubicBezTo>
                  <a:cubicBezTo>
                    <a:pt x="10845" y="18979"/>
                    <a:pt x="13269" y="16872"/>
                    <a:pt x="14849" y="14659"/>
                  </a:cubicBezTo>
                  <a:cubicBezTo>
                    <a:pt x="16430" y="12447"/>
                    <a:pt x="17167" y="10128"/>
                    <a:pt x="17536" y="8179"/>
                  </a:cubicBezTo>
                  <a:cubicBezTo>
                    <a:pt x="17905" y="6230"/>
                    <a:pt x="17905" y="4649"/>
                    <a:pt x="17115" y="3596"/>
                  </a:cubicBezTo>
                  <a:cubicBezTo>
                    <a:pt x="16324" y="2542"/>
                    <a:pt x="14744" y="2015"/>
                    <a:pt x="12637" y="2068"/>
                  </a:cubicBezTo>
                  <a:cubicBezTo>
                    <a:pt x="10529" y="2121"/>
                    <a:pt x="7895" y="2753"/>
                    <a:pt x="6315" y="3596"/>
                  </a:cubicBezTo>
                  <a:cubicBezTo>
                    <a:pt x="4734" y="4439"/>
                    <a:pt x="4207" y="5492"/>
                    <a:pt x="4049" y="6283"/>
                  </a:cubicBezTo>
                  <a:cubicBezTo>
                    <a:pt x="3891" y="7073"/>
                    <a:pt x="4102" y="7600"/>
                    <a:pt x="5419" y="7916"/>
                  </a:cubicBezTo>
                  <a:cubicBezTo>
                    <a:pt x="6736" y="8232"/>
                    <a:pt x="9160" y="8337"/>
                    <a:pt x="12004" y="7916"/>
                  </a:cubicBezTo>
                  <a:cubicBezTo>
                    <a:pt x="14849" y="7494"/>
                    <a:pt x="18116" y="6546"/>
                    <a:pt x="21382" y="5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977321" y="5056943"/>
              <a:ext cx="233229" cy="16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895" fill="norm" stroke="1" extrusionOk="0">
                  <a:moveTo>
                    <a:pt x="8015" y="5371"/>
                  </a:moveTo>
                  <a:cubicBezTo>
                    <a:pt x="5680" y="8881"/>
                    <a:pt x="3345" y="12391"/>
                    <a:pt x="1885" y="15226"/>
                  </a:cubicBezTo>
                  <a:cubicBezTo>
                    <a:pt x="426" y="18061"/>
                    <a:pt x="-158" y="20221"/>
                    <a:pt x="37" y="20761"/>
                  </a:cubicBezTo>
                  <a:cubicBezTo>
                    <a:pt x="231" y="21301"/>
                    <a:pt x="1204" y="20221"/>
                    <a:pt x="2956" y="17386"/>
                  </a:cubicBezTo>
                  <a:cubicBezTo>
                    <a:pt x="4707" y="14551"/>
                    <a:pt x="7237" y="9961"/>
                    <a:pt x="8891" y="6991"/>
                  </a:cubicBezTo>
                  <a:cubicBezTo>
                    <a:pt x="10545" y="4021"/>
                    <a:pt x="11323" y="2671"/>
                    <a:pt x="12199" y="1591"/>
                  </a:cubicBezTo>
                  <a:cubicBezTo>
                    <a:pt x="13074" y="511"/>
                    <a:pt x="14047" y="-299"/>
                    <a:pt x="14826" y="106"/>
                  </a:cubicBezTo>
                  <a:cubicBezTo>
                    <a:pt x="15604" y="511"/>
                    <a:pt x="16188" y="2131"/>
                    <a:pt x="17258" y="5641"/>
                  </a:cubicBezTo>
                  <a:cubicBezTo>
                    <a:pt x="18328" y="9151"/>
                    <a:pt x="19885" y="14551"/>
                    <a:pt x="21442" y="19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534399" y="5693833"/>
              <a:ext cx="3365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483" y="12960"/>
                    <a:pt x="8966" y="5400"/>
                    <a:pt x="12566" y="2160"/>
                  </a:cubicBezTo>
                  <a:cubicBezTo>
                    <a:pt x="16166" y="-1080"/>
                    <a:pt x="18883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026868" y="5450034"/>
              <a:ext cx="466382" cy="39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86" fill="norm" stroke="1" extrusionOk="0">
                  <a:moveTo>
                    <a:pt x="10393" y="3370"/>
                  </a:moveTo>
                  <a:cubicBezTo>
                    <a:pt x="10393" y="2677"/>
                    <a:pt x="10393" y="1984"/>
                    <a:pt x="10344" y="1349"/>
                  </a:cubicBezTo>
                  <a:cubicBezTo>
                    <a:pt x="10295" y="714"/>
                    <a:pt x="10197" y="136"/>
                    <a:pt x="9855" y="21"/>
                  </a:cubicBezTo>
                  <a:cubicBezTo>
                    <a:pt x="9513" y="-95"/>
                    <a:pt x="8927" y="252"/>
                    <a:pt x="7803" y="1522"/>
                  </a:cubicBezTo>
                  <a:cubicBezTo>
                    <a:pt x="6679" y="2793"/>
                    <a:pt x="5017" y="4987"/>
                    <a:pt x="3649" y="7471"/>
                  </a:cubicBezTo>
                  <a:cubicBezTo>
                    <a:pt x="2281" y="9954"/>
                    <a:pt x="1206" y="12726"/>
                    <a:pt x="619" y="14748"/>
                  </a:cubicBezTo>
                  <a:cubicBezTo>
                    <a:pt x="33" y="16769"/>
                    <a:pt x="-65" y="18040"/>
                    <a:pt x="33" y="18964"/>
                  </a:cubicBezTo>
                  <a:cubicBezTo>
                    <a:pt x="130" y="19888"/>
                    <a:pt x="424" y="20465"/>
                    <a:pt x="1206" y="20870"/>
                  </a:cubicBezTo>
                  <a:cubicBezTo>
                    <a:pt x="1987" y="21274"/>
                    <a:pt x="3258" y="21505"/>
                    <a:pt x="5017" y="20985"/>
                  </a:cubicBezTo>
                  <a:cubicBezTo>
                    <a:pt x="6777" y="20465"/>
                    <a:pt x="9025" y="19195"/>
                    <a:pt x="10930" y="17520"/>
                  </a:cubicBezTo>
                  <a:cubicBezTo>
                    <a:pt x="12836" y="15845"/>
                    <a:pt x="14400" y="13766"/>
                    <a:pt x="15671" y="11340"/>
                  </a:cubicBezTo>
                  <a:cubicBezTo>
                    <a:pt x="16941" y="8915"/>
                    <a:pt x="17919" y="6142"/>
                    <a:pt x="18359" y="4468"/>
                  </a:cubicBezTo>
                  <a:cubicBezTo>
                    <a:pt x="18798" y="2793"/>
                    <a:pt x="18701" y="2215"/>
                    <a:pt x="18163" y="1753"/>
                  </a:cubicBezTo>
                  <a:cubicBezTo>
                    <a:pt x="17625" y="1291"/>
                    <a:pt x="16648" y="945"/>
                    <a:pt x="15133" y="1060"/>
                  </a:cubicBezTo>
                  <a:cubicBezTo>
                    <a:pt x="13618" y="1176"/>
                    <a:pt x="11566" y="1753"/>
                    <a:pt x="10149" y="2388"/>
                  </a:cubicBezTo>
                  <a:cubicBezTo>
                    <a:pt x="8731" y="3024"/>
                    <a:pt x="7949" y="3717"/>
                    <a:pt x="7510" y="4410"/>
                  </a:cubicBezTo>
                  <a:cubicBezTo>
                    <a:pt x="7070" y="5103"/>
                    <a:pt x="6972" y="5796"/>
                    <a:pt x="7168" y="6316"/>
                  </a:cubicBezTo>
                  <a:cubicBezTo>
                    <a:pt x="7363" y="6835"/>
                    <a:pt x="7852" y="7182"/>
                    <a:pt x="10295" y="7760"/>
                  </a:cubicBezTo>
                  <a:cubicBezTo>
                    <a:pt x="12739" y="8337"/>
                    <a:pt x="17137" y="9146"/>
                    <a:pt x="21535" y="9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689849" y="6064250"/>
              <a:ext cx="2019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83" y="1662"/>
                    <a:pt x="1766" y="3323"/>
                    <a:pt x="2672" y="4431"/>
                  </a:cubicBezTo>
                  <a:cubicBezTo>
                    <a:pt x="3577" y="5538"/>
                    <a:pt x="4506" y="6092"/>
                    <a:pt x="5468" y="6369"/>
                  </a:cubicBezTo>
                  <a:cubicBezTo>
                    <a:pt x="6430" y="6646"/>
                    <a:pt x="7426" y="6646"/>
                    <a:pt x="8264" y="6646"/>
                  </a:cubicBezTo>
                  <a:cubicBezTo>
                    <a:pt x="9102" y="6646"/>
                    <a:pt x="9781" y="6646"/>
                    <a:pt x="10528" y="6646"/>
                  </a:cubicBezTo>
                  <a:cubicBezTo>
                    <a:pt x="11275" y="6646"/>
                    <a:pt x="12091" y="6646"/>
                    <a:pt x="12860" y="6923"/>
                  </a:cubicBezTo>
                  <a:cubicBezTo>
                    <a:pt x="13630" y="7200"/>
                    <a:pt x="14355" y="7754"/>
                    <a:pt x="15351" y="9138"/>
                  </a:cubicBezTo>
                  <a:cubicBezTo>
                    <a:pt x="16347" y="10523"/>
                    <a:pt x="17615" y="12738"/>
                    <a:pt x="18702" y="14954"/>
                  </a:cubicBezTo>
                  <a:cubicBezTo>
                    <a:pt x="19789" y="17169"/>
                    <a:pt x="20694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510586" y="6214931"/>
              <a:ext cx="214314" cy="30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30" fill="norm" stroke="1" extrusionOk="0">
                  <a:moveTo>
                    <a:pt x="21029" y="5931"/>
                  </a:moveTo>
                  <a:cubicBezTo>
                    <a:pt x="20406" y="4292"/>
                    <a:pt x="19783" y="2653"/>
                    <a:pt x="17498" y="1536"/>
                  </a:cubicBezTo>
                  <a:cubicBezTo>
                    <a:pt x="15214" y="419"/>
                    <a:pt x="11267" y="-177"/>
                    <a:pt x="8048" y="46"/>
                  </a:cubicBezTo>
                  <a:cubicBezTo>
                    <a:pt x="4829" y="270"/>
                    <a:pt x="2337" y="1313"/>
                    <a:pt x="987" y="2579"/>
                  </a:cubicBezTo>
                  <a:cubicBezTo>
                    <a:pt x="-363" y="3845"/>
                    <a:pt x="-571" y="5335"/>
                    <a:pt x="1921" y="7420"/>
                  </a:cubicBezTo>
                  <a:cubicBezTo>
                    <a:pt x="4414" y="9506"/>
                    <a:pt x="9606" y="12187"/>
                    <a:pt x="12721" y="13900"/>
                  </a:cubicBezTo>
                  <a:cubicBezTo>
                    <a:pt x="15837" y="15613"/>
                    <a:pt x="16875" y="16358"/>
                    <a:pt x="17602" y="17252"/>
                  </a:cubicBezTo>
                  <a:cubicBezTo>
                    <a:pt x="18329" y="18146"/>
                    <a:pt x="18744" y="19189"/>
                    <a:pt x="18537" y="19933"/>
                  </a:cubicBezTo>
                  <a:cubicBezTo>
                    <a:pt x="18329" y="20678"/>
                    <a:pt x="17498" y="21125"/>
                    <a:pt x="15214" y="21274"/>
                  </a:cubicBezTo>
                  <a:cubicBezTo>
                    <a:pt x="12929" y="21423"/>
                    <a:pt x="9191" y="21274"/>
                    <a:pt x="6802" y="20827"/>
                  </a:cubicBezTo>
                  <a:cubicBezTo>
                    <a:pt x="4414" y="20380"/>
                    <a:pt x="3375" y="19635"/>
                    <a:pt x="3375" y="18965"/>
                  </a:cubicBezTo>
                  <a:cubicBezTo>
                    <a:pt x="3375" y="18295"/>
                    <a:pt x="4414" y="17699"/>
                    <a:pt x="5452" y="17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891734" y="6330144"/>
              <a:ext cx="461816" cy="19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23" fill="norm" stroke="1" extrusionOk="0">
                  <a:moveTo>
                    <a:pt x="1103" y="6292"/>
                  </a:moveTo>
                  <a:cubicBezTo>
                    <a:pt x="609" y="6062"/>
                    <a:pt x="116" y="5832"/>
                    <a:pt x="18" y="6177"/>
                  </a:cubicBezTo>
                  <a:cubicBezTo>
                    <a:pt x="-81" y="6522"/>
                    <a:pt x="215" y="7441"/>
                    <a:pt x="1300" y="8475"/>
                  </a:cubicBezTo>
                  <a:cubicBezTo>
                    <a:pt x="2385" y="9509"/>
                    <a:pt x="4259" y="10658"/>
                    <a:pt x="6231" y="10773"/>
                  </a:cubicBezTo>
                  <a:cubicBezTo>
                    <a:pt x="8204" y="10888"/>
                    <a:pt x="10275" y="9968"/>
                    <a:pt x="11508" y="9049"/>
                  </a:cubicBezTo>
                  <a:cubicBezTo>
                    <a:pt x="12741" y="8130"/>
                    <a:pt x="13135" y="7211"/>
                    <a:pt x="13382" y="6062"/>
                  </a:cubicBezTo>
                  <a:cubicBezTo>
                    <a:pt x="13629" y="4913"/>
                    <a:pt x="13727" y="3534"/>
                    <a:pt x="13579" y="2500"/>
                  </a:cubicBezTo>
                  <a:cubicBezTo>
                    <a:pt x="13431" y="1466"/>
                    <a:pt x="13037" y="777"/>
                    <a:pt x="12149" y="317"/>
                  </a:cubicBezTo>
                  <a:cubicBezTo>
                    <a:pt x="11261" y="-142"/>
                    <a:pt x="9881" y="-372"/>
                    <a:pt x="8697" y="1581"/>
                  </a:cubicBezTo>
                  <a:cubicBezTo>
                    <a:pt x="7514" y="3534"/>
                    <a:pt x="6527" y="7671"/>
                    <a:pt x="6034" y="11002"/>
                  </a:cubicBezTo>
                  <a:cubicBezTo>
                    <a:pt x="5541" y="14334"/>
                    <a:pt x="5541" y="16862"/>
                    <a:pt x="6133" y="18585"/>
                  </a:cubicBezTo>
                  <a:cubicBezTo>
                    <a:pt x="6724" y="20309"/>
                    <a:pt x="7908" y="21228"/>
                    <a:pt x="10571" y="21113"/>
                  </a:cubicBezTo>
                  <a:cubicBezTo>
                    <a:pt x="13234" y="20998"/>
                    <a:pt x="17377" y="19849"/>
                    <a:pt x="21519" y="18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193866" y="5966168"/>
              <a:ext cx="391585" cy="13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934" y="21380"/>
                  </a:moveTo>
                  <a:cubicBezTo>
                    <a:pt x="467" y="20383"/>
                    <a:pt x="0" y="19386"/>
                    <a:pt x="0" y="17725"/>
                  </a:cubicBezTo>
                  <a:cubicBezTo>
                    <a:pt x="0" y="16063"/>
                    <a:pt x="467" y="13737"/>
                    <a:pt x="1576" y="10746"/>
                  </a:cubicBezTo>
                  <a:cubicBezTo>
                    <a:pt x="2685" y="7755"/>
                    <a:pt x="4437" y="4100"/>
                    <a:pt x="5663" y="2106"/>
                  </a:cubicBezTo>
                  <a:cubicBezTo>
                    <a:pt x="6889" y="112"/>
                    <a:pt x="7589" y="-220"/>
                    <a:pt x="8231" y="112"/>
                  </a:cubicBezTo>
                  <a:cubicBezTo>
                    <a:pt x="8874" y="445"/>
                    <a:pt x="9457" y="1442"/>
                    <a:pt x="9808" y="2771"/>
                  </a:cubicBezTo>
                  <a:cubicBezTo>
                    <a:pt x="10158" y="4100"/>
                    <a:pt x="10275" y="5762"/>
                    <a:pt x="10450" y="7922"/>
                  </a:cubicBezTo>
                  <a:cubicBezTo>
                    <a:pt x="10625" y="10082"/>
                    <a:pt x="10858" y="12740"/>
                    <a:pt x="11209" y="14568"/>
                  </a:cubicBezTo>
                  <a:cubicBezTo>
                    <a:pt x="11559" y="16395"/>
                    <a:pt x="12026" y="17392"/>
                    <a:pt x="13252" y="17060"/>
                  </a:cubicBezTo>
                  <a:cubicBezTo>
                    <a:pt x="14478" y="16728"/>
                    <a:pt x="16463" y="15066"/>
                    <a:pt x="17981" y="13072"/>
                  </a:cubicBezTo>
                  <a:cubicBezTo>
                    <a:pt x="19498" y="11078"/>
                    <a:pt x="20549" y="8752"/>
                    <a:pt x="21600" y="6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244861" y="6178938"/>
              <a:ext cx="410439" cy="17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9" fill="norm" stroke="1" extrusionOk="0">
                  <a:moveTo>
                    <a:pt x="4531" y="21299"/>
                  </a:moveTo>
                  <a:cubicBezTo>
                    <a:pt x="3534" y="21299"/>
                    <a:pt x="2537" y="21299"/>
                    <a:pt x="1762" y="21172"/>
                  </a:cubicBezTo>
                  <a:cubicBezTo>
                    <a:pt x="987" y="21045"/>
                    <a:pt x="433" y="20791"/>
                    <a:pt x="156" y="20028"/>
                  </a:cubicBezTo>
                  <a:cubicBezTo>
                    <a:pt x="-121" y="19266"/>
                    <a:pt x="-121" y="17995"/>
                    <a:pt x="931" y="15073"/>
                  </a:cubicBezTo>
                  <a:cubicBezTo>
                    <a:pt x="1984" y="12151"/>
                    <a:pt x="4088" y="7577"/>
                    <a:pt x="5417" y="4908"/>
                  </a:cubicBezTo>
                  <a:cubicBezTo>
                    <a:pt x="6747" y="2240"/>
                    <a:pt x="7301" y="1478"/>
                    <a:pt x="7965" y="843"/>
                  </a:cubicBezTo>
                  <a:cubicBezTo>
                    <a:pt x="8630" y="207"/>
                    <a:pt x="9405" y="-301"/>
                    <a:pt x="9959" y="207"/>
                  </a:cubicBezTo>
                  <a:cubicBezTo>
                    <a:pt x="10513" y="715"/>
                    <a:pt x="10845" y="2240"/>
                    <a:pt x="11399" y="4781"/>
                  </a:cubicBezTo>
                  <a:cubicBezTo>
                    <a:pt x="11953" y="7323"/>
                    <a:pt x="12728" y="10880"/>
                    <a:pt x="13393" y="12913"/>
                  </a:cubicBezTo>
                  <a:cubicBezTo>
                    <a:pt x="14057" y="14946"/>
                    <a:pt x="14611" y="15454"/>
                    <a:pt x="15664" y="14565"/>
                  </a:cubicBezTo>
                  <a:cubicBezTo>
                    <a:pt x="16716" y="13675"/>
                    <a:pt x="18267" y="11388"/>
                    <a:pt x="19319" y="9737"/>
                  </a:cubicBezTo>
                  <a:cubicBezTo>
                    <a:pt x="20371" y="8085"/>
                    <a:pt x="20925" y="7068"/>
                    <a:pt x="21479" y="6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1011971" y="5835650"/>
              <a:ext cx="506929" cy="55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54" fill="norm" stroke="1" extrusionOk="0">
                  <a:moveTo>
                    <a:pt x="224" y="745"/>
                  </a:moveTo>
                  <a:cubicBezTo>
                    <a:pt x="2375" y="497"/>
                    <a:pt x="4526" y="248"/>
                    <a:pt x="6587" y="124"/>
                  </a:cubicBezTo>
                  <a:cubicBezTo>
                    <a:pt x="8648" y="0"/>
                    <a:pt x="10620" y="0"/>
                    <a:pt x="11920" y="0"/>
                  </a:cubicBezTo>
                  <a:cubicBezTo>
                    <a:pt x="13219" y="0"/>
                    <a:pt x="13847" y="0"/>
                    <a:pt x="14340" y="124"/>
                  </a:cubicBezTo>
                  <a:cubicBezTo>
                    <a:pt x="14833" y="248"/>
                    <a:pt x="15191" y="497"/>
                    <a:pt x="15370" y="869"/>
                  </a:cubicBezTo>
                  <a:cubicBezTo>
                    <a:pt x="15550" y="1241"/>
                    <a:pt x="15550" y="1738"/>
                    <a:pt x="14698" y="2814"/>
                  </a:cubicBezTo>
                  <a:cubicBezTo>
                    <a:pt x="13847" y="3890"/>
                    <a:pt x="12144" y="5545"/>
                    <a:pt x="10306" y="7572"/>
                  </a:cubicBezTo>
                  <a:cubicBezTo>
                    <a:pt x="8469" y="9600"/>
                    <a:pt x="6497" y="12000"/>
                    <a:pt x="4794" y="14193"/>
                  </a:cubicBezTo>
                  <a:cubicBezTo>
                    <a:pt x="3092" y="16386"/>
                    <a:pt x="1658" y="18372"/>
                    <a:pt x="851" y="19572"/>
                  </a:cubicBezTo>
                  <a:cubicBezTo>
                    <a:pt x="44" y="20772"/>
                    <a:pt x="-135" y="21186"/>
                    <a:pt x="89" y="21393"/>
                  </a:cubicBezTo>
                  <a:cubicBezTo>
                    <a:pt x="313" y="21600"/>
                    <a:pt x="941" y="21600"/>
                    <a:pt x="2778" y="21434"/>
                  </a:cubicBezTo>
                  <a:cubicBezTo>
                    <a:pt x="4615" y="21269"/>
                    <a:pt x="7663" y="20938"/>
                    <a:pt x="10710" y="20772"/>
                  </a:cubicBezTo>
                  <a:cubicBezTo>
                    <a:pt x="13757" y="20607"/>
                    <a:pt x="16804" y="20607"/>
                    <a:pt x="18597" y="20690"/>
                  </a:cubicBezTo>
                  <a:cubicBezTo>
                    <a:pt x="20389" y="20772"/>
                    <a:pt x="20927" y="20938"/>
                    <a:pt x="21465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212849" y="6856779"/>
              <a:ext cx="238033" cy="75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74" fill="norm" stroke="1" extrusionOk="0">
                  <a:moveTo>
                    <a:pt x="2274" y="5146"/>
                  </a:moveTo>
                  <a:cubicBezTo>
                    <a:pt x="1705" y="5389"/>
                    <a:pt x="1137" y="5633"/>
                    <a:pt x="853" y="6302"/>
                  </a:cubicBezTo>
                  <a:cubicBezTo>
                    <a:pt x="568" y="6971"/>
                    <a:pt x="568" y="8066"/>
                    <a:pt x="663" y="9679"/>
                  </a:cubicBezTo>
                  <a:cubicBezTo>
                    <a:pt x="758" y="11291"/>
                    <a:pt x="947" y="13421"/>
                    <a:pt x="1137" y="15307"/>
                  </a:cubicBezTo>
                  <a:cubicBezTo>
                    <a:pt x="1326" y="17193"/>
                    <a:pt x="1516" y="18836"/>
                    <a:pt x="1800" y="19931"/>
                  </a:cubicBezTo>
                  <a:cubicBezTo>
                    <a:pt x="2084" y="21026"/>
                    <a:pt x="2463" y="21574"/>
                    <a:pt x="2653" y="21574"/>
                  </a:cubicBezTo>
                  <a:cubicBezTo>
                    <a:pt x="2842" y="21574"/>
                    <a:pt x="2842" y="21026"/>
                    <a:pt x="2747" y="19688"/>
                  </a:cubicBezTo>
                  <a:cubicBezTo>
                    <a:pt x="2653" y="18349"/>
                    <a:pt x="2463" y="16220"/>
                    <a:pt x="2653" y="13938"/>
                  </a:cubicBezTo>
                  <a:cubicBezTo>
                    <a:pt x="2842" y="11656"/>
                    <a:pt x="3411" y="9222"/>
                    <a:pt x="4642" y="7032"/>
                  </a:cubicBezTo>
                  <a:cubicBezTo>
                    <a:pt x="5874" y="4842"/>
                    <a:pt x="7768" y="2895"/>
                    <a:pt x="9000" y="1799"/>
                  </a:cubicBezTo>
                  <a:cubicBezTo>
                    <a:pt x="10232" y="704"/>
                    <a:pt x="10800" y="461"/>
                    <a:pt x="11558" y="278"/>
                  </a:cubicBezTo>
                  <a:cubicBezTo>
                    <a:pt x="12316" y="96"/>
                    <a:pt x="13263" y="-26"/>
                    <a:pt x="14116" y="4"/>
                  </a:cubicBezTo>
                  <a:cubicBezTo>
                    <a:pt x="14968" y="35"/>
                    <a:pt x="15726" y="217"/>
                    <a:pt x="16958" y="1130"/>
                  </a:cubicBezTo>
                  <a:cubicBezTo>
                    <a:pt x="18189" y="2043"/>
                    <a:pt x="19895" y="3686"/>
                    <a:pt x="20747" y="4994"/>
                  </a:cubicBezTo>
                  <a:cubicBezTo>
                    <a:pt x="21600" y="6302"/>
                    <a:pt x="21600" y="7275"/>
                    <a:pt x="19895" y="8127"/>
                  </a:cubicBezTo>
                  <a:cubicBezTo>
                    <a:pt x="18189" y="8979"/>
                    <a:pt x="14779" y="9709"/>
                    <a:pt x="11179" y="10074"/>
                  </a:cubicBezTo>
                  <a:cubicBezTo>
                    <a:pt x="7579" y="10439"/>
                    <a:pt x="3789" y="10439"/>
                    <a:pt x="0" y="10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403349" y="7270750"/>
              <a:ext cx="254001" cy="23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5684"/>
                  </a:moveTo>
                  <a:cubicBezTo>
                    <a:pt x="180" y="4737"/>
                    <a:pt x="360" y="3789"/>
                    <a:pt x="1440" y="3032"/>
                  </a:cubicBezTo>
                  <a:cubicBezTo>
                    <a:pt x="2520" y="2274"/>
                    <a:pt x="4500" y="1705"/>
                    <a:pt x="6300" y="1895"/>
                  </a:cubicBezTo>
                  <a:cubicBezTo>
                    <a:pt x="8100" y="2084"/>
                    <a:pt x="9720" y="3032"/>
                    <a:pt x="10800" y="5400"/>
                  </a:cubicBezTo>
                  <a:cubicBezTo>
                    <a:pt x="11880" y="7768"/>
                    <a:pt x="12420" y="11558"/>
                    <a:pt x="12240" y="14495"/>
                  </a:cubicBezTo>
                  <a:cubicBezTo>
                    <a:pt x="12060" y="17432"/>
                    <a:pt x="11160" y="19516"/>
                    <a:pt x="10260" y="20558"/>
                  </a:cubicBezTo>
                  <a:cubicBezTo>
                    <a:pt x="9360" y="21600"/>
                    <a:pt x="8460" y="21600"/>
                    <a:pt x="7740" y="21221"/>
                  </a:cubicBezTo>
                  <a:cubicBezTo>
                    <a:pt x="7020" y="20842"/>
                    <a:pt x="6480" y="20084"/>
                    <a:pt x="6210" y="18568"/>
                  </a:cubicBezTo>
                  <a:cubicBezTo>
                    <a:pt x="5940" y="17053"/>
                    <a:pt x="5940" y="14779"/>
                    <a:pt x="8550" y="11558"/>
                  </a:cubicBezTo>
                  <a:cubicBezTo>
                    <a:pt x="11160" y="8337"/>
                    <a:pt x="16380" y="41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793396" y="6984291"/>
              <a:ext cx="257654" cy="61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7" fill="norm" stroke="1" extrusionOk="0">
                  <a:moveTo>
                    <a:pt x="21376" y="1794"/>
                  </a:moveTo>
                  <a:cubicBezTo>
                    <a:pt x="21376" y="1204"/>
                    <a:pt x="21376" y="614"/>
                    <a:pt x="20937" y="282"/>
                  </a:cubicBezTo>
                  <a:cubicBezTo>
                    <a:pt x="20498" y="-49"/>
                    <a:pt x="19620" y="-123"/>
                    <a:pt x="18039" y="246"/>
                  </a:cubicBezTo>
                  <a:cubicBezTo>
                    <a:pt x="16459" y="614"/>
                    <a:pt x="14176" y="1425"/>
                    <a:pt x="11366" y="3047"/>
                  </a:cubicBezTo>
                  <a:cubicBezTo>
                    <a:pt x="8556" y="4669"/>
                    <a:pt x="5220" y="7102"/>
                    <a:pt x="3025" y="9571"/>
                  </a:cubicBezTo>
                  <a:cubicBezTo>
                    <a:pt x="830" y="12041"/>
                    <a:pt x="-224" y="14547"/>
                    <a:pt x="39" y="16501"/>
                  </a:cubicBezTo>
                  <a:cubicBezTo>
                    <a:pt x="303" y="18454"/>
                    <a:pt x="1883" y="19855"/>
                    <a:pt x="4956" y="20592"/>
                  </a:cubicBezTo>
                  <a:cubicBezTo>
                    <a:pt x="8030" y="21330"/>
                    <a:pt x="12596" y="21403"/>
                    <a:pt x="17161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198841" y="7153539"/>
              <a:ext cx="506259" cy="42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7" fill="norm" stroke="1" extrusionOk="0">
                  <a:moveTo>
                    <a:pt x="2896" y="2392"/>
                  </a:moveTo>
                  <a:cubicBezTo>
                    <a:pt x="5596" y="1858"/>
                    <a:pt x="8296" y="1323"/>
                    <a:pt x="10951" y="895"/>
                  </a:cubicBezTo>
                  <a:cubicBezTo>
                    <a:pt x="13606" y="468"/>
                    <a:pt x="16216" y="147"/>
                    <a:pt x="17791" y="40"/>
                  </a:cubicBezTo>
                  <a:cubicBezTo>
                    <a:pt x="19366" y="-67"/>
                    <a:pt x="19906" y="40"/>
                    <a:pt x="19996" y="361"/>
                  </a:cubicBezTo>
                  <a:cubicBezTo>
                    <a:pt x="20086" y="682"/>
                    <a:pt x="19726" y="1216"/>
                    <a:pt x="18736" y="2553"/>
                  </a:cubicBezTo>
                  <a:cubicBezTo>
                    <a:pt x="17746" y="3889"/>
                    <a:pt x="16126" y="6028"/>
                    <a:pt x="14011" y="8220"/>
                  </a:cubicBezTo>
                  <a:cubicBezTo>
                    <a:pt x="11896" y="10412"/>
                    <a:pt x="9286" y="12658"/>
                    <a:pt x="6946" y="14636"/>
                  </a:cubicBezTo>
                  <a:cubicBezTo>
                    <a:pt x="4606" y="16614"/>
                    <a:pt x="2536" y="18325"/>
                    <a:pt x="1366" y="19394"/>
                  </a:cubicBezTo>
                  <a:cubicBezTo>
                    <a:pt x="196" y="20464"/>
                    <a:pt x="-74" y="20891"/>
                    <a:pt x="16" y="21159"/>
                  </a:cubicBezTo>
                  <a:cubicBezTo>
                    <a:pt x="106" y="21426"/>
                    <a:pt x="556" y="21533"/>
                    <a:pt x="2356" y="21426"/>
                  </a:cubicBezTo>
                  <a:cubicBezTo>
                    <a:pt x="4156" y="21319"/>
                    <a:pt x="7306" y="20998"/>
                    <a:pt x="10231" y="20624"/>
                  </a:cubicBezTo>
                  <a:cubicBezTo>
                    <a:pt x="13156" y="20250"/>
                    <a:pt x="15856" y="19822"/>
                    <a:pt x="17701" y="19662"/>
                  </a:cubicBezTo>
                  <a:cubicBezTo>
                    <a:pt x="19546" y="19501"/>
                    <a:pt x="20536" y="19608"/>
                    <a:pt x="21526" y="19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207692" y="7162800"/>
              <a:ext cx="31123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805" y="0"/>
                  </a:moveTo>
                  <a:cubicBezTo>
                    <a:pt x="370" y="533"/>
                    <a:pt x="-65" y="1067"/>
                    <a:pt x="7" y="1533"/>
                  </a:cubicBezTo>
                  <a:cubicBezTo>
                    <a:pt x="80" y="2000"/>
                    <a:pt x="660" y="2400"/>
                    <a:pt x="3052" y="3400"/>
                  </a:cubicBezTo>
                  <a:cubicBezTo>
                    <a:pt x="5444" y="4400"/>
                    <a:pt x="9648" y="6000"/>
                    <a:pt x="12547" y="7067"/>
                  </a:cubicBezTo>
                  <a:cubicBezTo>
                    <a:pt x="15446" y="8133"/>
                    <a:pt x="17041" y="8667"/>
                    <a:pt x="18418" y="9200"/>
                  </a:cubicBezTo>
                  <a:cubicBezTo>
                    <a:pt x="19795" y="9733"/>
                    <a:pt x="20955" y="10267"/>
                    <a:pt x="21245" y="10733"/>
                  </a:cubicBezTo>
                  <a:cubicBezTo>
                    <a:pt x="21535" y="11200"/>
                    <a:pt x="20955" y="11600"/>
                    <a:pt x="19071" y="12333"/>
                  </a:cubicBezTo>
                  <a:cubicBezTo>
                    <a:pt x="17186" y="13067"/>
                    <a:pt x="13997" y="14133"/>
                    <a:pt x="11170" y="15333"/>
                  </a:cubicBezTo>
                  <a:cubicBezTo>
                    <a:pt x="8343" y="16533"/>
                    <a:pt x="5879" y="17867"/>
                    <a:pt x="4574" y="18933"/>
                  </a:cubicBezTo>
                  <a:cubicBezTo>
                    <a:pt x="3269" y="20000"/>
                    <a:pt x="3124" y="20800"/>
                    <a:pt x="29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321050" y="7404100"/>
              <a:ext cx="3683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97" y="2674"/>
                    <a:pt x="15393" y="5349"/>
                    <a:pt x="12041" y="8537"/>
                  </a:cubicBezTo>
                  <a:cubicBezTo>
                    <a:pt x="8690" y="11726"/>
                    <a:pt x="5090" y="15429"/>
                    <a:pt x="3041" y="17691"/>
                  </a:cubicBezTo>
                  <a:cubicBezTo>
                    <a:pt x="993" y="19954"/>
                    <a:pt x="497" y="207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900035" y="7226857"/>
              <a:ext cx="417965" cy="31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6" fill="norm" stroke="1" extrusionOk="0">
                  <a:moveTo>
                    <a:pt x="918" y="2986"/>
                  </a:moveTo>
                  <a:cubicBezTo>
                    <a:pt x="4175" y="1978"/>
                    <a:pt x="7431" y="970"/>
                    <a:pt x="9710" y="466"/>
                  </a:cubicBezTo>
                  <a:cubicBezTo>
                    <a:pt x="11990" y="-38"/>
                    <a:pt x="13292" y="-38"/>
                    <a:pt x="14432" y="34"/>
                  </a:cubicBezTo>
                  <a:cubicBezTo>
                    <a:pt x="15572" y="106"/>
                    <a:pt x="16549" y="250"/>
                    <a:pt x="16983" y="754"/>
                  </a:cubicBezTo>
                  <a:cubicBezTo>
                    <a:pt x="17417" y="1258"/>
                    <a:pt x="17308" y="2122"/>
                    <a:pt x="15789" y="3922"/>
                  </a:cubicBezTo>
                  <a:cubicBezTo>
                    <a:pt x="14269" y="5722"/>
                    <a:pt x="11339" y="8458"/>
                    <a:pt x="8788" y="10834"/>
                  </a:cubicBezTo>
                  <a:cubicBezTo>
                    <a:pt x="6237" y="13210"/>
                    <a:pt x="4066" y="15226"/>
                    <a:pt x="2709" y="16450"/>
                  </a:cubicBezTo>
                  <a:cubicBezTo>
                    <a:pt x="1353" y="17674"/>
                    <a:pt x="810" y="18106"/>
                    <a:pt x="430" y="18682"/>
                  </a:cubicBezTo>
                  <a:cubicBezTo>
                    <a:pt x="50" y="19258"/>
                    <a:pt x="-167" y="19978"/>
                    <a:pt x="159" y="20554"/>
                  </a:cubicBezTo>
                  <a:cubicBezTo>
                    <a:pt x="484" y="21130"/>
                    <a:pt x="1353" y="21562"/>
                    <a:pt x="3632" y="21418"/>
                  </a:cubicBezTo>
                  <a:cubicBezTo>
                    <a:pt x="5911" y="21274"/>
                    <a:pt x="9602" y="20554"/>
                    <a:pt x="12804" y="19906"/>
                  </a:cubicBezTo>
                  <a:cubicBezTo>
                    <a:pt x="16006" y="19258"/>
                    <a:pt x="18719" y="18682"/>
                    <a:pt x="21433" y="18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292084" y="7454900"/>
              <a:ext cx="19101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7860" y="0"/>
                  </a:moveTo>
                  <a:cubicBezTo>
                    <a:pt x="18572" y="900"/>
                    <a:pt x="19284" y="1800"/>
                    <a:pt x="18690" y="3825"/>
                  </a:cubicBezTo>
                  <a:cubicBezTo>
                    <a:pt x="18097" y="5850"/>
                    <a:pt x="16198" y="9000"/>
                    <a:pt x="13824" y="11700"/>
                  </a:cubicBezTo>
                  <a:cubicBezTo>
                    <a:pt x="11451" y="14400"/>
                    <a:pt x="8602" y="16650"/>
                    <a:pt x="6585" y="17888"/>
                  </a:cubicBezTo>
                  <a:cubicBezTo>
                    <a:pt x="4567" y="19125"/>
                    <a:pt x="3380" y="19350"/>
                    <a:pt x="2312" y="19125"/>
                  </a:cubicBezTo>
                  <a:cubicBezTo>
                    <a:pt x="1244" y="18900"/>
                    <a:pt x="295" y="18225"/>
                    <a:pt x="57" y="17325"/>
                  </a:cubicBezTo>
                  <a:cubicBezTo>
                    <a:pt x="-180" y="16425"/>
                    <a:pt x="295" y="15300"/>
                    <a:pt x="1838" y="14400"/>
                  </a:cubicBezTo>
                  <a:cubicBezTo>
                    <a:pt x="3380" y="13500"/>
                    <a:pt x="5991" y="12825"/>
                    <a:pt x="8484" y="12825"/>
                  </a:cubicBezTo>
                  <a:cubicBezTo>
                    <a:pt x="10976" y="12825"/>
                    <a:pt x="13350" y="13500"/>
                    <a:pt x="15486" y="15075"/>
                  </a:cubicBezTo>
                  <a:cubicBezTo>
                    <a:pt x="17622" y="16650"/>
                    <a:pt x="19521" y="19125"/>
                    <a:pt x="21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457700" y="7471833"/>
              <a:ext cx="167451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8630" y="1490"/>
                  </a:moveTo>
                  <a:cubicBezTo>
                    <a:pt x="19710" y="745"/>
                    <a:pt x="20790" y="0"/>
                    <a:pt x="21195" y="0"/>
                  </a:cubicBezTo>
                  <a:cubicBezTo>
                    <a:pt x="21600" y="0"/>
                    <a:pt x="21330" y="745"/>
                    <a:pt x="19575" y="2905"/>
                  </a:cubicBezTo>
                  <a:cubicBezTo>
                    <a:pt x="17820" y="5065"/>
                    <a:pt x="14580" y="8640"/>
                    <a:pt x="11070" y="11992"/>
                  </a:cubicBezTo>
                  <a:cubicBezTo>
                    <a:pt x="7560" y="15343"/>
                    <a:pt x="3780" y="184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671159" y="7583550"/>
              <a:ext cx="199291" cy="15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48" fill="norm" stroke="1" extrusionOk="0">
                  <a:moveTo>
                    <a:pt x="944" y="4041"/>
                  </a:moveTo>
                  <a:cubicBezTo>
                    <a:pt x="1171" y="2620"/>
                    <a:pt x="1399" y="1199"/>
                    <a:pt x="2422" y="489"/>
                  </a:cubicBezTo>
                  <a:cubicBezTo>
                    <a:pt x="3445" y="-222"/>
                    <a:pt x="5264" y="-222"/>
                    <a:pt x="6173" y="915"/>
                  </a:cubicBezTo>
                  <a:cubicBezTo>
                    <a:pt x="7083" y="2052"/>
                    <a:pt x="7083" y="4325"/>
                    <a:pt x="6173" y="7167"/>
                  </a:cubicBezTo>
                  <a:cubicBezTo>
                    <a:pt x="5264" y="10010"/>
                    <a:pt x="3445" y="13420"/>
                    <a:pt x="2081" y="15694"/>
                  </a:cubicBezTo>
                  <a:cubicBezTo>
                    <a:pt x="716" y="17967"/>
                    <a:pt x="-193" y="19104"/>
                    <a:pt x="34" y="19957"/>
                  </a:cubicBezTo>
                  <a:cubicBezTo>
                    <a:pt x="262" y="20810"/>
                    <a:pt x="1626" y="21378"/>
                    <a:pt x="5378" y="20525"/>
                  </a:cubicBezTo>
                  <a:cubicBezTo>
                    <a:pt x="9129" y="19673"/>
                    <a:pt x="15268" y="17399"/>
                    <a:pt x="21407" y="15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908549" y="7112000"/>
              <a:ext cx="215221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0" y="0"/>
                  </a:moveTo>
                  <a:cubicBezTo>
                    <a:pt x="5452" y="909"/>
                    <a:pt x="10905" y="1819"/>
                    <a:pt x="14784" y="3183"/>
                  </a:cubicBezTo>
                  <a:cubicBezTo>
                    <a:pt x="18664" y="4547"/>
                    <a:pt x="20971" y="6366"/>
                    <a:pt x="21285" y="8413"/>
                  </a:cubicBezTo>
                  <a:cubicBezTo>
                    <a:pt x="21600" y="10459"/>
                    <a:pt x="19922" y="12733"/>
                    <a:pt x="16672" y="14817"/>
                  </a:cubicBezTo>
                  <a:cubicBezTo>
                    <a:pt x="13421" y="16901"/>
                    <a:pt x="8598" y="18796"/>
                    <a:pt x="5662" y="19895"/>
                  </a:cubicBezTo>
                  <a:cubicBezTo>
                    <a:pt x="2726" y="20994"/>
                    <a:pt x="1678" y="21297"/>
                    <a:pt x="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346699" y="7423876"/>
              <a:ext cx="30480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50" y="13782"/>
                    <a:pt x="900" y="6582"/>
                    <a:pt x="3000" y="2982"/>
                  </a:cubicBezTo>
                  <a:cubicBezTo>
                    <a:pt x="5100" y="-618"/>
                    <a:pt x="8850" y="-618"/>
                    <a:pt x="12225" y="1182"/>
                  </a:cubicBezTo>
                  <a:cubicBezTo>
                    <a:pt x="15600" y="2982"/>
                    <a:pt x="18600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353049" y="7579783"/>
              <a:ext cx="2857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0800"/>
                    <a:pt x="12480" y="0"/>
                    <a:pt x="16080" y="0"/>
                  </a:cubicBezTo>
                  <a:cubicBezTo>
                    <a:pt x="19680" y="0"/>
                    <a:pt x="2064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067653" y="7192433"/>
              <a:ext cx="282348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0535" y="1430"/>
                  </a:moveTo>
                  <a:cubicBezTo>
                    <a:pt x="20374" y="715"/>
                    <a:pt x="20212" y="0"/>
                    <a:pt x="19890" y="0"/>
                  </a:cubicBezTo>
                  <a:cubicBezTo>
                    <a:pt x="19568" y="0"/>
                    <a:pt x="19084" y="715"/>
                    <a:pt x="17633" y="2575"/>
                  </a:cubicBezTo>
                  <a:cubicBezTo>
                    <a:pt x="16183" y="4434"/>
                    <a:pt x="13765" y="7438"/>
                    <a:pt x="11589" y="9441"/>
                  </a:cubicBezTo>
                  <a:cubicBezTo>
                    <a:pt x="9412" y="11444"/>
                    <a:pt x="7478" y="12445"/>
                    <a:pt x="5866" y="12946"/>
                  </a:cubicBezTo>
                  <a:cubicBezTo>
                    <a:pt x="4254" y="13446"/>
                    <a:pt x="2965" y="13446"/>
                    <a:pt x="2078" y="13160"/>
                  </a:cubicBezTo>
                  <a:cubicBezTo>
                    <a:pt x="1192" y="12874"/>
                    <a:pt x="708" y="12302"/>
                    <a:pt x="386" y="11515"/>
                  </a:cubicBezTo>
                  <a:cubicBezTo>
                    <a:pt x="63" y="10728"/>
                    <a:pt x="-98" y="9727"/>
                    <a:pt x="63" y="8940"/>
                  </a:cubicBezTo>
                  <a:cubicBezTo>
                    <a:pt x="224" y="8154"/>
                    <a:pt x="708" y="7581"/>
                    <a:pt x="1756" y="7081"/>
                  </a:cubicBezTo>
                  <a:cubicBezTo>
                    <a:pt x="2803" y="6580"/>
                    <a:pt x="4415" y="6151"/>
                    <a:pt x="7075" y="6723"/>
                  </a:cubicBezTo>
                  <a:cubicBezTo>
                    <a:pt x="9735" y="7295"/>
                    <a:pt x="13442" y="8869"/>
                    <a:pt x="16021" y="11515"/>
                  </a:cubicBezTo>
                  <a:cubicBezTo>
                    <a:pt x="18601" y="14162"/>
                    <a:pt x="20051" y="17881"/>
                    <a:pt x="215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356349" y="7232650"/>
              <a:ext cx="22860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790"/>
                    <a:pt x="13600" y="5580"/>
                    <a:pt x="10500" y="8325"/>
                  </a:cubicBezTo>
                  <a:cubicBezTo>
                    <a:pt x="7400" y="11070"/>
                    <a:pt x="5200" y="13770"/>
                    <a:pt x="3600" y="15975"/>
                  </a:cubicBezTo>
                  <a:cubicBezTo>
                    <a:pt x="2000" y="18180"/>
                    <a:pt x="1000" y="198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515099" y="7532549"/>
              <a:ext cx="279401" cy="21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4101"/>
                  </a:moveTo>
                  <a:cubicBezTo>
                    <a:pt x="164" y="3092"/>
                    <a:pt x="327" y="2082"/>
                    <a:pt x="1309" y="1174"/>
                  </a:cubicBezTo>
                  <a:cubicBezTo>
                    <a:pt x="2291" y="265"/>
                    <a:pt x="4091" y="-542"/>
                    <a:pt x="5482" y="467"/>
                  </a:cubicBezTo>
                  <a:cubicBezTo>
                    <a:pt x="6873" y="1477"/>
                    <a:pt x="7855" y="4303"/>
                    <a:pt x="7282" y="7432"/>
                  </a:cubicBezTo>
                  <a:cubicBezTo>
                    <a:pt x="6709" y="10561"/>
                    <a:pt x="4582" y="13993"/>
                    <a:pt x="3109" y="16314"/>
                  </a:cubicBezTo>
                  <a:cubicBezTo>
                    <a:pt x="1636" y="18636"/>
                    <a:pt x="818" y="19847"/>
                    <a:pt x="818" y="20452"/>
                  </a:cubicBezTo>
                  <a:cubicBezTo>
                    <a:pt x="818" y="21058"/>
                    <a:pt x="1636" y="21058"/>
                    <a:pt x="4745" y="20654"/>
                  </a:cubicBezTo>
                  <a:cubicBezTo>
                    <a:pt x="7855" y="20251"/>
                    <a:pt x="13255" y="19443"/>
                    <a:pt x="16445" y="18938"/>
                  </a:cubicBezTo>
                  <a:cubicBezTo>
                    <a:pt x="19636" y="18434"/>
                    <a:pt x="20618" y="18232"/>
                    <a:pt x="21600" y="18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099299" y="7816850"/>
              <a:ext cx="82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892493" y="7222608"/>
              <a:ext cx="149982" cy="48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069" fill="norm" stroke="1" extrusionOk="0">
                  <a:moveTo>
                    <a:pt x="2704" y="11238"/>
                  </a:moveTo>
                  <a:cubicBezTo>
                    <a:pt x="1536" y="14653"/>
                    <a:pt x="369" y="18069"/>
                    <a:pt x="77" y="19776"/>
                  </a:cubicBezTo>
                  <a:cubicBezTo>
                    <a:pt x="-215" y="21484"/>
                    <a:pt x="369" y="21484"/>
                    <a:pt x="1099" y="19869"/>
                  </a:cubicBezTo>
                  <a:cubicBezTo>
                    <a:pt x="1828" y="18253"/>
                    <a:pt x="2704" y="15022"/>
                    <a:pt x="3580" y="11792"/>
                  </a:cubicBezTo>
                  <a:cubicBezTo>
                    <a:pt x="4455" y="8561"/>
                    <a:pt x="5331" y="5330"/>
                    <a:pt x="6061" y="3346"/>
                  </a:cubicBezTo>
                  <a:cubicBezTo>
                    <a:pt x="6790" y="1361"/>
                    <a:pt x="7374" y="622"/>
                    <a:pt x="8396" y="253"/>
                  </a:cubicBezTo>
                  <a:cubicBezTo>
                    <a:pt x="9417" y="-116"/>
                    <a:pt x="10877" y="-116"/>
                    <a:pt x="13358" y="484"/>
                  </a:cubicBezTo>
                  <a:cubicBezTo>
                    <a:pt x="15839" y="1084"/>
                    <a:pt x="19342" y="2284"/>
                    <a:pt x="20363" y="3992"/>
                  </a:cubicBezTo>
                  <a:cubicBezTo>
                    <a:pt x="21385" y="5699"/>
                    <a:pt x="19926" y="7915"/>
                    <a:pt x="16423" y="9807"/>
                  </a:cubicBezTo>
                  <a:cubicBezTo>
                    <a:pt x="12920" y="11699"/>
                    <a:pt x="7374" y="13269"/>
                    <a:pt x="1828" y="14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070849" y="7480300"/>
              <a:ext cx="177801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7935"/>
                  </a:moveTo>
                  <a:cubicBezTo>
                    <a:pt x="1029" y="7273"/>
                    <a:pt x="2057" y="6612"/>
                    <a:pt x="3214" y="6612"/>
                  </a:cubicBezTo>
                  <a:cubicBezTo>
                    <a:pt x="4371" y="6612"/>
                    <a:pt x="5657" y="7273"/>
                    <a:pt x="6943" y="9588"/>
                  </a:cubicBezTo>
                  <a:cubicBezTo>
                    <a:pt x="8229" y="11902"/>
                    <a:pt x="9514" y="15869"/>
                    <a:pt x="9643" y="18294"/>
                  </a:cubicBezTo>
                  <a:cubicBezTo>
                    <a:pt x="9771" y="20718"/>
                    <a:pt x="8743" y="21600"/>
                    <a:pt x="7843" y="21490"/>
                  </a:cubicBezTo>
                  <a:cubicBezTo>
                    <a:pt x="6943" y="21380"/>
                    <a:pt x="6171" y="20278"/>
                    <a:pt x="6557" y="17302"/>
                  </a:cubicBezTo>
                  <a:cubicBezTo>
                    <a:pt x="6943" y="14327"/>
                    <a:pt x="8486" y="9478"/>
                    <a:pt x="11186" y="6282"/>
                  </a:cubicBezTo>
                  <a:cubicBezTo>
                    <a:pt x="13886" y="3086"/>
                    <a:pt x="17743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412421" y="7333837"/>
              <a:ext cx="229929" cy="44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16" fill="norm" stroke="1" extrusionOk="0">
                  <a:moveTo>
                    <a:pt x="20950" y="2159"/>
                  </a:moveTo>
                  <a:cubicBezTo>
                    <a:pt x="19793" y="1242"/>
                    <a:pt x="18636" y="325"/>
                    <a:pt x="16611" y="71"/>
                  </a:cubicBezTo>
                  <a:cubicBezTo>
                    <a:pt x="14586" y="-184"/>
                    <a:pt x="11693" y="224"/>
                    <a:pt x="8607" y="1701"/>
                  </a:cubicBezTo>
                  <a:cubicBezTo>
                    <a:pt x="5521" y="3178"/>
                    <a:pt x="2243" y="5725"/>
                    <a:pt x="796" y="8680"/>
                  </a:cubicBezTo>
                  <a:cubicBezTo>
                    <a:pt x="-650" y="11635"/>
                    <a:pt x="-264" y="14997"/>
                    <a:pt x="3111" y="17188"/>
                  </a:cubicBezTo>
                  <a:cubicBezTo>
                    <a:pt x="6486" y="19378"/>
                    <a:pt x="12850" y="20397"/>
                    <a:pt x="19214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845549" y="7436355"/>
              <a:ext cx="527051" cy="26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4625"/>
                  </a:moveTo>
                  <a:cubicBezTo>
                    <a:pt x="867" y="3933"/>
                    <a:pt x="1735" y="3242"/>
                    <a:pt x="3643" y="2465"/>
                  </a:cubicBezTo>
                  <a:cubicBezTo>
                    <a:pt x="5552" y="1687"/>
                    <a:pt x="8501" y="823"/>
                    <a:pt x="10757" y="391"/>
                  </a:cubicBezTo>
                  <a:cubicBezTo>
                    <a:pt x="13012" y="-41"/>
                    <a:pt x="14573" y="-41"/>
                    <a:pt x="15658" y="45"/>
                  </a:cubicBezTo>
                  <a:cubicBezTo>
                    <a:pt x="16742" y="132"/>
                    <a:pt x="17349" y="305"/>
                    <a:pt x="17740" y="823"/>
                  </a:cubicBezTo>
                  <a:cubicBezTo>
                    <a:pt x="18130" y="1341"/>
                    <a:pt x="18304" y="2205"/>
                    <a:pt x="18043" y="3329"/>
                  </a:cubicBezTo>
                  <a:cubicBezTo>
                    <a:pt x="17783" y="4452"/>
                    <a:pt x="17089" y="5834"/>
                    <a:pt x="15441" y="7994"/>
                  </a:cubicBezTo>
                  <a:cubicBezTo>
                    <a:pt x="13793" y="10154"/>
                    <a:pt x="11190" y="13092"/>
                    <a:pt x="9152" y="15165"/>
                  </a:cubicBezTo>
                  <a:cubicBezTo>
                    <a:pt x="7113" y="17239"/>
                    <a:pt x="5639" y="18449"/>
                    <a:pt x="4771" y="19399"/>
                  </a:cubicBezTo>
                  <a:cubicBezTo>
                    <a:pt x="3904" y="20349"/>
                    <a:pt x="3643" y="21041"/>
                    <a:pt x="4034" y="21300"/>
                  </a:cubicBezTo>
                  <a:cubicBezTo>
                    <a:pt x="4424" y="21559"/>
                    <a:pt x="5465" y="21386"/>
                    <a:pt x="7417" y="20868"/>
                  </a:cubicBezTo>
                  <a:cubicBezTo>
                    <a:pt x="9369" y="20349"/>
                    <a:pt x="12231" y="19485"/>
                    <a:pt x="14747" y="19053"/>
                  </a:cubicBezTo>
                  <a:cubicBezTo>
                    <a:pt x="17263" y="18621"/>
                    <a:pt x="19431" y="18621"/>
                    <a:pt x="21600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523868" y="7499434"/>
              <a:ext cx="314726" cy="19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53" fill="norm" stroke="1" extrusionOk="0">
                  <a:moveTo>
                    <a:pt x="21245" y="2839"/>
                  </a:moveTo>
                  <a:cubicBezTo>
                    <a:pt x="21389" y="1652"/>
                    <a:pt x="21533" y="465"/>
                    <a:pt x="21245" y="109"/>
                  </a:cubicBezTo>
                  <a:cubicBezTo>
                    <a:pt x="20957" y="-247"/>
                    <a:pt x="20237" y="228"/>
                    <a:pt x="17645" y="2127"/>
                  </a:cubicBezTo>
                  <a:cubicBezTo>
                    <a:pt x="15053" y="4026"/>
                    <a:pt x="10589" y="7349"/>
                    <a:pt x="7565" y="9604"/>
                  </a:cubicBezTo>
                  <a:cubicBezTo>
                    <a:pt x="4541" y="11858"/>
                    <a:pt x="2957" y="13045"/>
                    <a:pt x="1805" y="14113"/>
                  </a:cubicBezTo>
                  <a:cubicBezTo>
                    <a:pt x="653" y="15182"/>
                    <a:pt x="-67" y="16131"/>
                    <a:pt x="5" y="16724"/>
                  </a:cubicBezTo>
                  <a:cubicBezTo>
                    <a:pt x="77" y="17318"/>
                    <a:pt x="941" y="17555"/>
                    <a:pt x="3749" y="17911"/>
                  </a:cubicBezTo>
                  <a:cubicBezTo>
                    <a:pt x="6557" y="18267"/>
                    <a:pt x="11309" y="18742"/>
                    <a:pt x="14477" y="19335"/>
                  </a:cubicBezTo>
                  <a:cubicBezTo>
                    <a:pt x="17645" y="19929"/>
                    <a:pt x="19229" y="20641"/>
                    <a:pt x="20813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518649" y="7766050"/>
              <a:ext cx="3746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39" y="10800"/>
                    <a:pt x="7078" y="21600"/>
                    <a:pt x="10678" y="21600"/>
                  </a:cubicBezTo>
                  <a:cubicBezTo>
                    <a:pt x="14278" y="21600"/>
                    <a:pt x="17939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140949" y="759460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840"/>
                    <a:pt x="6545" y="10080"/>
                    <a:pt x="10145" y="6480"/>
                  </a:cubicBezTo>
                  <a:cubicBezTo>
                    <a:pt x="13745" y="2880"/>
                    <a:pt x="1767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0394949" y="7455263"/>
              <a:ext cx="275004" cy="21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3" fill="norm" stroke="1" extrusionOk="0">
                  <a:moveTo>
                    <a:pt x="0" y="3813"/>
                  </a:moveTo>
                  <a:cubicBezTo>
                    <a:pt x="2968" y="2743"/>
                    <a:pt x="5936" y="1674"/>
                    <a:pt x="8656" y="1032"/>
                  </a:cubicBezTo>
                  <a:cubicBezTo>
                    <a:pt x="11377" y="391"/>
                    <a:pt x="13850" y="177"/>
                    <a:pt x="15582" y="70"/>
                  </a:cubicBezTo>
                  <a:cubicBezTo>
                    <a:pt x="17313" y="-37"/>
                    <a:pt x="18302" y="-37"/>
                    <a:pt x="19209" y="177"/>
                  </a:cubicBezTo>
                  <a:cubicBezTo>
                    <a:pt x="20116" y="391"/>
                    <a:pt x="20940" y="818"/>
                    <a:pt x="21270" y="1567"/>
                  </a:cubicBezTo>
                  <a:cubicBezTo>
                    <a:pt x="21600" y="2315"/>
                    <a:pt x="21435" y="3385"/>
                    <a:pt x="20363" y="4775"/>
                  </a:cubicBezTo>
                  <a:cubicBezTo>
                    <a:pt x="19292" y="6165"/>
                    <a:pt x="17313" y="7876"/>
                    <a:pt x="14840" y="10228"/>
                  </a:cubicBezTo>
                  <a:cubicBezTo>
                    <a:pt x="12366" y="12581"/>
                    <a:pt x="9398" y="15575"/>
                    <a:pt x="7255" y="17607"/>
                  </a:cubicBezTo>
                  <a:cubicBezTo>
                    <a:pt x="5111" y="19638"/>
                    <a:pt x="3792" y="20708"/>
                    <a:pt x="3627" y="21135"/>
                  </a:cubicBezTo>
                  <a:cubicBezTo>
                    <a:pt x="3463" y="21563"/>
                    <a:pt x="4452" y="21349"/>
                    <a:pt x="7420" y="21135"/>
                  </a:cubicBezTo>
                  <a:cubicBezTo>
                    <a:pt x="10388" y="20921"/>
                    <a:pt x="15334" y="20708"/>
                    <a:pt x="20281" y="20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653358" y="7620000"/>
              <a:ext cx="186092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9881" y="0"/>
                  </a:moveTo>
                  <a:cubicBezTo>
                    <a:pt x="18667" y="0"/>
                    <a:pt x="17454" y="0"/>
                    <a:pt x="15270" y="2304"/>
                  </a:cubicBezTo>
                  <a:cubicBezTo>
                    <a:pt x="13085" y="4608"/>
                    <a:pt x="9930" y="9216"/>
                    <a:pt x="7867" y="11952"/>
                  </a:cubicBezTo>
                  <a:cubicBezTo>
                    <a:pt x="5804" y="14688"/>
                    <a:pt x="4834" y="15552"/>
                    <a:pt x="3620" y="15840"/>
                  </a:cubicBezTo>
                  <a:cubicBezTo>
                    <a:pt x="2407" y="16128"/>
                    <a:pt x="950" y="15840"/>
                    <a:pt x="344" y="14976"/>
                  </a:cubicBezTo>
                  <a:cubicBezTo>
                    <a:pt x="-263" y="14112"/>
                    <a:pt x="-20" y="12672"/>
                    <a:pt x="708" y="11376"/>
                  </a:cubicBezTo>
                  <a:cubicBezTo>
                    <a:pt x="1436" y="10080"/>
                    <a:pt x="2649" y="8928"/>
                    <a:pt x="5319" y="9792"/>
                  </a:cubicBezTo>
                  <a:cubicBezTo>
                    <a:pt x="7989" y="10656"/>
                    <a:pt x="12115" y="13536"/>
                    <a:pt x="15027" y="15840"/>
                  </a:cubicBezTo>
                  <a:cubicBezTo>
                    <a:pt x="17939" y="18144"/>
                    <a:pt x="19638" y="19872"/>
                    <a:pt x="213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845799" y="7645400"/>
              <a:ext cx="1206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589" y="2900"/>
                  </a:cubicBezTo>
                  <a:cubicBezTo>
                    <a:pt x="11368" y="5800"/>
                    <a:pt x="6821" y="11600"/>
                    <a:pt x="4168" y="15200"/>
                  </a:cubicBezTo>
                  <a:cubicBezTo>
                    <a:pt x="1516" y="18800"/>
                    <a:pt x="758" y="20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934699" y="7746455"/>
              <a:ext cx="203201" cy="12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6799"/>
                  </a:moveTo>
                  <a:cubicBezTo>
                    <a:pt x="450" y="4937"/>
                    <a:pt x="900" y="3075"/>
                    <a:pt x="2025" y="1771"/>
                  </a:cubicBezTo>
                  <a:cubicBezTo>
                    <a:pt x="3150" y="468"/>
                    <a:pt x="4950" y="-277"/>
                    <a:pt x="6188" y="95"/>
                  </a:cubicBezTo>
                  <a:cubicBezTo>
                    <a:pt x="7425" y="468"/>
                    <a:pt x="8100" y="1957"/>
                    <a:pt x="7987" y="4751"/>
                  </a:cubicBezTo>
                  <a:cubicBezTo>
                    <a:pt x="7875" y="7544"/>
                    <a:pt x="6975" y="11640"/>
                    <a:pt x="6075" y="14247"/>
                  </a:cubicBezTo>
                  <a:cubicBezTo>
                    <a:pt x="5175" y="16854"/>
                    <a:pt x="4275" y="17971"/>
                    <a:pt x="4500" y="18902"/>
                  </a:cubicBezTo>
                  <a:cubicBezTo>
                    <a:pt x="4725" y="19833"/>
                    <a:pt x="6075" y="20578"/>
                    <a:pt x="9112" y="20951"/>
                  </a:cubicBezTo>
                  <a:cubicBezTo>
                    <a:pt x="12150" y="21323"/>
                    <a:pt x="16875" y="21323"/>
                    <a:pt x="21600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1163299" y="7435850"/>
              <a:ext cx="11363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600" fill="norm" stroke="1" extrusionOk="0">
                  <a:moveTo>
                    <a:pt x="0" y="0"/>
                  </a:moveTo>
                  <a:cubicBezTo>
                    <a:pt x="4926" y="939"/>
                    <a:pt x="9853" y="1878"/>
                    <a:pt x="14021" y="3913"/>
                  </a:cubicBezTo>
                  <a:cubicBezTo>
                    <a:pt x="18189" y="5948"/>
                    <a:pt x="21600" y="9078"/>
                    <a:pt x="19895" y="11896"/>
                  </a:cubicBezTo>
                  <a:cubicBezTo>
                    <a:pt x="18189" y="14713"/>
                    <a:pt x="11368" y="17217"/>
                    <a:pt x="7200" y="18783"/>
                  </a:cubicBezTo>
                  <a:cubicBezTo>
                    <a:pt x="3032" y="20348"/>
                    <a:pt x="1516" y="20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1499849" y="7647730"/>
              <a:ext cx="2095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27" y="2735"/>
                    <a:pt x="7855" y="-1585"/>
                    <a:pt x="11455" y="575"/>
                  </a:cubicBezTo>
                  <a:cubicBezTo>
                    <a:pt x="15055" y="2735"/>
                    <a:pt x="18327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1461749" y="78041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1838223" y="7524750"/>
              <a:ext cx="29027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1465" y="0"/>
                  </a:moveTo>
                  <a:cubicBezTo>
                    <a:pt x="17708" y="2769"/>
                    <a:pt x="13952" y="5538"/>
                    <a:pt x="10822" y="7846"/>
                  </a:cubicBezTo>
                  <a:cubicBezTo>
                    <a:pt x="7691" y="10154"/>
                    <a:pt x="5187" y="12000"/>
                    <a:pt x="3465" y="13015"/>
                  </a:cubicBezTo>
                  <a:cubicBezTo>
                    <a:pt x="1743" y="14031"/>
                    <a:pt x="804" y="14215"/>
                    <a:pt x="335" y="13846"/>
                  </a:cubicBezTo>
                  <a:cubicBezTo>
                    <a:pt x="-135" y="13477"/>
                    <a:pt x="-135" y="12554"/>
                    <a:pt x="491" y="11354"/>
                  </a:cubicBezTo>
                  <a:cubicBezTo>
                    <a:pt x="1117" y="10154"/>
                    <a:pt x="2369" y="8677"/>
                    <a:pt x="3935" y="7938"/>
                  </a:cubicBezTo>
                  <a:cubicBezTo>
                    <a:pt x="5500" y="7200"/>
                    <a:pt x="7378" y="7200"/>
                    <a:pt x="8943" y="7938"/>
                  </a:cubicBezTo>
                  <a:cubicBezTo>
                    <a:pt x="10508" y="8677"/>
                    <a:pt x="11761" y="10154"/>
                    <a:pt x="12465" y="12554"/>
                  </a:cubicBezTo>
                  <a:cubicBezTo>
                    <a:pt x="13169" y="14954"/>
                    <a:pt x="13326" y="18277"/>
                    <a:pt x="13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1963399" y="7607300"/>
              <a:ext cx="2921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4" y="0"/>
                    <a:pt x="19409" y="0"/>
                    <a:pt x="17687" y="1200"/>
                  </a:cubicBezTo>
                  <a:cubicBezTo>
                    <a:pt x="15965" y="2400"/>
                    <a:pt x="13617" y="4800"/>
                    <a:pt x="10800" y="8118"/>
                  </a:cubicBezTo>
                  <a:cubicBezTo>
                    <a:pt x="7983" y="11435"/>
                    <a:pt x="4696" y="15671"/>
                    <a:pt x="2817" y="18071"/>
                  </a:cubicBezTo>
                  <a:cubicBezTo>
                    <a:pt x="939" y="20471"/>
                    <a:pt x="470" y="21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2067680" y="7821980"/>
              <a:ext cx="175120" cy="2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6" fill="norm" stroke="1" extrusionOk="0">
                  <a:moveTo>
                    <a:pt x="5845" y="4137"/>
                  </a:moveTo>
                  <a:cubicBezTo>
                    <a:pt x="5845" y="3024"/>
                    <a:pt x="5845" y="1910"/>
                    <a:pt x="6488" y="1131"/>
                  </a:cubicBezTo>
                  <a:cubicBezTo>
                    <a:pt x="7131" y="351"/>
                    <a:pt x="8417" y="-94"/>
                    <a:pt x="10731" y="17"/>
                  </a:cubicBezTo>
                  <a:cubicBezTo>
                    <a:pt x="13045" y="129"/>
                    <a:pt x="16388" y="797"/>
                    <a:pt x="18317" y="1687"/>
                  </a:cubicBezTo>
                  <a:cubicBezTo>
                    <a:pt x="20245" y="2578"/>
                    <a:pt x="20760" y="3692"/>
                    <a:pt x="18574" y="5807"/>
                  </a:cubicBezTo>
                  <a:cubicBezTo>
                    <a:pt x="16388" y="7922"/>
                    <a:pt x="11503" y="11040"/>
                    <a:pt x="8417" y="12710"/>
                  </a:cubicBezTo>
                  <a:cubicBezTo>
                    <a:pt x="5331" y="14380"/>
                    <a:pt x="4045" y="14603"/>
                    <a:pt x="2631" y="15048"/>
                  </a:cubicBezTo>
                  <a:cubicBezTo>
                    <a:pt x="1217" y="15494"/>
                    <a:pt x="-326" y="16162"/>
                    <a:pt x="60" y="16496"/>
                  </a:cubicBezTo>
                  <a:cubicBezTo>
                    <a:pt x="445" y="16830"/>
                    <a:pt x="2760" y="16830"/>
                    <a:pt x="6617" y="17609"/>
                  </a:cubicBezTo>
                  <a:cubicBezTo>
                    <a:pt x="10474" y="18388"/>
                    <a:pt x="15874" y="19947"/>
                    <a:pt x="21274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146550" y="7873562"/>
              <a:ext cx="176770" cy="67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79" fill="norm" stroke="1" extrusionOk="0">
                  <a:moveTo>
                    <a:pt x="0" y="9329"/>
                  </a:moveTo>
                  <a:cubicBezTo>
                    <a:pt x="502" y="10747"/>
                    <a:pt x="1005" y="12164"/>
                    <a:pt x="1507" y="14054"/>
                  </a:cubicBezTo>
                  <a:cubicBezTo>
                    <a:pt x="2009" y="15944"/>
                    <a:pt x="2512" y="18307"/>
                    <a:pt x="2763" y="19690"/>
                  </a:cubicBezTo>
                  <a:cubicBezTo>
                    <a:pt x="3014" y="21074"/>
                    <a:pt x="3014" y="21479"/>
                    <a:pt x="2763" y="21479"/>
                  </a:cubicBezTo>
                  <a:cubicBezTo>
                    <a:pt x="2512" y="21479"/>
                    <a:pt x="2009" y="21074"/>
                    <a:pt x="1381" y="19657"/>
                  </a:cubicBezTo>
                  <a:cubicBezTo>
                    <a:pt x="753" y="18239"/>
                    <a:pt x="0" y="15809"/>
                    <a:pt x="0" y="13177"/>
                  </a:cubicBezTo>
                  <a:cubicBezTo>
                    <a:pt x="0" y="10544"/>
                    <a:pt x="753" y="7709"/>
                    <a:pt x="1633" y="5616"/>
                  </a:cubicBezTo>
                  <a:cubicBezTo>
                    <a:pt x="2512" y="3524"/>
                    <a:pt x="3516" y="2174"/>
                    <a:pt x="4395" y="1364"/>
                  </a:cubicBezTo>
                  <a:cubicBezTo>
                    <a:pt x="5274" y="554"/>
                    <a:pt x="6028" y="284"/>
                    <a:pt x="7033" y="115"/>
                  </a:cubicBezTo>
                  <a:cubicBezTo>
                    <a:pt x="8037" y="-54"/>
                    <a:pt x="9293" y="-121"/>
                    <a:pt x="11805" y="520"/>
                  </a:cubicBezTo>
                  <a:cubicBezTo>
                    <a:pt x="14316" y="1161"/>
                    <a:pt x="18084" y="2511"/>
                    <a:pt x="19842" y="4098"/>
                  </a:cubicBezTo>
                  <a:cubicBezTo>
                    <a:pt x="21600" y="5684"/>
                    <a:pt x="21349" y="7507"/>
                    <a:pt x="18837" y="9025"/>
                  </a:cubicBezTo>
                  <a:cubicBezTo>
                    <a:pt x="16326" y="10544"/>
                    <a:pt x="11553" y="11759"/>
                    <a:pt x="8414" y="12400"/>
                  </a:cubicBezTo>
                  <a:cubicBezTo>
                    <a:pt x="5274" y="13042"/>
                    <a:pt x="3767" y="13109"/>
                    <a:pt x="2260" y="13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324350" y="8229600"/>
              <a:ext cx="177800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86"/>
                  </a:moveTo>
                  <a:cubicBezTo>
                    <a:pt x="3343" y="8806"/>
                    <a:pt x="6686" y="13126"/>
                    <a:pt x="8357" y="15702"/>
                  </a:cubicBezTo>
                  <a:cubicBezTo>
                    <a:pt x="10029" y="18277"/>
                    <a:pt x="10029" y="19108"/>
                    <a:pt x="10029" y="19938"/>
                  </a:cubicBezTo>
                  <a:cubicBezTo>
                    <a:pt x="10029" y="20769"/>
                    <a:pt x="10029" y="21600"/>
                    <a:pt x="9386" y="21600"/>
                  </a:cubicBezTo>
                  <a:cubicBezTo>
                    <a:pt x="8743" y="21600"/>
                    <a:pt x="7457" y="20769"/>
                    <a:pt x="6943" y="18443"/>
                  </a:cubicBezTo>
                  <a:cubicBezTo>
                    <a:pt x="6429" y="16117"/>
                    <a:pt x="6686" y="12295"/>
                    <a:pt x="9257" y="8972"/>
                  </a:cubicBezTo>
                  <a:cubicBezTo>
                    <a:pt x="11829" y="5649"/>
                    <a:pt x="16714" y="28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631750" y="8068431"/>
              <a:ext cx="200600" cy="49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20" fill="norm" stroke="1" extrusionOk="0">
                  <a:moveTo>
                    <a:pt x="20888" y="1218"/>
                  </a:moveTo>
                  <a:cubicBezTo>
                    <a:pt x="19786" y="662"/>
                    <a:pt x="18684" y="105"/>
                    <a:pt x="17472" y="13"/>
                  </a:cubicBezTo>
                  <a:cubicBezTo>
                    <a:pt x="16259" y="-80"/>
                    <a:pt x="14937" y="291"/>
                    <a:pt x="12182" y="1913"/>
                  </a:cubicBezTo>
                  <a:cubicBezTo>
                    <a:pt x="9427" y="3535"/>
                    <a:pt x="5239" y="6409"/>
                    <a:pt x="2704" y="9190"/>
                  </a:cubicBezTo>
                  <a:cubicBezTo>
                    <a:pt x="170" y="11972"/>
                    <a:pt x="-712" y="14660"/>
                    <a:pt x="610" y="16699"/>
                  </a:cubicBezTo>
                  <a:cubicBezTo>
                    <a:pt x="1933" y="18739"/>
                    <a:pt x="5459" y="20129"/>
                    <a:pt x="8215" y="20825"/>
                  </a:cubicBezTo>
                  <a:cubicBezTo>
                    <a:pt x="10970" y="21520"/>
                    <a:pt x="12953" y="21520"/>
                    <a:pt x="14937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965699" y="8185414"/>
              <a:ext cx="628651" cy="29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3267"/>
                  </a:moveTo>
                  <a:cubicBezTo>
                    <a:pt x="2255" y="2328"/>
                    <a:pt x="4509" y="1389"/>
                    <a:pt x="6945" y="841"/>
                  </a:cubicBezTo>
                  <a:cubicBezTo>
                    <a:pt x="9382" y="293"/>
                    <a:pt x="12000" y="137"/>
                    <a:pt x="13491" y="58"/>
                  </a:cubicBezTo>
                  <a:cubicBezTo>
                    <a:pt x="14982" y="-20"/>
                    <a:pt x="15345" y="-20"/>
                    <a:pt x="15745" y="58"/>
                  </a:cubicBezTo>
                  <a:cubicBezTo>
                    <a:pt x="16145" y="137"/>
                    <a:pt x="16582" y="293"/>
                    <a:pt x="16836" y="763"/>
                  </a:cubicBezTo>
                  <a:cubicBezTo>
                    <a:pt x="17091" y="1232"/>
                    <a:pt x="17164" y="2015"/>
                    <a:pt x="16945" y="3032"/>
                  </a:cubicBezTo>
                  <a:cubicBezTo>
                    <a:pt x="16727" y="4050"/>
                    <a:pt x="16218" y="5302"/>
                    <a:pt x="14982" y="7102"/>
                  </a:cubicBezTo>
                  <a:cubicBezTo>
                    <a:pt x="13745" y="8902"/>
                    <a:pt x="11782" y="11250"/>
                    <a:pt x="9818" y="13363"/>
                  </a:cubicBezTo>
                  <a:cubicBezTo>
                    <a:pt x="7855" y="15476"/>
                    <a:pt x="5891" y="17354"/>
                    <a:pt x="4764" y="18606"/>
                  </a:cubicBezTo>
                  <a:cubicBezTo>
                    <a:pt x="3636" y="19858"/>
                    <a:pt x="3345" y="20484"/>
                    <a:pt x="3382" y="20876"/>
                  </a:cubicBezTo>
                  <a:cubicBezTo>
                    <a:pt x="3418" y="21267"/>
                    <a:pt x="3782" y="21423"/>
                    <a:pt x="5200" y="21502"/>
                  </a:cubicBezTo>
                  <a:cubicBezTo>
                    <a:pt x="6618" y="21580"/>
                    <a:pt x="9091" y="21580"/>
                    <a:pt x="11673" y="21189"/>
                  </a:cubicBezTo>
                  <a:cubicBezTo>
                    <a:pt x="14255" y="20797"/>
                    <a:pt x="16945" y="20015"/>
                    <a:pt x="18618" y="19545"/>
                  </a:cubicBezTo>
                  <a:cubicBezTo>
                    <a:pt x="20291" y="19076"/>
                    <a:pt x="20945" y="18919"/>
                    <a:pt x="21600" y="18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786702" y="8185099"/>
              <a:ext cx="258498" cy="29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23" fill="norm" stroke="1" extrusionOk="0">
                  <a:moveTo>
                    <a:pt x="21446" y="470"/>
                  </a:moveTo>
                  <a:cubicBezTo>
                    <a:pt x="20568" y="159"/>
                    <a:pt x="19690" y="-152"/>
                    <a:pt x="18285" y="81"/>
                  </a:cubicBezTo>
                  <a:cubicBezTo>
                    <a:pt x="16880" y="314"/>
                    <a:pt x="14948" y="1091"/>
                    <a:pt x="12402" y="2878"/>
                  </a:cubicBezTo>
                  <a:cubicBezTo>
                    <a:pt x="9856" y="4665"/>
                    <a:pt x="6695" y="7462"/>
                    <a:pt x="4500" y="9949"/>
                  </a:cubicBezTo>
                  <a:cubicBezTo>
                    <a:pt x="2305" y="12435"/>
                    <a:pt x="1075" y="14611"/>
                    <a:pt x="461" y="16320"/>
                  </a:cubicBezTo>
                  <a:cubicBezTo>
                    <a:pt x="-154" y="18029"/>
                    <a:pt x="-154" y="19272"/>
                    <a:pt x="461" y="20127"/>
                  </a:cubicBezTo>
                  <a:cubicBezTo>
                    <a:pt x="1075" y="20982"/>
                    <a:pt x="2305" y="21448"/>
                    <a:pt x="5553" y="21293"/>
                  </a:cubicBezTo>
                  <a:cubicBezTo>
                    <a:pt x="8802" y="21137"/>
                    <a:pt x="14070" y="20360"/>
                    <a:pt x="19339" y="19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816599" y="836295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353426" y="8119757"/>
              <a:ext cx="199774" cy="3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21" fill="norm" stroke="1" extrusionOk="0">
                  <a:moveTo>
                    <a:pt x="21017" y="103"/>
                  </a:moveTo>
                  <a:cubicBezTo>
                    <a:pt x="19458" y="-12"/>
                    <a:pt x="17899" y="-126"/>
                    <a:pt x="16007" y="331"/>
                  </a:cubicBezTo>
                  <a:cubicBezTo>
                    <a:pt x="14114" y="788"/>
                    <a:pt x="11887" y="1817"/>
                    <a:pt x="9215" y="3988"/>
                  </a:cubicBezTo>
                  <a:cubicBezTo>
                    <a:pt x="6543" y="6160"/>
                    <a:pt x="3425" y="9474"/>
                    <a:pt x="1644" y="12217"/>
                  </a:cubicBezTo>
                  <a:cubicBezTo>
                    <a:pt x="-138" y="14960"/>
                    <a:pt x="-583" y="17131"/>
                    <a:pt x="864" y="18617"/>
                  </a:cubicBezTo>
                  <a:cubicBezTo>
                    <a:pt x="2312" y="20103"/>
                    <a:pt x="5652" y="20903"/>
                    <a:pt x="8436" y="21188"/>
                  </a:cubicBezTo>
                  <a:cubicBezTo>
                    <a:pt x="11219" y="21474"/>
                    <a:pt x="13446" y="21245"/>
                    <a:pt x="15673" y="2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591299" y="8359956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00" y="11918"/>
                    <a:pt x="11200" y="3818"/>
                    <a:pt x="14800" y="1118"/>
                  </a:cubicBezTo>
                  <a:cubicBezTo>
                    <a:pt x="18400" y="-1582"/>
                    <a:pt x="200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819899" y="8231716"/>
              <a:ext cx="209551" cy="21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1" fill="norm" stroke="1" extrusionOk="0">
                  <a:moveTo>
                    <a:pt x="0" y="2965"/>
                  </a:moveTo>
                  <a:cubicBezTo>
                    <a:pt x="5184" y="2118"/>
                    <a:pt x="10368" y="1271"/>
                    <a:pt x="13608" y="741"/>
                  </a:cubicBezTo>
                  <a:cubicBezTo>
                    <a:pt x="16848" y="212"/>
                    <a:pt x="18144" y="0"/>
                    <a:pt x="19332" y="0"/>
                  </a:cubicBezTo>
                  <a:cubicBezTo>
                    <a:pt x="20520" y="0"/>
                    <a:pt x="21600" y="212"/>
                    <a:pt x="21168" y="2012"/>
                  </a:cubicBezTo>
                  <a:cubicBezTo>
                    <a:pt x="20736" y="3812"/>
                    <a:pt x="18792" y="7200"/>
                    <a:pt x="15768" y="10165"/>
                  </a:cubicBezTo>
                  <a:cubicBezTo>
                    <a:pt x="12744" y="13129"/>
                    <a:pt x="8640" y="15671"/>
                    <a:pt x="6156" y="17259"/>
                  </a:cubicBezTo>
                  <a:cubicBezTo>
                    <a:pt x="3672" y="18847"/>
                    <a:pt x="2808" y="19482"/>
                    <a:pt x="2808" y="20118"/>
                  </a:cubicBezTo>
                  <a:cubicBezTo>
                    <a:pt x="2808" y="20753"/>
                    <a:pt x="3672" y="21388"/>
                    <a:pt x="6912" y="21494"/>
                  </a:cubicBezTo>
                  <a:cubicBezTo>
                    <a:pt x="10152" y="21600"/>
                    <a:pt x="15768" y="21176"/>
                    <a:pt x="21384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039255" y="8382000"/>
              <a:ext cx="17434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7271" y="4457"/>
                    <a:pt x="13107" y="8914"/>
                    <a:pt x="10375" y="11657"/>
                  </a:cubicBezTo>
                  <a:cubicBezTo>
                    <a:pt x="7642" y="14400"/>
                    <a:pt x="6341" y="15429"/>
                    <a:pt x="4910" y="16114"/>
                  </a:cubicBezTo>
                  <a:cubicBezTo>
                    <a:pt x="3478" y="16800"/>
                    <a:pt x="1917" y="17143"/>
                    <a:pt x="1006" y="16457"/>
                  </a:cubicBezTo>
                  <a:cubicBezTo>
                    <a:pt x="95" y="15771"/>
                    <a:pt x="-165" y="14057"/>
                    <a:pt x="95" y="12343"/>
                  </a:cubicBezTo>
                  <a:cubicBezTo>
                    <a:pt x="355" y="10629"/>
                    <a:pt x="1136" y="8914"/>
                    <a:pt x="2958" y="7543"/>
                  </a:cubicBezTo>
                  <a:cubicBezTo>
                    <a:pt x="4780" y="6171"/>
                    <a:pt x="7642" y="5143"/>
                    <a:pt x="10375" y="6514"/>
                  </a:cubicBezTo>
                  <a:cubicBezTo>
                    <a:pt x="13107" y="7886"/>
                    <a:pt x="15710" y="11657"/>
                    <a:pt x="17271" y="14571"/>
                  </a:cubicBezTo>
                  <a:cubicBezTo>
                    <a:pt x="18833" y="17486"/>
                    <a:pt x="19353" y="19543"/>
                    <a:pt x="198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245349" y="8382000"/>
              <a:ext cx="1016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25"/>
                    <a:pt x="17100" y="450"/>
                    <a:pt x="13500" y="4050"/>
                  </a:cubicBezTo>
                  <a:cubicBezTo>
                    <a:pt x="9900" y="7650"/>
                    <a:pt x="4950" y="146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334249" y="8450630"/>
              <a:ext cx="165101" cy="9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8359"/>
                  </a:moveTo>
                  <a:cubicBezTo>
                    <a:pt x="277" y="6109"/>
                    <a:pt x="554" y="3859"/>
                    <a:pt x="1385" y="2284"/>
                  </a:cubicBezTo>
                  <a:cubicBezTo>
                    <a:pt x="2215" y="709"/>
                    <a:pt x="3600" y="-191"/>
                    <a:pt x="4846" y="34"/>
                  </a:cubicBezTo>
                  <a:cubicBezTo>
                    <a:pt x="6092" y="259"/>
                    <a:pt x="7200" y="1609"/>
                    <a:pt x="7615" y="4534"/>
                  </a:cubicBezTo>
                  <a:cubicBezTo>
                    <a:pt x="8031" y="7459"/>
                    <a:pt x="7754" y="11959"/>
                    <a:pt x="7200" y="15109"/>
                  </a:cubicBezTo>
                  <a:cubicBezTo>
                    <a:pt x="6646" y="18259"/>
                    <a:pt x="5815" y="20059"/>
                    <a:pt x="6092" y="20734"/>
                  </a:cubicBezTo>
                  <a:cubicBezTo>
                    <a:pt x="6369" y="21409"/>
                    <a:pt x="7754" y="20959"/>
                    <a:pt x="10523" y="20284"/>
                  </a:cubicBezTo>
                  <a:cubicBezTo>
                    <a:pt x="13292" y="19609"/>
                    <a:pt x="17446" y="18709"/>
                    <a:pt x="21600" y="17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632699" y="8420100"/>
              <a:ext cx="1016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6000"/>
                    <a:pt x="9900" y="12000"/>
                    <a:pt x="6300" y="15600"/>
                  </a:cubicBezTo>
                  <a:cubicBezTo>
                    <a:pt x="2700" y="19200"/>
                    <a:pt x="135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937499" y="8208433"/>
              <a:ext cx="311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9"/>
                  </a:moveTo>
                  <a:cubicBezTo>
                    <a:pt x="294" y="2880"/>
                    <a:pt x="588" y="1851"/>
                    <a:pt x="2865" y="1131"/>
                  </a:cubicBezTo>
                  <a:cubicBezTo>
                    <a:pt x="5143" y="411"/>
                    <a:pt x="9404" y="0"/>
                    <a:pt x="12269" y="0"/>
                  </a:cubicBezTo>
                  <a:cubicBezTo>
                    <a:pt x="15135" y="0"/>
                    <a:pt x="16604" y="411"/>
                    <a:pt x="17486" y="1131"/>
                  </a:cubicBezTo>
                  <a:cubicBezTo>
                    <a:pt x="18367" y="1851"/>
                    <a:pt x="18661" y="2880"/>
                    <a:pt x="18000" y="4423"/>
                  </a:cubicBezTo>
                  <a:cubicBezTo>
                    <a:pt x="17339" y="5966"/>
                    <a:pt x="15722" y="8023"/>
                    <a:pt x="13518" y="10183"/>
                  </a:cubicBezTo>
                  <a:cubicBezTo>
                    <a:pt x="11314" y="12343"/>
                    <a:pt x="8522" y="14606"/>
                    <a:pt x="6759" y="16046"/>
                  </a:cubicBezTo>
                  <a:cubicBezTo>
                    <a:pt x="4996" y="17486"/>
                    <a:pt x="4261" y="18103"/>
                    <a:pt x="3673" y="18823"/>
                  </a:cubicBezTo>
                  <a:cubicBezTo>
                    <a:pt x="3086" y="19543"/>
                    <a:pt x="2645" y="20366"/>
                    <a:pt x="2865" y="20880"/>
                  </a:cubicBezTo>
                  <a:cubicBezTo>
                    <a:pt x="3086" y="21394"/>
                    <a:pt x="3967" y="21600"/>
                    <a:pt x="6759" y="21600"/>
                  </a:cubicBezTo>
                  <a:cubicBezTo>
                    <a:pt x="9551" y="21600"/>
                    <a:pt x="14253" y="21394"/>
                    <a:pt x="17045" y="21189"/>
                  </a:cubicBezTo>
                  <a:cubicBezTo>
                    <a:pt x="19837" y="20983"/>
                    <a:pt x="20718" y="20777"/>
                    <a:pt x="21600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227592" y="8350250"/>
              <a:ext cx="1925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649" y="0"/>
                  </a:moveTo>
                  <a:cubicBezTo>
                    <a:pt x="18536" y="1565"/>
                    <a:pt x="16423" y="3130"/>
                    <a:pt x="13605" y="6104"/>
                  </a:cubicBezTo>
                  <a:cubicBezTo>
                    <a:pt x="10788" y="9078"/>
                    <a:pt x="7266" y="13461"/>
                    <a:pt x="4801" y="15652"/>
                  </a:cubicBezTo>
                  <a:cubicBezTo>
                    <a:pt x="2336" y="17843"/>
                    <a:pt x="927" y="17843"/>
                    <a:pt x="340" y="16904"/>
                  </a:cubicBezTo>
                  <a:cubicBezTo>
                    <a:pt x="-247" y="15965"/>
                    <a:pt x="-12" y="14087"/>
                    <a:pt x="575" y="12678"/>
                  </a:cubicBezTo>
                  <a:cubicBezTo>
                    <a:pt x="1162" y="11270"/>
                    <a:pt x="2101" y="10330"/>
                    <a:pt x="5623" y="11896"/>
                  </a:cubicBezTo>
                  <a:cubicBezTo>
                    <a:pt x="9144" y="13461"/>
                    <a:pt x="15249" y="17530"/>
                    <a:pt x="21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420099" y="8401050"/>
              <a:ext cx="139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709" y="1560"/>
                  </a:cubicBezTo>
                  <a:cubicBezTo>
                    <a:pt x="13091" y="3120"/>
                    <a:pt x="9491" y="6240"/>
                    <a:pt x="6709" y="9840"/>
                  </a:cubicBezTo>
                  <a:cubicBezTo>
                    <a:pt x="3927" y="13440"/>
                    <a:pt x="1964" y="17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559799" y="8446442"/>
              <a:ext cx="158751" cy="14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6435"/>
                  </a:moveTo>
                  <a:cubicBezTo>
                    <a:pt x="576" y="4870"/>
                    <a:pt x="1152" y="3304"/>
                    <a:pt x="2880" y="2052"/>
                  </a:cubicBezTo>
                  <a:cubicBezTo>
                    <a:pt x="4608" y="800"/>
                    <a:pt x="7488" y="-139"/>
                    <a:pt x="9360" y="18"/>
                  </a:cubicBezTo>
                  <a:cubicBezTo>
                    <a:pt x="11232" y="174"/>
                    <a:pt x="12096" y="1426"/>
                    <a:pt x="11952" y="3774"/>
                  </a:cubicBezTo>
                  <a:cubicBezTo>
                    <a:pt x="11808" y="6122"/>
                    <a:pt x="10656" y="9565"/>
                    <a:pt x="9504" y="12070"/>
                  </a:cubicBezTo>
                  <a:cubicBezTo>
                    <a:pt x="8352" y="14574"/>
                    <a:pt x="7200" y="16139"/>
                    <a:pt x="6192" y="17548"/>
                  </a:cubicBezTo>
                  <a:cubicBezTo>
                    <a:pt x="5184" y="18957"/>
                    <a:pt x="4320" y="20209"/>
                    <a:pt x="4752" y="20835"/>
                  </a:cubicBezTo>
                  <a:cubicBezTo>
                    <a:pt x="5184" y="21461"/>
                    <a:pt x="6912" y="21461"/>
                    <a:pt x="9936" y="20835"/>
                  </a:cubicBezTo>
                  <a:cubicBezTo>
                    <a:pt x="12960" y="20209"/>
                    <a:pt x="17280" y="18957"/>
                    <a:pt x="21600" y="17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775699" y="8210550"/>
              <a:ext cx="11718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600" fill="norm" stroke="1" extrusionOk="0">
                  <a:moveTo>
                    <a:pt x="0" y="0"/>
                  </a:moveTo>
                  <a:cubicBezTo>
                    <a:pt x="6224" y="2760"/>
                    <a:pt x="12447" y="5520"/>
                    <a:pt x="16292" y="7860"/>
                  </a:cubicBezTo>
                  <a:cubicBezTo>
                    <a:pt x="20136" y="10200"/>
                    <a:pt x="21600" y="12120"/>
                    <a:pt x="18854" y="14340"/>
                  </a:cubicBezTo>
                  <a:cubicBezTo>
                    <a:pt x="16108" y="16560"/>
                    <a:pt x="9153" y="19080"/>
                    <a:pt x="21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928099" y="8190373"/>
              <a:ext cx="214177" cy="44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50" fill="norm" stroke="1" extrusionOk="0">
                  <a:moveTo>
                    <a:pt x="3086" y="665"/>
                  </a:moveTo>
                  <a:cubicBezTo>
                    <a:pt x="5143" y="258"/>
                    <a:pt x="7200" y="-150"/>
                    <a:pt x="9874" y="54"/>
                  </a:cubicBezTo>
                  <a:cubicBezTo>
                    <a:pt x="12549" y="258"/>
                    <a:pt x="15840" y="1073"/>
                    <a:pt x="18103" y="2856"/>
                  </a:cubicBezTo>
                  <a:cubicBezTo>
                    <a:pt x="20366" y="4639"/>
                    <a:pt x="21600" y="7390"/>
                    <a:pt x="20263" y="10141"/>
                  </a:cubicBezTo>
                  <a:cubicBezTo>
                    <a:pt x="18926" y="12892"/>
                    <a:pt x="15017" y="15642"/>
                    <a:pt x="11211" y="17527"/>
                  </a:cubicBezTo>
                  <a:cubicBezTo>
                    <a:pt x="7406" y="19412"/>
                    <a:pt x="3703" y="20431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378949" y="8300391"/>
              <a:ext cx="279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636" y="6132"/>
                    <a:pt x="3273" y="-1068"/>
                    <a:pt x="6873" y="132"/>
                  </a:cubicBezTo>
                  <a:cubicBezTo>
                    <a:pt x="10473" y="1332"/>
                    <a:pt x="1603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467849" y="8451850"/>
              <a:ext cx="292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800"/>
                    <a:pt x="10643" y="9600"/>
                    <a:pt x="14243" y="13200"/>
                  </a:cubicBezTo>
                  <a:cubicBezTo>
                    <a:pt x="17843" y="16800"/>
                    <a:pt x="19722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047585" y="8133640"/>
              <a:ext cx="122196" cy="36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96" fill="norm" stroke="1" extrusionOk="0">
                  <a:moveTo>
                    <a:pt x="19443" y="3723"/>
                  </a:moveTo>
                  <a:cubicBezTo>
                    <a:pt x="20176" y="3110"/>
                    <a:pt x="20908" y="2496"/>
                    <a:pt x="21091" y="1882"/>
                  </a:cubicBezTo>
                  <a:cubicBezTo>
                    <a:pt x="21274" y="1269"/>
                    <a:pt x="20908" y="655"/>
                    <a:pt x="19627" y="287"/>
                  </a:cubicBezTo>
                  <a:cubicBezTo>
                    <a:pt x="18345" y="-81"/>
                    <a:pt x="16149" y="-204"/>
                    <a:pt x="13403" y="594"/>
                  </a:cubicBezTo>
                  <a:cubicBezTo>
                    <a:pt x="10657" y="1391"/>
                    <a:pt x="7362" y="3110"/>
                    <a:pt x="4616" y="5748"/>
                  </a:cubicBezTo>
                  <a:cubicBezTo>
                    <a:pt x="1871" y="8387"/>
                    <a:pt x="-326" y="11946"/>
                    <a:pt x="40" y="14585"/>
                  </a:cubicBezTo>
                  <a:cubicBezTo>
                    <a:pt x="406" y="17223"/>
                    <a:pt x="3335" y="18941"/>
                    <a:pt x="6996" y="19923"/>
                  </a:cubicBezTo>
                  <a:cubicBezTo>
                    <a:pt x="10657" y="20905"/>
                    <a:pt x="15050" y="21151"/>
                    <a:pt x="19443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297254" y="8242300"/>
              <a:ext cx="2784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06"/>
                    <a:pt x="1783" y="3812"/>
                    <a:pt x="240" y="7412"/>
                  </a:cubicBezTo>
                  <a:cubicBezTo>
                    <a:pt x="-1303" y="11012"/>
                    <a:pt x="4868" y="16306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413999" y="831850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5600"/>
                    <a:pt x="847" y="9600"/>
                    <a:pt x="4447" y="6000"/>
                  </a:cubicBezTo>
                  <a:cubicBezTo>
                    <a:pt x="8047" y="2400"/>
                    <a:pt x="1482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706826" y="8210550"/>
              <a:ext cx="19612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20126" y="2000"/>
                    <a:pt x="18733" y="4000"/>
                    <a:pt x="17223" y="6800"/>
                  </a:cubicBezTo>
                  <a:cubicBezTo>
                    <a:pt x="15714" y="9600"/>
                    <a:pt x="14088" y="13200"/>
                    <a:pt x="12114" y="15800"/>
                  </a:cubicBezTo>
                  <a:cubicBezTo>
                    <a:pt x="10139" y="18400"/>
                    <a:pt x="7817" y="20000"/>
                    <a:pt x="5959" y="20800"/>
                  </a:cubicBezTo>
                  <a:cubicBezTo>
                    <a:pt x="4101" y="21600"/>
                    <a:pt x="2707" y="21600"/>
                    <a:pt x="1778" y="21000"/>
                  </a:cubicBezTo>
                  <a:cubicBezTo>
                    <a:pt x="849" y="20400"/>
                    <a:pt x="385" y="19200"/>
                    <a:pt x="152" y="17700"/>
                  </a:cubicBezTo>
                  <a:cubicBezTo>
                    <a:pt x="-80" y="16200"/>
                    <a:pt x="-80" y="14400"/>
                    <a:pt x="385" y="13100"/>
                  </a:cubicBezTo>
                  <a:cubicBezTo>
                    <a:pt x="849" y="11800"/>
                    <a:pt x="1778" y="11000"/>
                    <a:pt x="2823" y="10600"/>
                  </a:cubicBezTo>
                  <a:cubicBezTo>
                    <a:pt x="3868" y="10200"/>
                    <a:pt x="5030" y="10200"/>
                    <a:pt x="7585" y="11500"/>
                  </a:cubicBezTo>
                  <a:cubicBezTo>
                    <a:pt x="10139" y="12800"/>
                    <a:pt x="14088" y="15400"/>
                    <a:pt x="16643" y="17300"/>
                  </a:cubicBezTo>
                  <a:cubicBezTo>
                    <a:pt x="19197" y="19200"/>
                    <a:pt x="20359" y="20400"/>
                    <a:pt x="21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947399" y="8218474"/>
              <a:ext cx="135089" cy="3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03" fill="norm" stroke="1" extrusionOk="0">
                  <a:moveTo>
                    <a:pt x="9969" y="1081"/>
                  </a:moveTo>
                  <a:cubicBezTo>
                    <a:pt x="11298" y="688"/>
                    <a:pt x="12628" y="296"/>
                    <a:pt x="14123" y="99"/>
                  </a:cubicBezTo>
                  <a:cubicBezTo>
                    <a:pt x="15618" y="-97"/>
                    <a:pt x="17280" y="-97"/>
                    <a:pt x="18775" y="1016"/>
                  </a:cubicBezTo>
                  <a:cubicBezTo>
                    <a:pt x="20271" y="2128"/>
                    <a:pt x="21600" y="4354"/>
                    <a:pt x="21102" y="7103"/>
                  </a:cubicBezTo>
                  <a:cubicBezTo>
                    <a:pt x="20603" y="9852"/>
                    <a:pt x="18277" y="13125"/>
                    <a:pt x="14455" y="15612"/>
                  </a:cubicBezTo>
                  <a:cubicBezTo>
                    <a:pt x="10634" y="18099"/>
                    <a:pt x="5317" y="19801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0" name="Drawing"/>
          <p:cNvGrpSpPr/>
          <p:nvPr/>
        </p:nvGrpSpPr>
        <p:grpSpPr>
          <a:xfrm>
            <a:off x="1429742" y="1392569"/>
            <a:ext cx="9663516" cy="8121848"/>
            <a:chOff x="0" y="0"/>
            <a:chExt cx="9663515" cy="8121846"/>
          </a:xfrm>
        </p:grpSpPr>
        <p:sp>
          <p:nvSpPr>
            <p:cNvPr id="1865" name="Line"/>
            <p:cNvSpPr/>
            <p:nvPr/>
          </p:nvSpPr>
          <p:spPr>
            <a:xfrm>
              <a:off x="658188" y="-1"/>
              <a:ext cx="197012" cy="73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45" fill="norm" stroke="1" extrusionOk="0">
                  <a:moveTo>
                    <a:pt x="805" y="7977"/>
                  </a:moveTo>
                  <a:cubicBezTo>
                    <a:pt x="1705" y="10045"/>
                    <a:pt x="2605" y="12114"/>
                    <a:pt x="3505" y="14213"/>
                  </a:cubicBezTo>
                  <a:cubicBezTo>
                    <a:pt x="4405" y="16312"/>
                    <a:pt x="5305" y="18442"/>
                    <a:pt x="5980" y="19750"/>
                  </a:cubicBezTo>
                  <a:cubicBezTo>
                    <a:pt x="6655" y="21058"/>
                    <a:pt x="7105" y="21545"/>
                    <a:pt x="6317" y="20784"/>
                  </a:cubicBezTo>
                  <a:cubicBezTo>
                    <a:pt x="5530" y="20024"/>
                    <a:pt x="3505" y="18016"/>
                    <a:pt x="2155" y="16008"/>
                  </a:cubicBezTo>
                  <a:cubicBezTo>
                    <a:pt x="805" y="14000"/>
                    <a:pt x="130" y="11992"/>
                    <a:pt x="18" y="9863"/>
                  </a:cubicBezTo>
                  <a:cubicBezTo>
                    <a:pt x="-95" y="7733"/>
                    <a:pt x="355" y="5482"/>
                    <a:pt x="1143" y="3930"/>
                  </a:cubicBezTo>
                  <a:cubicBezTo>
                    <a:pt x="1930" y="2379"/>
                    <a:pt x="3055" y="1527"/>
                    <a:pt x="4292" y="979"/>
                  </a:cubicBezTo>
                  <a:cubicBezTo>
                    <a:pt x="5530" y="432"/>
                    <a:pt x="6880" y="188"/>
                    <a:pt x="8230" y="67"/>
                  </a:cubicBezTo>
                  <a:cubicBezTo>
                    <a:pt x="9580" y="-55"/>
                    <a:pt x="10930" y="-55"/>
                    <a:pt x="13067" y="462"/>
                  </a:cubicBezTo>
                  <a:cubicBezTo>
                    <a:pt x="15205" y="979"/>
                    <a:pt x="18130" y="2014"/>
                    <a:pt x="19705" y="3322"/>
                  </a:cubicBezTo>
                  <a:cubicBezTo>
                    <a:pt x="21280" y="4630"/>
                    <a:pt x="21505" y="6212"/>
                    <a:pt x="19480" y="7551"/>
                  </a:cubicBezTo>
                  <a:cubicBezTo>
                    <a:pt x="17455" y="8889"/>
                    <a:pt x="13180" y="9984"/>
                    <a:pt x="10367" y="10532"/>
                  </a:cubicBezTo>
                  <a:cubicBezTo>
                    <a:pt x="7555" y="11080"/>
                    <a:pt x="6205" y="11080"/>
                    <a:pt x="4967" y="11049"/>
                  </a:cubicBezTo>
                  <a:cubicBezTo>
                    <a:pt x="3730" y="11019"/>
                    <a:pt x="2605" y="10958"/>
                    <a:pt x="2155" y="10836"/>
                  </a:cubicBezTo>
                  <a:cubicBezTo>
                    <a:pt x="1705" y="10715"/>
                    <a:pt x="1930" y="10532"/>
                    <a:pt x="2155" y="10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05062" y="360030"/>
              <a:ext cx="236946" cy="29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60" fill="norm" stroke="1" extrusionOk="0">
                  <a:moveTo>
                    <a:pt x="180" y="7983"/>
                  </a:moveTo>
                  <a:cubicBezTo>
                    <a:pt x="-11" y="6887"/>
                    <a:pt x="-202" y="5791"/>
                    <a:pt x="467" y="5243"/>
                  </a:cubicBezTo>
                  <a:cubicBezTo>
                    <a:pt x="1136" y="4696"/>
                    <a:pt x="2665" y="4696"/>
                    <a:pt x="4386" y="5870"/>
                  </a:cubicBezTo>
                  <a:cubicBezTo>
                    <a:pt x="6106" y="7043"/>
                    <a:pt x="8017" y="9391"/>
                    <a:pt x="9069" y="11739"/>
                  </a:cubicBezTo>
                  <a:cubicBezTo>
                    <a:pt x="10120" y="14087"/>
                    <a:pt x="10311" y="16435"/>
                    <a:pt x="10311" y="18235"/>
                  </a:cubicBezTo>
                  <a:cubicBezTo>
                    <a:pt x="10311" y="20035"/>
                    <a:pt x="10120" y="21287"/>
                    <a:pt x="9738" y="21443"/>
                  </a:cubicBezTo>
                  <a:cubicBezTo>
                    <a:pt x="9356" y="21600"/>
                    <a:pt x="8782" y="20661"/>
                    <a:pt x="8304" y="18313"/>
                  </a:cubicBezTo>
                  <a:cubicBezTo>
                    <a:pt x="7826" y="15965"/>
                    <a:pt x="7444" y="12209"/>
                    <a:pt x="9069" y="9078"/>
                  </a:cubicBezTo>
                  <a:cubicBezTo>
                    <a:pt x="10694" y="5948"/>
                    <a:pt x="14325" y="3443"/>
                    <a:pt x="16715" y="2035"/>
                  </a:cubicBezTo>
                  <a:cubicBezTo>
                    <a:pt x="19104" y="626"/>
                    <a:pt x="20251" y="313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274252" y="108474"/>
              <a:ext cx="280506" cy="54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32" fill="norm" stroke="1" extrusionOk="0">
                  <a:moveTo>
                    <a:pt x="16163" y="3393"/>
                  </a:moveTo>
                  <a:cubicBezTo>
                    <a:pt x="15838" y="2978"/>
                    <a:pt x="15513" y="2563"/>
                    <a:pt x="15188" y="1939"/>
                  </a:cubicBezTo>
                  <a:cubicBezTo>
                    <a:pt x="14863" y="1316"/>
                    <a:pt x="14539" y="486"/>
                    <a:pt x="13889" y="153"/>
                  </a:cubicBezTo>
                  <a:cubicBezTo>
                    <a:pt x="13239" y="-179"/>
                    <a:pt x="12265" y="-13"/>
                    <a:pt x="10397" y="1067"/>
                  </a:cubicBezTo>
                  <a:cubicBezTo>
                    <a:pt x="8530" y="2147"/>
                    <a:pt x="5769" y="4141"/>
                    <a:pt x="3657" y="6592"/>
                  </a:cubicBezTo>
                  <a:cubicBezTo>
                    <a:pt x="1546" y="9043"/>
                    <a:pt x="84" y="11950"/>
                    <a:pt x="3" y="14443"/>
                  </a:cubicBezTo>
                  <a:cubicBezTo>
                    <a:pt x="-78" y="16935"/>
                    <a:pt x="1221" y="19012"/>
                    <a:pt x="3657" y="20133"/>
                  </a:cubicBezTo>
                  <a:cubicBezTo>
                    <a:pt x="6093" y="21255"/>
                    <a:pt x="9666" y="21421"/>
                    <a:pt x="12833" y="21296"/>
                  </a:cubicBezTo>
                  <a:cubicBezTo>
                    <a:pt x="16000" y="21172"/>
                    <a:pt x="18761" y="20756"/>
                    <a:pt x="21522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132607" y="21398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947326" y="182850"/>
              <a:ext cx="629782" cy="45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78" fill="norm" stroke="1" extrusionOk="0">
                  <a:moveTo>
                    <a:pt x="1778" y="5001"/>
                  </a:moveTo>
                  <a:cubicBezTo>
                    <a:pt x="1416" y="4804"/>
                    <a:pt x="1053" y="4606"/>
                    <a:pt x="691" y="4310"/>
                  </a:cubicBezTo>
                  <a:cubicBezTo>
                    <a:pt x="328" y="4014"/>
                    <a:pt x="-34" y="3620"/>
                    <a:pt x="2" y="3472"/>
                  </a:cubicBezTo>
                  <a:cubicBezTo>
                    <a:pt x="38" y="3324"/>
                    <a:pt x="473" y="3423"/>
                    <a:pt x="1706" y="3225"/>
                  </a:cubicBezTo>
                  <a:cubicBezTo>
                    <a:pt x="2938" y="3028"/>
                    <a:pt x="4967" y="2535"/>
                    <a:pt x="7106" y="1993"/>
                  </a:cubicBezTo>
                  <a:cubicBezTo>
                    <a:pt x="9244" y="1450"/>
                    <a:pt x="11491" y="858"/>
                    <a:pt x="12832" y="562"/>
                  </a:cubicBezTo>
                  <a:cubicBezTo>
                    <a:pt x="14173" y="267"/>
                    <a:pt x="14608" y="267"/>
                    <a:pt x="15115" y="168"/>
                  </a:cubicBezTo>
                  <a:cubicBezTo>
                    <a:pt x="15622" y="69"/>
                    <a:pt x="16202" y="-128"/>
                    <a:pt x="16420" y="119"/>
                  </a:cubicBezTo>
                  <a:cubicBezTo>
                    <a:pt x="16637" y="365"/>
                    <a:pt x="16492" y="1056"/>
                    <a:pt x="15804" y="2190"/>
                  </a:cubicBezTo>
                  <a:cubicBezTo>
                    <a:pt x="15115" y="3324"/>
                    <a:pt x="13883" y="4902"/>
                    <a:pt x="12143" y="6973"/>
                  </a:cubicBezTo>
                  <a:cubicBezTo>
                    <a:pt x="10404" y="9045"/>
                    <a:pt x="8157" y="11609"/>
                    <a:pt x="6163" y="13828"/>
                  </a:cubicBezTo>
                  <a:cubicBezTo>
                    <a:pt x="4170" y="16047"/>
                    <a:pt x="2430" y="17921"/>
                    <a:pt x="1524" y="19105"/>
                  </a:cubicBezTo>
                  <a:cubicBezTo>
                    <a:pt x="618" y="20288"/>
                    <a:pt x="546" y="20782"/>
                    <a:pt x="727" y="21077"/>
                  </a:cubicBezTo>
                  <a:cubicBezTo>
                    <a:pt x="908" y="21373"/>
                    <a:pt x="1343" y="21472"/>
                    <a:pt x="2865" y="21275"/>
                  </a:cubicBezTo>
                  <a:cubicBezTo>
                    <a:pt x="4387" y="21077"/>
                    <a:pt x="6997" y="20584"/>
                    <a:pt x="9715" y="20042"/>
                  </a:cubicBezTo>
                  <a:cubicBezTo>
                    <a:pt x="12433" y="19499"/>
                    <a:pt x="15260" y="18908"/>
                    <a:pt x="17253" y="18513"/>
                  </a:cubicBezTo>
                  <a:cubicBezTo>
                    <a:pt x="19247" y="18119"/>
                    <a:pt x="20406" y="17921"/>
                    <a:pt x="21566" y="17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824873" y="225579"/>
              <a:ext cx="279285" cy="37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73" fill="norm" stroke="1" extrusionOk="0">
                  <a:moveTo>
                    <a:pt x="16917" y="3978"/>
                  </a:moveTo>
                  <a:cubicBezTo>
                    <a:pt x="16917" y="3384"/>
                    <a:pt x="16917" y="2791"/>
                    <a:pt x="16997" y="2079"/>
                  </a:cubicBezTo>
                  <a:cubicBezTo>
                    <a:pt x="17078" y="1367"/>
                    <a:pt x="17239" y="536"/>
                    <a:pt x="16836" y="180"/>
                  </a:cubicBezTo>
                  <a:cubicBezTo>
                    <a:pt x="16433" y="-176"/>
                    <a:pt x="15466" y="-57"/>
                    <a:pt x="13209" y="1011"/>
                  </a:cubicBezTo>
                  <a:cubicBezTo>
                    <a:pt x="10953" y="2079"/>
                    <a:pt x="7406" y="4097"/>
                    <a:pt x="4827" y="6411"/>
                  </a:cubicBezTo>
                  <a:cubicBezTo>
                    <a:pt x="2248" y="8725"/>
                    <a:pt x="636" y="11336"/>
                    <a:pt x="153" y="13769"/>
                  </a:cubicBezTo>
                  <a:cubicBezTo>
                    <a:pt x="-331" y="16202"/>
                    <a:pt x="314" y="18457"/>
                    <a:pt x="2409" y="19762"/>
                  </a:cubicBezTo>
                  <a:cubicBezTo>
                    <a:pt x="4505" y="21068"/>
                    <a:pt x="8051" y="21424"/>
                    <a:pt x="11436" y="21009"/>
                  </a:cubicBezTo>
                  <a:cubicBezTo>
                    <a:pt x="14821" y="20593"/>
                    <a:pt x="18045" y="19406"/>
                    <a:pt x="21269" y="18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875557" y="436230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9200"/>
                    <a:pt x="11520" y="16800"/>
                    <a:pt x="15120" y="13200"/>
                  </a:cubicBezTo>
                  <a:cubicBezTo>
                    <a:pt x="18720" y="9600"/>
                    <a:pt x="2016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494569" y="108147"/>
              <a:ext cx="206489" cy="54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63" fill="norm" stroke="1" extrusionOk="0">
                  <a:moveTo>
                    <a:pt x="17357" y="665"/>
                  </a:moveTo>
                  <a:cubicBezTo>
                    <a:pt x="16266" y="332"/>
                    <a:pt x="15175" y="0"/>
                    <a:pt x="14084" y="0"/>
                  </a:cubicBezTo>
                  <a:cubicBezTo>
                    <a:pt x="12993" y="0"/>
                    <a:pt x="11902" y="332"/>
                    <a:pt x="10157" y="1703"/>
                  </a:cubicBezTo>
                  <a:cubicBezTo>
                    <a:pt x="8411" y="3074"/>
                    <a:pt x="6011" y="5483"/>
                    <a:pt x="4048" y="8142"/>
                  </a:cubicBezTo>
                  <a:cubicBezTo>
                    <a:pt x="2084" y="10800"/>
                    <a:pt x="557" y="13708"/>
                    <a:pt x="120" y="15909"/>
                  </a:cubicBezTo>
                  <a:cubicBezTo>
                    <a:pt x="-316" y="18111"/>
                    <a:pt x="339" y="19606"/>
                    <a:pt x="3611" y="20478"/>
                  </a:cubicBezTo>
                  <a:cubicBezTo>
                    <a:pt x="6884" y="21351"/>
                    <a:pt x="12775" y="21600"/>
                    <a:pt x="16157" y="21558"/>
                  </a:cubicBezTo>
                  <a:cubicBezTo>
                    <a:pt x="19539" y="21517"/>
                    <a:pt x="20411" y="21185"/>
                    <a:pt x="21284" y="20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656607" y="423530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6800"/>
                    <a:pt x="8716" y="12000"/>
                    <a:pt x="12316" y="8400"/>
                  </a:cubicBezTo>
                  <a:cubicBezTo>
                    <a:pt x="15916" y="4800"/>
                    <a:pt x="1875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951037" y="261327"/>
              <a:ext cx="264371" cy="36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5" fill="norm" stroke="1" extrusionOk="0">
                  <a:moveTo>
                    <a:pt x="2382" y="2842"/>
                  </a:moveTo>
                  <a:cubicBezTo>
                    <a:pt x="2382" y="2088"/>
                    <a:pt x="2382" y="1335"/>
                    <a:pt x="4354" y="770"/>
                  </a:cubicBezTo>
                  <a:cubicBezTo>
                    <a:pt x="6325" y="205"/>
                    <a:pt x="10268" y="-172"/>
                    <a:pt x="13011" y="79"/>
                  </a:cubicBezTo>
                  <a:cubicBezTo>
                    <a:pt x="15754" y="330"/>
                    <a:pt x="17297" y="1209"/>
                    <a:pt x="17897" y="2340"/>
                  </a:cubicBezTo>
                  <a:cubicBezTo>
                    <a:pt x="18497" y="3470"/>
                    <a:pt x="18154" y="4851"/>
                    <a:pt x="15754" y="7175"/>
                  </a:cubicBezTo>
                  <a:cubicBezTo>
                    <a:pt x="13354" y="9498"/>
                    <a:pt x="8897" y="12763"/>
                    <a:pt x="6325" y="14647"/>
                  </a:cubicBezTo>
                  <a:cubicBezTo>
                    <a:pt x="3754" y="16530"/>
                    <a:pt x="3068" y="17033"/>
                    <a:pt x="2468" y="17598"/>
                  </a:cubicBezTo>
                  <a:cubicBezTo>
                    <a:pt x="1868" y="18163"/>
                    <a:pt x="1354" y="18791"/>
                    <a:pt x="840" y="19356"/>
                  </a:cubicBezTo>
                  <a:cubicBezTo>
                    <a:pt x="325" y="19921"/>
                    <a:pt x="-189" y="20423"/>
                    <a:pt x="68" y="20800"/>
                  </a:cubicBezTo>
                  <a:cubicBezTo>
                    <a:pt x="325" y="21177"/>
                    <a:pt x="1354" y="21428"/>
                    <a:pt x="5040" y="21365"/>
                  </a:cubicBezTo>
                  <a:cubicBezTo>
                    <a:pt x="8725" y="21302"/>
                    <a:pt x="15068" y="20926"/>
                    <a:pt x="21411" y="20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259354" y="537830"/>
              <a:ext cx="19735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7289" y="0"/>
                  </a:moveTo>
                  <a:cubicBezTo>
                    <a:pt x="14531" y="5472"/>
                    <a:pt x="11774" y="10944"/>
                    <a:pt x="9246" y="14256"/>
                  </a:cubicBezTo>
                  <a:cubicBezTo>
                    <a:pt x="6719" y="17568"/>
                    <a:pt x="4421" y="18720"/>
                    <a:pt x="2812" y="18864"/>
                  </a:cubicBezTo>
                  <a:cubicBezTo>
                    <a:pt x="1204" y="19008"/>
                    <a:pt x="285" y="18144"/>
                    <a:pt x="55" y="16848"/>
                  </a:cubicBezTo>
                  <a:cubicBezTo>
                    <a:pt x="-175" y="15552"/>
                    <a:pt x="285" y="13824"/>
                    <a:pt x="2123" y="12960"/>
                  </a:cubicBezTo>
                  <a:cubicBezTo>
                    <a:pt x="3961" y="12096"/>
                    <a:pt x="7178" y="12096"/>
                    <a:pt x="10625" y="13680"/>
                  </a:cubicBezTo>
                  <a:cubicBezTo>
                    <a:pt x="14072" y="15264"/>
                    <a:pt x="17748" y="18432"/>
                    <a:pt x="21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507507" y="544180"/>
              <a:ext cx="114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629"/>
                    <a:pt x="12800" y="9257"/>
                    <a:pt x="9200" y="12857"/>
                  </a:cubicBezTo>
                  <a:cubicBezTo>
                    <a:pt x="5600" y="16457"/>
                    <a:pt x="280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602757" y="695784"/>
              <a:ext cx="254001" cy="13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2" fill="norm" stroke="1" extrusionOk="0">
                  <a:moveTo>
                    <a:pt x="0" y="4112"/>
                  </a:moveTo>
                  <a:cubicBezTo>
                    <a:pt x="540" y="2783"/>
                    <a:pt x="1080" y="1454"/>
                    <a:pt x="1800" y="623"/>
                  </a:cubicBezTo>
                  <a:cubicBezTo>
                    <a:pt x="2520" y="-208"/>
                    <a:pt x="3420" y="-540"/>
                    <a:pt x="4410" y="1786"/>
                  </a:cubicBezTo>
                  <a:cubicBezTo>
                    <a:pt x="5400" y="4112"/>
                    <a:pt x="6480" y="9097"/>
                    <a:pt x="6840" y="12420"/>
                  </a:cubicBezTo>
                  <a:cubicBezTo>
                    <a:pt x="7200" y="15743"/>
                    <a:pt x="6840" y="17405"/>
                    <a:pt x="7020" y="18734"/>
                  </a:cubicBezTo>
                  <a:cubicBezTo>
                    <a:pt x="7200" y="20063"/>
                    <a:pt x="7920" y="21060"/>
                    <a:pt x="10440" y="20728"/>
                  </a:cubicBezTo>
                  <a:cubicBezTo>
                    <a:pt x="12960" y="20395"/>
                    <a:pt x="17280" y="18734"/>
                    <a:pt x="21600" y="17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040907" y="626730"/>
              <a:ext cx="4708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200"/>
                    <a:pt x="21600" y="8400"/>
                    <a:pt x="18900" y="12000"/>
                  </a:cubicBezTo>
                  <a:cubicBezTo>
                    <a:pt x="16200" y="15600"/>
                    <a:pt x="81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377457" y="328750"/>
              <a:ext cx="361951" cy="34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3570"/>
                  </a:moveTo>
                  <a:cubicBezTo>
                    <a:pt x="379" y="2903"/>
                    <a:pt x="758" y="2237"/>
                    <a:pt x="2526" y="1637"/>
                  </a:cubicBezTo>
                  <a:cubicBezTo>
                    <a:pt x="4295" y="1037"/>
                    <a:pt x="7453" y="503"/>
                    <a:pt x="9663" y="237"/>
                  </a:cubicBezTo>
                  <a:cubicBezTo>
                    <a:pt x="11874" y="-30"/>
                    <a:pt x="13137" y="-30"/>
                    <a:pt x="14084" y="37"/>
                  </a:cubicBezTo>
                  <a:cubicBezTo>
                    <a:pt x="15032" y="103"/>
                    <a:pt x="15663" y="237"/>
                    <a:pt x="16105" y="703"/>
                  </a:cubicBezTo>
                  <a:cubicBezTo>
                    <a:pt x="16547" y="1170"/>
                    <a:pt x="16800" y="1970"/>
                    <a:pt x="16105" y="3703"/>
                  </a:cubicBezTo>
                  <a:cubicBezTo>
                    <a:pt x="15411" y="5437"/>
                    <a:pt x="13768" y="8103"/>
                    <a:pt x="11368" y="10970"/>
                  </a:cubicBezTo>
                  <a:cubicBezTo>
                    <a:pt x="8968" y="13837"/>
                    <a:pt x="5811" y="16903"/>
                    <a:pt x="3979" y="18703"/>
                  </a:cubicBezTo>
                  <a:cubicBezTo>
                    <a:pt x="2147" y="20503"/>
                    <a:pt x="1642" y="21037"/>
                    <a:pt x="1832" y="21303"/>
                  </a:cubicBezTo>
                  <a:cubicBezTo>
                    <a:pt x="2021" y="21570"/>
                    <a:pt x="2905" y="21570"/>
                    <a:pt x="5368" y="21370"/>
                  </a:cubicBezTo>
                  <a:cubicBezTo>
                    <a:pt x="7832" y="21170"/>
                    <a:pt x="11874" y="20770"/>
                    <a:pt x="14842" y="20437"/>
                  </a:cubicBezTo>
                  <a:cubicBezTo>
                    <a:pt x="17811" y="20103"/>
                    <a:pt x="19705" y="19837"/>
                    <a:pt x="21600" y="19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760166" y="588630"/>
              <a:ext cx="18879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4206" y="0"/>
                  </a:moveTo>
                  <a:cubicBezTo>
                    <a:pt x="12286" y="4717"/>
                    <a:pt x="10366" y="9434"/>
                    <a:pt x="8926" y="12290"/>
                  </a:cubicBezTo>
                  <a:cubicBezTo>
                    <a:pt x="7486" y="15145"/>
                    <a:pt x="6526" y="16138"/>
                    <a:pt x="5326" y="16883"/>
                  </a:cubicBezTo>
                  <a:cubicBezTo>
                    <a:pt x="4126" y="17628"/>
                    <a:pt x="2686" y="18124"/>
                    <a:pt x="1606" y="17876"/>
                  </a:cubicBezTo>
                  <a:cubicBezTo>
                    <a:pt x="526" y="17628"/>
                    <a:pt x="-194" y="16634"/>
                    <a:pt x="46" y="15890"/>
                  </a:cubicBezTo>
                  <a:cubicBezTo>
                    <a:pt x="286" y="15145"/>
                    <a:pt x="1486" y="14648"/>
                    <a:pt x="4126" y="15145"/>
                  </a:cubicBezTo>
                  <a:cubicBezTo>
                    <a:pt x="6766" y="15641"/>
                    <a:pt x="10846" y="17131"/>
                    <a:pt x="13966" y="18372"/>
                  </a:cubicBezTo>
                  <a:cubicBezTo>
                    <a:pt x="17086" y="19614"/>
                    <a:pt x="19246" y="20607"/>
                    <a:pt x="21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993407" y="633080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634"/>
                    <a:pt x="13263" y="5268"/>
                    <a:pt x="9663" y="8868"/>
                  </a:cubicBezTo>
                  <a:cubicBezTo>
                    <a:pt x="6063" y="12468"/>
                    <a:pt x="3032" y="170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183907" y="684505"/>
              <a:ext cx="203201" cy="17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607"/>
                  </a:moveTo>
                  <a:cubicBezTo>
                    <a:pt x="900" y="3306"/>
                    <a:pt x="1800" y="2005"/>
                    <a:pt x="2812" y="1224"/>
                  </a:cubicBezTo>
                  <a:cubicBezTo>
                    <a:pt x="3825" y="443"/>
                    <a:pt x="4950" y="183"/>
                    <a:pt x="6075" y="53"/>
                  </a:cubicBezTo>
                  <a:cubicBezTo>
                    <a:pt x="7200" y="-77"/>
                    <a:pt x="8325" y="-77"/>
                    <a:pt x="9000" y="1354"/>
                  </a:cubicBezTo>
                  <a:cubicBezTo>
                    <a:pt x="9675" y="2786"/>
                    <a:pt x="9900" y="5648"/>
                    <a:pt x="9225" y="8251"/>
                  </a:cubicBezTo>
                  <a:cubicBezTo>
                    <a:pt x="8550" y="10853"/>
                    <a:pt x="6975" y="13195"/>
                    <a:pt x="5513" y="15277"/>
                  </a:cubicBezTo>
                  <a:cubicBezTo>
                    <a:pt x="4050" y="17359"/>
                    <a:pt x="2700" y="19181"/>
                    <a:pt x="2587" y="20222"/>
                  </a:cubicBezTo>
                  <a:cubicBezTo>
                    <a:pt x="2475" y="21263"/>
                    <a:pt x="3600" y="21523"/>
                    <a:pt x="6975" y="21003"/>
                  </a:cubicBezTo>
                  <a:cubicBezTo>
                    <a:pt x="10350" y="20482"/>
                    <a:pt x="15975" y="19181"/>
                    <a:pt x="21600" y="17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437907" y="340980"/>
              <a:ext cx="12555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0" y="0"/>
                  </a:moveTo>
                  <a:cubicBezTo>
                    <a:pt x="6271" y="2400"/>
                    <a:pt x="12542" y="4800"/>
                    <a:pt x="16374" y="7333"/>
                  </a:cubicBezTo>
                  <a:cubicBezTo>
                    <a:pt x="20206" y="9867"/>
                    <a:pt x="21600" y="12533"/>
                    <a:pt x="20032" y="14933"/>
                  </a:cubicBezTo>
                  <a:cubicBezTo>
                    <a:pt x="18465" y="17333"/>
                    <a:pt x="13935" y="19467"/>
                    <a:pt x="9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806207" y="194930"/>
              <a:ext cx="196723" cy="75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26" fill="norm" stroke="1" extrusionOk="0">
                  <a:moveTo>
                    <a:pt x="0" y="0"/>
                  </a:moveTo>
                  <a:cubicBezTo>
                    <a:pt x="4093" y="910"/>
                    <a:pt x="8185" y="1820"/>
                    <a:pt x="11709" y="3064"/>
                  </a:cubicBezTo>
                  <a:cubicBezTo>
                    <a:pt x="15234" y="4308"/>
                    <a:pt x="18189" y="5885"/>
                    <a:pt x="19781" y="7766"/>
                  </a:cubicBezTo>
                  <a:cubicBezTo>
                    <a:pt x="21373" y="9647"/>
                    <a:pt x="21600" y="11831"/>
                    <a:pt x="20236" y="13834"/>
                  </a:cubicBezTo>
                  <a:cubicBezTo>
                    <a:pt x="18872" y="15836"/>
                    <a:pt x="15916" y="17656"/>
                    <a:pt x="12619" y="18930"/>
                  </a:cubicBezTo>
                  <a:cubicBezTo>
                    <a:pt x="9322" y="20204"/>
                    <a:pt x="5684" y="20933"/>
                    <a:pt x="3638" y="21266"/>
                  </a:cubicBezTo>
                  <a:cubicBezTo>
                    <a:pt x="1592" y="21600"/>
                    <a:pt x="1137" y="21539"/>
                    <a:pt x="682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428507" y="525130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0800"/>
                    <a:pt x="7754" y="0"/>
                    <a:pt x="11354" y="0"/>
                  </a:cubicBezTo>
                  <a:cubicBezTo>
                    <a:pt x="14954" y="0"/>
                    <a:pt x="1827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447557" y="677530"/>
              <a:ext cx="2603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4400"/>
                  </a:moveTo>
                  <a:cubicBezTo>
                    <a:pt x="702" y="18000"/>
                    <a:pt x="1405" y="21600"/>
                    <a:pt x="5005" y="19200"/>
                  </a:cubicBezTo>
                  <a:cubicBezTo>
                    <a:pt x="8605" y="16800"/>
                    <a:pt x="15102" y="8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374657" y="347330"/>
              <a:ext cx="3576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600" fill="norm" stroke="1" extrusionOk="0">
                  <a:moveTo>
                    <a:pt x="3600" y="0"/>
                  </a:moveTo>
                  <a:cubicBezTo>
                    <a:pt x="10800" y="2071"/>
                    <a:pt x="18000" y="4142"/>
                    <a:pt x="19800" y="6805"/>
                  </a:cubicBezTo>
                  <a:cubicBezTo>
                    <a:pt x="21600" y="9468"/>
                    <a:pt x="18000" y="12723"/>
                    <a:pt x="13800" y="15288"/>
                  </a:cubicBezTo>
                  <a:cubicBezTo>
                    <a:pt x="9600" y="17852"/>
                    <a:pt x="4800" y="197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8527057" y="620380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088" y="7200"/>
                  </a:cubicBezTo>
                  <a:cubicBezTo>
                    <a:pt x="2177" y="3086"/>
                    <a:pt x="4353" y="0"/>
                    <a:pt x="7953" y="0"/>
                  </a:cubicBezTo>
                  <a:cubicBezTo>
                    <a:pt x="11553" y="0"/>
                    <a:pt x="16577" y="3086"/>
                    <a:pt x="2160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010452" y="416908"/>
              <a:ext cx="294828" cy="47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17" fill="norm" stroke="1" extrusionOk="0">
                  <a:moveTo>
                    <a:pt x="17866" y="873"/>
                  </a:moveTo>
                  <a:cubicBezTo>
                    <a:pt x="19092" y="395"/>
                    <a:pt x="20317" y="-83"/>
                    <a:pt x="20930" y="13"/>
                  </a:cubicBezTo>
                  <a:cubicBezTo>
                    <a:pt x="21543" y="108"/>
                    <a:pt x="21543" y="777"/>
                    <a:pt x="20394" y="2641"/>
                  </a:cubicBezTo>
                  <a:cubicBezTo>
                    <a:pt x="19245" y="4505"/>
                    <a:pt x="16947" y="7563"/>
                    <a:pt x="14266" y="10096"/>
                  </a:cubicBezTo>
                  <a:cubicBezTo>
                    <a:pt x="11586" y="12629"/>
                    <a:pt x="8522" y="14636"/>
                    <a:pt x="6454" y="15878"/>
                  </a:cubicBezTo>
                  <a:cubicBezTo>
                    <a:pt x="4386" y="17121"/>
                    <a:pt x="3313" y="17598"/>
                    <a:pt x="2394" y="17790"/>
                  </a:cubicBezTo>
                  <a:cubicBezTo>
                    <a:pt x="1475" y="17981"/>
                    <a:pt x="709" y="17885"/>
                    <a:pt x="326" y="17503"/>
                  </a:cubicBezTo>
                  <a:cubicBezTo>
                    <a:pt x="-57" y="17121"/>
                    <a:pt x="-57" y="16452"/>
                    <a:pt x="96" y="15400"/>
                  </a:cubicBezTo>
                  <a:cubicBezTo>
                    <a:pt x="249" y="14349"/>
                    <a:pt x="556" y="12915"/>
                    <a:pt x="1552" y="12103"/>
                  </a:cubicBezTo>
                  <a:cubicBezTo>
                    <a:pt x="2547" y="11290"/>
                    <a:pt x="4232" y="11099"/>
                    <a:pt x="6377" y="11768"/>
                  </a:cubicBezTo>
                  <a:cubicBezTo>
                    <a:pt x="8522" y="12437"/>
                    <a:pt x="11126" y="13967"/>
                    <a:pt x="13424" y="15735"/>
                  </a:cubicBezTo>
                  <a:cubicBezTo>
                    <a:pt x="15722" y="17503"/>
                    <a:pt x="17713" y="19510"/>
                    <a:pt x="19705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0" y="1489247"/>
              <a:ext cx="392708" cy="47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93" fill="norm" stroke="1" extrusionOk="0">
                  <a:moveTo>
                    <a:pt x="8262" y="6614"/>
                  </a:moveTo>
                  <a:cubicBezTo>
                    <a:pt x="8609" y="5663"/>
                    <a:pt x="8955" y="4711"/>
                    <a:pt x="9128" y="3997"/>
                  </a:cubicBezTo>
                  <a:cubicBezTo>
                    <a:pt x="9302" y="3284"/>
                    <a:pt x="9302" y="2808"/>
                    <a:pt x="9013" y="2475"/>
                  </a:cubicBezTo>
                  <a:cubicBezTo>
                    <a:pt x="8724" y="2142"/>
                    <a:pt x="8147" y="1952"/>
                    <a:pt x="7338" y="2047"/>
                  </a:cubicBezTo>
                  <a:cubicBezTo>
                    <a:pt x="6529" y="2142"/>
                    <a:pt x="5490" y="2522"/>
                    <a:pt x="4277" y="4045"/>
                  </a:cubicBezTo>
                  <a:cubicBezTo>
                    <a:pt x="3064" y="5567"/>
                    <a:pt x="1678" y="8232"/>
                    <a:pt x="870" y="10896"/>
                  </a:cubicBezTo>
                  <a:cubicBezTo>
                    <a:pt x="61" y="13560"/>
                    <a:pt x="-170" y="16225"/>
                    <a:pt x="119" y="17985"/>
                  </a:cubicBezTo>
                  <a:cubicBezTo>
                    <a:pt x="408" y="19745"/>
                    <a:pt x="1216" y="20602"/>
                    <a:pt x="2544" y="20982"/>
                  </a:cubicBezTo>
                  <a:cubicBezTo>
                    <a:pt x="3873" y="21363"/>
                    <a:pt x="5721" y="21268"/>
                    <a:pt x="7742" y="20364"/>
                  </a:cubicBezTo>
                  <a:cubicBezTo>
                    <a:pt x="9764" y="19460"/>
                    <a:pt x="11958" y="17747"/>
                    <a:pt x="13402" y="15178"/>
                  </a:cubicBezTo>
                  <a:cubicBezTo>
                    <a:pt x="14846" y="12609"/>
                    <a:pt x="15539" y="9183"/>
                    <a:pt x="15539" y="6567"/>
                  </a:cubicBezTo>
                  <a:cubicBezTo>
                    <a:pt x="15539" y="3950"/>
                    <a:pt x="14846" y="2142"/>
                    <a:pt x="13518" y="1095"/>
                  </a:cubicBezTo>
                  <a:cubicBezTo>
                    <a:pt x="12189" y="48"/>
                    <a:pt x="10226" y="-237"/>
                    <a:pt x="8378" y="191"/>
                  </a:cubicBezTo>
                  <a:cubicBezTo>
                    <a:pt x="6529" y="619"/>
                    <a:pt x="4797" y="1761"/>
                    <a:pt x="3873" y="2665"/>
                  </a:cubicBezTo>
                  <a:cubicBezTo>
                    <a:pt x="2949" y="3569"/>
                    <a:pt x="2833" y="4235"/>
                    <a:pt x="3180" y="4901"/>
                  </a:cubicBezTo>
                  <a:cubicBezTo>
                    <a:pt x="3526" y="5567"/>
                    <a:pt x="4335" y="6233"/>
                    <a:pt x="6241" y="6662"/>
                  </a:cubicBezTo>
                  <a:cubicBezTo>
                    <a:pt x="8147" y="7090"/>
                    <a:pt x="11150" y="7280"/>
                    <a:pt x="13864" y="6804"/>
                  </a:cubicBezTo>
                  <a:cubicBezTo>
                    <a:pt x="16579" y="6329"/>
                    <a:pt x="19004" y="5187"/>
                    <a:pt x="21430" y="4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35277" y="1221425"/>
              <a:ext cx="238381" cy="18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59" fill="norm" stroke="1" extrusionOk="0">
                  <a:moveTo>
                    <a:pt x="3751" y="261"/>
                  </a:moveTo>
                  <a:cubicBezTo>
                    <a:pt x="2604" y="4782"/>
                    <a:pt x="1457" y="9303"/>
                    <a:pt x="788" y="12945"/>
                  </a:cubicBezTo>
                  <a:cubicBezTo>
                    <a:pt x="119" y="16587"/>
                    <a:pt x="-72" y="19350"/>
                    <a:pt x="24" y="20103"/>
                  </a:cubicBezTo>
                  <a:cubicBezTo>
                    <a:pt x="119" y="20857"/>
                    <a:pt x="501" y="19601"/>
                    <a:pt x="1553" y="16336"/>
                  </a:cubicBezTo>
                  <a:cubicBezTo>
                    <a:pt x="2604" y="13071"/>
                    <a:pt x="4324" y="7796"/>
                    <a:pt x="5567" y="4657"/>
                  </a:cubicBezTo>
                  <a:cubicBezTo>
                    <a:pt x="6809" y="1517"/>
                    <a:pt x="7574" y="512"/>
                    <a:pt x="8434" y="136"/>
                  </a:cubicBezTo>
                  <a:cubicBezTo>
                    <a:pt x="9294" y="-241"/>
                    <a:pt x="10250" y="10"/>
                    <a:pt x="11970" y="2899"/>
                  </a:cubicBezTo>
                  <a:cubicBezTo>
                    <a:pt x="13691" y="5787"/>
                    <a:pt x="16176" y="11312"/>
                    <a:pt x="17896" y="14829"/>
                  </a:cubicBezTo>
                  <a:cubicBezTo>
                    <a:pt x="19616" y="18345"/>
                    <a:pt x="20572" y="19852"/>
                    <a:pt x="21528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14957" y="1763380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6200"/>
                    <a:pt x="9191" y="10800"/>
                    <a:pt x="12791" y="7200"/>
                  </a:cubicBezTo>
                  <a:cubicBezTo>
                    <a:pt x="16391" y="3600"/>
                    <a:pt x="1899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99957" y="1552816"/>
              <a:ext cx="296051" cy="42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16" fill="norm" stroke="1" extrusionOk="0">
                  <a:moveTo>
                    <a:pt x="11315" y="3528"/>
                  </a:moveTo>
                  <a:cubicBezTo>
                    <a:pt x="11162" y="3001"/>
                    <a:pt x="11009" y="2474"/>
                    <a:pt x="10932" y="1789"/>
                  </a:cubicBezTo>
                  <a:cubicBezTo>
                    <a:pt x="10856" y="1104"/>
                    <a:pt x="10856" y="261"/>
                    <a:pt x="10396" y="51"/>
                  </a:cubicBezTo>
                  <a:cubicBezTo>
                    <a:pt x="9937" y="-160"/>
                    <a:pt x="9017" y="261"/>
                    <a:pt x="7332" y="1842"/>
                  </a:cubicBezTo>
                  <a:cubicBezTo>
                    <a:pt x="5647" y="3422"/>
                    <a:pt x="3196" y="6162"/>
                    <a:pt x="1741" y="9060"/>
                  </a:cubicBezTo>
                  <a:cubicBezTo>
                    <a:pt x="286" y="11957"/>
                    <a:pt x="-174" y="15013"/>
                    <a:pt x="56" y="17067"/>
                  </a:cubicBezTo>
                  <a:cubicBezTo>
                    <a:pt x="286" y="19122"/>
                    <a:pt x="1205" y="20176"/>
                    <a:pt x="2047" y="20755"/>
                  </a:cubicBezTo>
                  <a:cubicBezTo>
                    <a:pt x="2890" y="21335"/>
                    <a:pt x="3656" y="21440"/>
                    <a:pt x="5417" y="20650"/>
                  </a:cubicBezTo>
                  <a:cubicBezTo>
                    <a:pt x="7179" y="19860"/>
                    <a:pt x="9937" y="18174"/>
                    <a:pt x="12235" y="15908"/>
                  </a:cubicBezTo>
                  <a:cubicBezTo>
                    <a:pt x="14532" y="13643"/>
                    <a:pt x="16371" y="10798"/>
                    <a:pt x="17290" y="8375"/>
                  </a:cubicBezTo>
                  <a:cubicBezTo>
                    <a:pt x="18209" y="5951"/>
                    <a:pt x="18209" y="3949"/>
                    <a:pt x="17826" y="2685"/>
                  </a:cubicBezTo>
                  <a:cubicBezTo>
                    <a:pt x="17443" y="1420"/>
                    <a:pt x="16677" y="894"/>
                    <a:pt x="15835" y="630"/>
                  </a:cubicBezTo>
                  <a:cubicBezTo>
                    <a:pt x="14992" y="367"/>
                    <a:pt x="14073" y="367"/>
                    <a:pt x="12771" y="841"/>
                  </a:cubicBezTo>
                  <a:cubicBezTo>
                    <a:pt x="11469" y="1315"/>
                    <a:pt x="9783" y="2263"/>
                    <a:pt x="8558" y="3159"/>
                  </a:cubicBezTo>
                  <a:cubicBezTo>
                    <a:pt x="7332" y="4055"/>
                    <a:pt x="6566" y="4898"/>
                    <a:pt x="6107" y="5635"/>
                  </a:cubicBezTo>
                  <a:cubicBezTo>
                    <a:pt x="5647" y="6373"/>
                    <a:pt x="5494" y="7005"/>
                    <a:pt x="5800" y="7479"/>
                  </a:cubicBezTo>
                  <a:cubicBezTo>
                    <a:pt x="6107" y="7953"/>
                    <a:pt x="6873" y="8269"/>
                    <a:pt x="8481" y="8480"/>
                  </a:cubicBezTo>
                  <a:cubicBezTo>
                    <a:pt x="10090" y="8691"/>
                    <a:pt x="12541" y="8796"/>
                    <a:pt x="14839" y="8480"/>
                  </a:cubicBezTo>
                  <a:cubicBezTo>
                    <a:pt x="17137" y="8164"/>
                    <a:pt x="19281" y="7426"/>
                    <a:pt x="21426" y="6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73579" y="2220580"/>
              <a:ext cx="12478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496" y="21600"/>
                  </a:moveTo>
                  <a:cubicBezTo>
                    <a:pt x="239" y="20880"/>
                    <a:pt x="-17" y="20160"/>
                    <a:pt x="1" y="20160"/>
                  </a:cubicBezTo>
                  <a:cubicBezTo>
                    <a:pt x="20" y="20160"/>
                    <a:pt x="312" y="20880"/>
                    <a:pt x="1008" y="20520"/>
                  </a:cubicBezTo>
                  <a:cubicBezTo>
                    <a:pt x="1704" y="20160"/>
                    <a:pt x="2802" y="18720"/>
                    <a:pt x="4047" y="16200"/>
                  </a:cubicBezTo>
                  <a:cubicBezTo>
                    <a:pt x="5291" y="13680"/>
                    <a:pt x="6683" y="10080"/>
                    <a:pt x="8165" y="7200"/>
                  </a:cubicBezTo>
                  <a:cubicBezTo>
                    <a:pt x="9648" y="4320"/>
                    <a:pt x="11222" y="2160"/>
                    <a:pt x="12778" y="1080"/>
                  </a:cubicBezTo>
                  <a:cubicBezTo>
                    <a:pt x="14334" y="0"/>
                    <a:pt x="15872" y="0"/>
                    <a:pt x="17117" y="0"/>
                  </a:cubicBezTo>
                  <a:cubicBezTo>
                    <a:pt x="18361" y="0"/>
                    <a:pt x="19313" y="0"/>
                    <a:pt x="20009" y="1440"/>
                  </a:cubicBezTo>
                  <a:cubicBezTo>
                    <a:pt x="20704" y="2880"/>
                    <a:pt x="21144" y="5760"/>
                    <a:pt x="21583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30674" y="2440849"/>
              <a:ext cx="146367" cy="31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235" fill="norm" stroke="1" extrusionOk="0">
                  <a:moveTo>
                    <a:pt x="15772" y="9512"/>
                  </a:moveTo>
                  <a:cubicBezTo>
                    <a:pt x="16372" y="6954"/>
                    <a:pt x="16972" y="4396"/>
                    <a:pt x="16972" y="2762"/>
                  </a:cubicBezTo>
                  <a:cubicBezTo>
                    <a:pt x="16972" y="1128"/>
                    <a:pt x="16372" y="417"/>
                    <a:pt x="14272" y="133"/>
                  </a:cubicBezTo>
                  <a:cubicBezTo>
                    <a:pt x="12172" y="-151"/>
                    <a:pt x="8572" y="-9"/>
                    <a:pt x="5722" y="844"/>
                  </a:cubicBezTo>
                  <a:cubicBezTo>
                    <a:pt x="2872" y="1696"/>
                    <a:pt x="772" y="3260"/>
                    <a:pt x="172" y="4894"/>
                  </a:cubicBezTo>
                  <a:cubicBezTo>
                    <a:pt x="-428" y="6528"/>
                    <a:pt x="472" y="8233"/>
                    <a:pt x="3922" y="10081"/>
                  </a:cubicBezTo>
                  <a:cubicBezTo>
                    <a:pt x="7372" y="11928"/>
                    <a:pt x="13372" y="13917"/>
                    <a:pt x="16822" y="15196"/>
                  </a:cubicBezTo>
                  <a:cubicBezTo>
                    <a:pt x="20272" y="16475"/>
                    <a:pt x="21172" y="17044"/>
                    <a:pt x="20572" y="17967"/>
                  </a:cubicBezTo>
                  <a:cubicBezTo>
                    <a:pt x="19972" y="18891"/>
                    <a:pt x="17872" y="20170"/>
                    <a:pt x="15922" y="20810"/>
                  </a:cubicBezTo>
                  <a:cubicBezTo>
                    <a:pt x="13972" y="21449"/>
                    <a:pt x="12172" y="21449"/>
                    <a:pt x="11422" y="20241"/>
                  </a:cubicBezTo>
                  <a:cubicBezTo>
                    <a:pt x="10672" y="19033"/>
                    <a:pt x="10972" y="16617"/>
                    <a:pt x="11272" y="14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75319" y="2491926"/>
              <a:ext cx="304789" cy="23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20" fill="norm" stroke="1" extrusionOk="0">
                  <a:moveTo>
                    <a:pt x="2218" y="4826"/>
                  </a:moveTo>
                  <a:cubicBezTo>
                    <a:pt x="1774" y="5605"/>
                    <a:pt x="1330" y="6383"/>
                    <a:pt x="1478" y="6870"/>
                  </a:cubicBezTo>
                  <a:cubicBezTo>
                    <a:pt x="1626" y="7356"/>
                    <a:pt x="2366" y="7551"/>
                    <a:pt x="3476" y="7162"/>
                  </a:cubicBezTo>
                  <a:cubicBezTo>
                    <a:pt x="4585" y="6772"/>
                    <a:pt x="6065" y="5799"/>
                    <a:pt x="7026" y="4924"/>
                  </a:cubicBezTo>
                  <a:cubicBezTo>
                    <a:pt x="7988" y="4048"/>
                    <a:pt x="8432" y="3270"/>
                    <a:pt x="8728" y="2394"/>
                  </a:cubicBezTo>
                  <a:cubicBezTo>
                    <a:pt x="9024" y="1518"/>
                    <a:pt x="9171" y="545"/>
                    <a:pt x="8358" y="156"/>
                  </a:cubicBezTo>
                  <a:cubicBezTo>
                    <a:pt x="7544" y="-233"/>
                    <a:pt x="5769" y="-38"/>
                    <a:pt x="3993" y="2394"/>
                  </a:cubicBezTo>
                  <a:cubicBezTo>
                    <a:pt x="2218" y="4826"/>
                    <a:pt x="443" y="9497"/>
                    <a:pt x="73" y="12902"/>
                  </a:cubicBezTo>
                  <a:cubicBezTo>
                    <a:pt x="-297" y="16308"/>
                    <a:pt x="739" y="18448"/>
                    <a:pt x="3106" y="19713"/>
                  </a:cubicBezTo>
                  <a:cubicBezTo>
                    <a:pt x="5473" y="20978"/>
                    <a:pt x="9171" y="21367"/>
                    <a:pt x="12426" y="21172"/>
                  </a:cubicBezTo>
                  <a:cubicBezTo>
                    <a:pt x="15681" y="20978"/>
                    <a:pt x="18492" y="20199"/>
                    <a:pt x="21303" y="19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029320" y="2068429"/>
              <a:ext cx="300138" cy="11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483" fill="norm" stroke="1" extrusionOk="0">
                  <a:moveTo>
                    <a:pt x="2386" y="17312"/>
                  </a:moveTo>
                  <a:cubicBezTo>
                    <a:pt x="1480" y="18083"/>
                    <a:pt x="573" y="18854"/>
                    <a:pt x="196" y="18083"/>
                  </a:cubicBezTo>
                  <a:cubicBezTo>
                    <a:pt x="-182" y="17312"/>
                    <a:pt x="-31" y="14997"/>
                    <a:pt x="800" y="11719"/>
                  </a:cubicBezTo>
                  <a:cubicBezTo>
                    <a:pt x="1631" y="8440"/>
                    <a:pt x="3141" y="4197"/>
                    <a:pt x="4652" y="1883"/>
                  </a:cubicBezTo>
                  <a:cubicBezTo>
                    <a:pt x="6162" y="-431"/>
                    <a:pt x="7673" y="-817"/>
                    <a:pt x="9183" y="1883"/>
                  </a:cubicBezTo>
                  <a:cubicBezTo>
                    <a:pt x="10694" y="4583"/>
                    <a:pt x="12204" y="10369"/>
                    <a:pt x="13261" y="14033"/>
                  </a:cubicBezTo>
                  <a:cubicBezTo>
                    <a:pt x="14319" y="17697"/>
                    <a:pt x="14923" y="19240"/>
                    <a:pt x="15603" y="20012"/>
                  </a:cubicBezTo>
                  <a:cubicBezTo>
                    <a:pt x="16282" y="20783"/>
                    <a:pt x="17038" y="20783"/>
                    <a:pt x="17868" y="18662"/>
                  </a:cubicBezTo>
                  <a:cubicBezTo>
                    <a:pt x="18699" y="16540"/>
                    <a:pt x="19605" y="12297"/>
                    <a:pt x="20210" y="9404"/>
                  </a:cubicBezTo>
                  <a:cubicBezTo>
                    <a:pt x="20814" y="6512"/>
                    <a:pt x="21116" y="4969"/>
                    <a:pt x="21418" y="3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118597" y="2258680"/>
              <a:ext cx="31881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629" y="21600"/>
                  </a:moveTo>
                  <a:cubicBezTo>
                    <a:pt x="1923" y="21312"/>
                    <a:pt x="1217" y="21024"/>
                    <a:pt x="652" y="19440"/>
                  </a:cubicBezTo>
                  <a:cubicBezTo>
                    <a:pt x="88" y="17856"/>
                    <a:pt x="-336" y="14976"/>
                    <a:pt x="370" y="11952"/>
                  </a:cubicBezTo>
                  <a:cubicBezTo>
                    <a:pt x="1076" y="8928"/>
                    <a:pt x="2911" y="5760"/>
                    <a:pt x="4535" y="4608"/>
                  </a:cubicBezTo>
                  <a:cubicBezTo>
                    <a:pt x="6158" y="3456"/>
                    <a:pt x="7570" y="4320"/>
                    <a:pt x="9123" y="6336"/>
                  </a:cubicBezTo>
                  <a:cubicBezTo>
                    <a:pt x="10676" y="8352"/>
                    <a:pt x="12370" y="11520"/>
                    <a:pt x="13782" y="13104"/>
                  </a:cubicBezTo>
                  <a:cubicBezTo>
                    <a:pt x="15193" y="14688"/>
                    <a:pt x="16323" y="14688"/>
                    <a:pt x="17311" y="12960"/>
                  </a:cubicBezTo>
                  <a:cubicBezTo>
                    <a:pt x="18299" y="11232"/>
                    <a:pt x="19146" y="7776"/>
                    <a:pt x="19782" y="5328"/>
                  </a:cubicBezTo>
                  <a:cubicBezTo>
                    <a:pt x="20417" y="2880"/>
                    <a:pt x="20840" y="1440"/>
                    <a:pt x="21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048739" y="1830335"/>
              <a:ext cx="569769" cy="54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78" fill="norm" stroke="1" extrusionOk="0">
                  <a:moveTo>
                    <a:pt x="2335" y="3366"/>
                  </a:moveTo>
                  <a:cubicBezTo>
                    <a:pt x="4175" y="2449"/>
                    <a:pt x="6015" y="1532"/>
                    <a:pt x="7775" y="948"/>
                  </a:cubicBezTo>
                  <a:cubicBezTo>
                    <a:pt x="9535" y="364"/>
                    <a:pt x="11215" y="114"/>
                    <a:pt x="12375" y="30"/>
                  </a:cubicBezTo>
                  <a:cubicBezTo>
                    <a:pt x="13535" y="-53"/>
                    <a:pt x="14175" y="30"/>
                    <a:pt x="14455" y="322"/>
                  </a:cubicBezTo>
                  <a:cubicBezTo>
                    <a:pt x="14735" y="614"/>
                    <a:pt x="14655" y="1115"/>
                    <a:pt x="13815" y="2324"/>
                  </a:cubicBezTo>
                  <a:cubicBezTo>
                    <a:pt x="12975" y="3533"/>
                    <a:pt x="11375" y="5451"/>
                    <a:pt x="9695" y="7494"/>
                  </a:cubicBezTo>
                  <a:cubicBezTo>
                    <a:pt x="8015" y="9538"/>
                    <a:pt x="6255" y="11706"/>
                    <a:pt x="4695" y="13791"/>
                  </a:cubicBezTo>
                  <a:cubicBezTo>
                    <a:pt x="3135" y="15876"/>
                    <a:pt x="1775" y="17878"/>
                    <a:pt x="975" y="19128"/>
                  </a:cubicBezTo>
                  <a:cubicBezTo>
                    <a:pt x="175" y="20379"/>
                    <a:pt x="-65" y="20880"/>
                    <a:pt x="15" y="21172"/>
                  </a:cubicBezTo>
                  <a:cubicBezTo>
                    <a:pt x="95" y="21464"/>
                    <a:pt x="495" y="21547"/>
                    <a:pt x="2135" y="21422"/>
                  </a:cubicBezTo>
                  <a:cubicBezTo>
                    <a:pt x="3775" y="21297"/>
                    <a:pt x="6655" y="20963"/>
                    <a:pt x="9575" y="20588"/>
                  </a:cubicBezTo>
                  <a:cubicBezTo>
                    <a:pt x="12495" y="20213"/>
                    <a:pt x="15455" y="19796"/>
                    <a:pt x="17375" y="19587"/>
                  </a:cubicBezTo>
                  <a:cubicBezTo>
                    <a:pt x="19295" y="19379"/>
                    <a:pt x="20175" y="19379"/>
                    <a:pt x="20695" y="19420"/>
                  </a:cubicBezTo>
                  <a:cubicBezTo>
                    <a:pt x="21215" y="19462"/>
                    <a:pt x="21375" y="19545"/>
                    <a:pt x="21535" y="19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10923" y="3780483"/>
              <a:ext cx="214707" cy="92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05" fill="norm" stroke="1" extrusionOk="0">
                  <a:moveTo>
                    <a:pt x="854" y="8150"/>
                  </a:moveTo>
                  <a:cubicBezTo>
                    <a:pt x="1676" y="9869"/>
                    <a:pt x="2499" y="11587"/>
                    <a:pt x="3322" y="13330"/>
                  </a:cubicBezTo>
                  <a:cubicBezTo>
                    <a:pt x="4145" y="15072"/>
                    <a:pt x="4968" y="16840"/>
                    <a:pt x="5482" y="18091"/>
                  </a:cubicBezTo>
                  <a:cubicBezTo>
                    <a:pt x="5996" y="19343"/>
                    <a:pt x="6202" y="20080"/>
                    <a:pt x="6305" y="20595"/>
                  </a:cubicBezTo>
                  <a:cubicBezTo>
                    <a:pt x="6408" y="21110"/>
                    <a:pt x="6408" y="21405"/>
                    <a:pt x="6305" y="21405"/>
                  </a:cubicBezTo>
                  <a:cubicBezTo>
                    <a:pt x="6202" y="21405"/>
                    <a:pt x="5996" y="21110"/>
                    <a:pt x="5276" y="20080"/>
                  </a:cubicBezTo>
                  <a:cubicBezTo>
                    <a:pt x="4556" y="19049"/>
                    <a:pt x="3322" y="17281"/>
                    <a:pt x="2294" y="15440"/>
                  </a:cubicBezTo>
                  <a:cubicBezTo>
                    <a:pt x="1265" y="13600"/>
                    <a:pt x="442" y="11685"/>
                    <a:pt x="134" y="9770"/>
                  </a:cubicBezTo>
                  <a:cubicBezTo>
                    <a:pt x="-175" y="7856"/>
                    <a:pt x="31" y="5941"/>
                    <a:pt x="956" y="4346"/>
                  </a:cubicBezTo>
                  <a:cubicBezTo>
                    <a:pt x="1882" y="2750"/>
                    <a:pt x="3528" y="1474"/>
                    <a:pt x="5585" y="738"/>
                  </a:cubicBezTo>
                  <a:cubicBezTo>
                    <a:pt x="7642" y="1"/>
                    <a:pt x="10111" y="-195"/>
                    <a:pt x="12888" y="198"/>
                  </a:cubicBezTo>
                  <a:cubicBezTo>
                    <a:pt x="15665" y="590"/>
                    <a:pt x="18751" y="1572"/>
                    <a:pt x="20088" y="2898"/>
                  </a:cubicBezTo>
                  <a:cubicBezTo>
                    <a:pt x="21425" y="4223"/>
                    <a:pt x="21014" y="5892"/>
                    <a:pt x="19059" y="7070"/>
                  </a:cubicBezTo>
                  <a:cubicBezTo>
                    <a:pt x="17105" y="8249"/>
                    <a:pt x="13608" y="8936"/>
                    <a:pt x="11242" y="9280"/>
                  </a:cubicBezTo>
                  <a:cubicBezTo>
                    <a:pt x="8876" y="9623"/>
                    <a:pt x="7642" y="9623"/>
                    <a:pt x="6716" y="9525"/>
                  </a:cubicBezTo>
                  <a:cubicBezTo>
                    <a:pt x="5791" y="9427"/>
                    <a:pt x="5174" y="9230"/>
                    <a:pt x="4556" y="9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80281" y="4214480"/>
              <a:ext cx="290277" cy="3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6" fill="norm" stroke="1" extrusionOk="0">
                  <a:moveTo>
                    <a:pt x="2682" y="7920"/>
                  </a:moveTo>
                  <a:cubicBezTo>
                    <a:pt x="1743" y="7560"/>
                    <a:pt x="804" y="7200"/>
                    <a:pt x="335" y="6720"/>
                  </a:cubicBezTo>
                  <a:cubicBezTo>
                    <a:pt x="-135" y="6240"/>
                    <a:pt x="-135" y="5640"/>
                    <a:pt x="491" y="5280"/>
                  </a:cubicBezTo>
                  <a:cubicBezTo>
                    <a:pt x="1117" y="4920"/>
                    <a:pt x="2369" y="4800"/>
                    <a:pt x="4561" y="5820"/>
                  </a:cubicBezTo>
                  <a:cubicBezTo>
                    <a:pt x="6752" y="6840"/>
                    <a:pt x="9882" y="9000"/>
                    <a:pt x="11839" y="11340"/>
                  </a:cubicBezTo>
                  <a:cubicBezTo>
                    <a:pt x="13795" y="13680"/>
                    <a:pt x="14578" y="16200"/>
                    <a:pt x="14891" y="17760"/>
                  </a:cubicBezTo>
                  <a:cubicBezTo>
                    <a:pt x="15204" y="19320"/>
                    <a:pt x="15048" y="19920"/>
                    <a:pt x="14656" y="20460"/>
                  </a:cubicBezTo>
                  <a:cubicBezTo>
                    <a:pt x="14265" y="21000"/>
                    <a:pt x="13639" y="21480"/>
                    <a:pt x="13013" y="21540"/>
                  </a:cubicBezTo>
                  <a:cubicBezTo>
                    <a:pt x="12387" y="21600"/>
                    <a:pt x="11761" y="21240"/>
                    <a:pt x="11135" y="19320"/>
                  </a:cubicBezTo>
                  <a:cubicBezTo>
                    <a:pt x="10508" y="17400"/>
                    <a:pt x="9882" y="13920"/>
                    <a:pt x="11056" y="10620"/>
                  </a:cubicBezTo>
                  <a:cubicBezTo>
                    <a:pt x="12230" y="7320"/>
                    <a:pt x="15204" y="4200"/>
                    <a:pt x="17239" y="2460"/>
                  </a:cubicBezTo>
                  <a:cubicBezTo>
                    <a:pt x="19274" y="720"/>
                    <a:pt x="20369" y="360"/>
                    <a:pt x="214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494175" y="3832278"/>
              <a:ext cx="270133" cy="89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78" fill="norm" stroke="1" extrusionOk="0">
                  <a:moveTo>
                    <a:pt x="16346" y="335"/>
                  </a:moveTo>
                  <a:cubicBezTo>
                    <a:pt x="15676" y="182"/>
                    <a:pt x="15006" y="29"/>
                    <a:pt x="14253" y="3"/>
                  </a:cubicBezTo>
                  <a:cubicBezTo>
                    <a:pt x="13499" y="-22"/>
                    <a:pt x="12662" y="80"/>
                    <a:pt x="11071" y="768"/>
                  </a:cubicBezTo>
                  <a:cubicBezTo>
                    <a:pt x="9481" y="1455"/>
                    <a:pt x="7136" y="2729"/>
                    <a:pt x="5295" y="4257"/>
                  </a:cubicBezTo>
                  <a:cubicBezTo>
                    <a:pt x="3453" y="5786"/>
                    <a:pt x="2113" y="7569"/>
                    <a:pt x="1192" y="9479"/>
                  </a:cubicBezTo>
                  <a:cubicBezTo>
                    <a:pt x="271" y="11389"/>
                    <a:pt x="-231" y="13427"/>
                    <a:pt x="104" y="15134"/>
                  </a:cubicBezTo>
                  <a:cubicBezTo>
                    <a:pt x="439" y="16840"/>
                    <a:pt x="1611" y="18216"/>
                    <a:pt x="5295" y="19235"/>
                  </a:cubicBezTo>
                  <a:cubicBezTo>
                    <a:pt x="8978" y="20253"/>
                    <a:pt x="15174" y="20916"/>
                    <a:pt x="21369" y="21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102133" y="3876417"/>
              <a:ext cx="252725" cy="34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07" fill="norm" stroke="1" extrusionOk="0">
                  <a:moveTo>
                    <a:pt x="12311" y="2826"/>
                  </a:moveTo>
                  <a:cubicBezTo>
                    <a:pt x="12131" y="1915"/>
                    <a:pt x="11951" y="1004"/>
                    <a:pt x="11411" y="549"/>
                  </a:cubicBezTo>
                  <a:cubicBezTo>
                    <a:pt x="10871" y="93"/>
                    <a:pt x="9971" y="93"/>
                    <a:pt x="8801" y="744"/>
                  </a:cubicBezTo>
                  <a:cubicBezTo>
                    <a:pt x="7631" y="1394"/>
                    <a:pt x="6191" y="2696"/>
                    <a:pt x="4661" y="5363"/>
                  </a:cubicBezTo>
                  <a:cubicBezTo>
                    <a:pt x="3131" y="8031"/>
                    <a:pt x="1511" y="12064"/>
                    <a:pt x="701" y="14732"/>
                  </a:cubicBezTo>
                  <a:cubicBezTo>
                    <a:pt x="-109" y="17399"/>
                    <a:pt x="-109" y="18700"/>
                    <a:pt x="161" y="19611"/>
                  </a:cubicBezTo>
                  <a:cubicBezTo>
                    <a:pt x="431" y="20522"/>
                    <a:pt x="971" y="21043"/>
                    <a:pt x="2141" y="21238"/>
                  </a:cubicBezTo>
                  <a:cubicBezTo>
                    <a:pt x="3311" y="21433"/>
                    <a:pt x="5111" y="21303"/>
                    <a:pt x="7361" y="19741"/>
                  </a:cubicBezTo>
                  <a:cubicBezTo>
                    <a:pt x="9611" y="18180"/>
                    <a:pt x="12311" y="15187"/>
                    <a:pt x="13751" y="12064"/>
                  </a:cubicBezTo>
                  <a:cubicBezTo>
                    <a:pt x="15191" y="8941"/>
                    <a:pt x="15371" y="5688"/>
                    <a:pt x="14741" y="3606"/>
                  </a:cubicBezTo>
                  <a:cubicBezTo>
                    <a:pt x="14111" y="1525"/>
                    <a:pt x="12671" y="614"/>
                    <a:pt x="10961" y="223"/>
                  </a:cubicBezTo>
                  <a:cubicBezTo>
                    <a:pt x="9251" y="-167"/>
                    <a:pt x="7271" y="-37"/>
                    <a:pt x="5831" y="549"/>
                  </a:cubicBezTo>
                  <a:cubicBezTo>
                    <a:pt x="4391" y="1134"/>
                    <a:pt x="3491" y="2175"/>
                    <a:pt x="3041" y="3216"/>
                  </a:cubicBezTo>
                  <a:cubicBezTo>
                    <a:pt x="2591" y="4257"/>
                    <a:pt x="2591" y="5298"/>
                    <a:pt x="2951" y="6014"/>
                  </a:cubicBezTo>
                  <a:cubicBezTo>
                    <a:pt x="3311" y="6729"/>
                    <a:pt x="4031" y="7120"/>
                    <a:pt x="5921" y="7120"/>
                  </a:cubicBezTo>
                  <a:cubicBezTo>
                    <a:pt x="7811" y="7120"/>
                    <a:pt x="10871" y="6729"/>
                    <a:pt x="13661" y="5884"/>
                  </a:cubicBezTo>
                  <a:cubicBezTo>
                    <a:pt x="16451" y="5038"/>
                    <a:pt x="18971" y="3737"/>
                    <a:pt x="21491" y="2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202883" y="3637147"/>
              <a:ext cx="151975" cy="1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60" fill="norm" stroke="1" extrusionOk="0">
                  <a:moveTo>
                    <a:pt x="5340" y="2394"/>
                  </a:moveTo>
                  <a:cubicBezTo>
                    <a:pt x="3840" y="3214"/>
                    <a:pt x="2340" y="4035"/>
                    <a:pt x="1440" y="5812"/>
                  </a:cubicBezTo>
                  <a:cubicBezTo>
                    <a:pt x="540" y="7589"/>
                    <a:pt x="240" y="10323"/>
                    <a:pt x="90" y="12374"/>
                  </a:cubicBezTo>
                  <a:cubicBezTo>
                    <a:pt x="-60" y="14425"/>
                    <a:pt x="-60" y="15792"/>
                    <a:pt x="390" y="15792"/>
                  </a:cubicBezTo>
                  <a:cubicBezTo>
                    <a:pt x="840" y="15792"/>
                    <a:pt x="1740" y="14425"/>
                    <a:pt x="2490" y="12374"/>
                  </a:cubicBezTo>
                  <a:cubicBezTo>
                    <a:pt x="3240" y="10323"/>
                    <a:pt x="3840" y="7589"/>
                    <a:pt x="4740" y="5128"/>
                  </a:cubicBezTo>
                  <a:cubicBezTo>
                    <a:pt x="5640" y="2668"/>
                    <a:pt x="6840" y="480"/>
                    <a:pt x="8040" y="70"/>
                  </a:cubicBezTo>
                  <a:cubicBezTo>
                    <a:pt x="9240" y="-340"/>
                    <a:pt x="10440" y="1027"/>
                    <a:pt x="12690" y="4855"/>
                  </a:cubicBezTo>
                  <a:cubicBezTo>
                    <a:pt x="14940" y="8683"/>
                    <a:pt x="18240" y="14971"/>
                    <a:pt x="21540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431057" y="4062080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778228" y="3864011"/>
              <a:ext cx="294180" cy="34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3" fill="norm" stroke="1" extrusionOk="0">
                  <a:moveTo>
                    <a:pt x="11260" y="4731"/>
                  </a:moveTo>
                  <a:cubicBezTo>
                    <a:pt x="11106" y="3696"/>
                    <a:pt x="10952" y="2661"/>
                    <a:pt x="10489" y="2014"/>
                  </a:cubicBezTo>
                  <a:cubicBezTo>
                    <a:pt x="10026" y="1368"/>
                    <a:pt x="9254" y="1109"/>
                    <a:pt x="8097" y="1368"/>
                  </a:cubicBezTo>
                  <a:cubicBezTo>
                    <a:pt x="6940" y="1626"/>
                    <a:pt x="5397" y="2402"/>
                    <a:pt x="4009" y="3825"/>
                  </a:cubicBezTo>
                  <a:cubicBezTo>
                    <a:pt x="2620" y="5248"/>
                    <a:pt x="1386" y="7317"/>
                    <a:pt x="692" y="10034"/>
                  </a:cubicBezTo>
                  <a:cubicBezTo>
                    <a:pt x="-3" y="12750"/>
                    <a:pt x="-157" y="16113"/>
                    <a:pt x="152" y="18182"/>
                  </a:cubicBezTo>
                  <a:cubicBezTo>
                    <a:pt x="460" y="20252"/>
                    <a:pt x="1232" y="21028"/>
                    <a:pt x="2466" y="21286"/>
                  </a:cubicBezTo>
                  <a:cubicBezTo>
                    <a:pt x="3700" y="21545"/>
                    <a:pt x="5397" y="21286"/>
                    <a:pt x="7634" y="19605"/>
                  </a:cubicBezTo>
                  <a:cubicBezTo>
                    <a:pt x="9872" y="17923"/>
                    <a:pt x="12649" y="14819"/>
                    <a:pt x="14269" y="11844"/>
                  </a:cubicBezTo>
                  <a:cubicBezTo>
                    <a:pt x="15889" y="8870"/>
                    <a:pt x="16352" y="6024"/>
                    <a:pt x="16429" y="4213"/>
                  </a:cubicBezTo>
                  <a:cubicBezTo>
                    <a:pt x="16506" y="2402"/>
                    <a:pt x="16197" y="1626"/>
                    <a:pt x="15734" y="1044"/>
                  </a:cubicBezTo>
                  <a:cubicBezTo>
                    <a:pt x="15272" y="462"/>
                    <a:pt x="14654" y="74"/>
                    <a:pt x="13266" y="10"/>
                  </a:cubicBezTo>
                  <a:cubicBezTo>
                    <a:pt x="11877" y="-55"/>
                    <a:pt x="9717" y="204"/>
                    <a:pt x="8406" y="656"/>
                  </a:cubicBezTo>
                  <a:cubicBezTo>
                    <a:pt x="7094" y="1109"/>
                    <a:pt x="6632" y="1756"/>
                    <a:pt x="6709" y="2855"/>
                  </a:cubicBezTo>
                  <a:cubicBezTo>
                    <a:pt x="6786" y="3955"/>
                    <a:pt x="7403" y="5507"/>
                    <a:pt x="9949" y="6477"/>
                  </a:cubicBezTo>
                  <a:cubicBezTo>
                    <a:pt x="12494" y="7447"/>
                    <a:pt x="16969" y="7835"/>
                    <a:pt x="21443" y="8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215157" y="4373230"/>
              <a:ext cx="768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7" y="21600"/>
                    <a:pt x="3213" y="21600"/>
                    <a:pt x="5058" y="20400"/>
                  </a:cubicBezTo>
                  <a:cubicBezTo>
                    <a:pt x="6902" y="19200"/>
                    <a:pt x="8985" y="16800"/>
                    <a:pt x="11425" y="15600"/>
                  </a:cubicBezTo>
                  <a:cubicBezTo>
                    <a:pt x="13864" y="14400"/>
                    <a:pt x="16661" y="14400"/>
                    <a:pt x="18417" y="12000"/>
                  </a:cubicBezTo>
                  <a:cubicBezTo>
                    <a:pt x="20172" y="9600"/>
                    <a:pt x="20886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545861" y="4528011"/>
              <a:ext cx="158247" cy="22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54" fill="norm" stroke="1" extrusionOk="0">
                  <a:moveTo>
                    <a:pt x="21248" y="5175"/>
                  </a:moveTo>
                  <a:cubicBezTo>
                    <a:pt x="19259" y="3375"/>
                    <a:pt x="17269" y="1575"/>
                    <a:pt x="14143" y="675"/>
                  </a:cubicBezTo>
                  <a:cubicBezTo>
                    <a:pt x="11016" y="-225"/>
                    <a:pt x="6753" y="-225"/>
                    <a:pt x="3911" y="675"/>
                  </a:cubicBezTo>
                  <a:cubicBezTo>
                    <a:pt x="1069" y="1575"/>
                    <a:pt x="-352" y="3375"/>
                    <a:pt x="74" y="5275"/>
                  </a:cubicBezTo>
                  <a:cubicBezTo>
                    <a:pt x="501" y="7175"/>
                    <a:pt x="2774" y="9175"/>
                    <a:pt x="5474" y="10875"/>
                  </a:cubicBezTo>
                  <a:cubicBezTo>
                    <a:pt x="8174" y="12575"/>
                    <a:pt x="11301" y="13975"/>
                    <a:pt x="13716" y="15175"/>
                  </a:cubicBezTo>
                  <a:cubicBezTo>
                    <a:pt x="16132" y="16375"/>
                    <a:pt x="17837" y="17375"/>
                    <a:pt x="17695" y="18475"/>
                  </a:cubicBezTo>
                  <a:cubicBezTo>
                    <a:pt x="17553" y="19575"/>
                    <a:pt x="15564" y="20775"/>
                    <a:pt x="13148" y="21075"/>
                  </a:cubicBezTo>
                  <a:cubicBezTo>
                    <a:pt x="10732" y="21375"/>
                    <a:pt x="7890" y="20775"/>
                    <a:pt x="6327" y="19975"/>
                  </a:cubicBezTo>
                  <a:cubicBezTo>
                    <a:pt x="4764" y="19175"/>
                    <a:pt x="4480" y="18175"/>
                    <a:pt x="4195" y="17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774964" y="4515057"/>
              <a:ext cx="354594" cy="22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28" fill="norm" stroke="1" extrusionOk="0">
                  <a:moveTo>
                    <a:pt x="3370" y="9907"/>
                  </a:moveTo>
                  <a:cubicBezTo>
                    <a:pt x="4894" y="8917"/>
                    <a:pt x="6419" y="7926"/>
                    <a:pt x="7499" y="6737"/>
                  </a:cubicBezTo>
                  <a:cubicBezTo>
                    <a:pt x="8579" y="5548"/>
                    <a:pt x="9214" y="4161"/>
                    <a:pt x="9532" y="2972"/>
                  </a:cubicBezTo>
                  <a:cubicBezTo>
                    <a:pt x="9850" y="1783"/>
                    <a:pt x="9850" y="792"/>
                    <a:pt x="9405" y="296"/>
                  </a:cubicBezTo>
                  <a:cubicBezTo>
                    <a:pt x="8960" y="-199"/>
                    <a:pt x="8071" y="-199"/>
                    <a:pt x="6546" y="1287"/>
                  </a:cubicBezTo>
                  <a:cubicBezTo>
                    <a:pt x="5021" y="2773"/>
                    <a:pt x="2861" y="5746"/>
                    <a:pt x="1527" y="8818"/>
                  </a:cubicBezTo>
                  <a:cubicBezTo>
                    <a:pt x="193" y="11889"/>
                    <a:pt x="-315" y="15060"/>
                    <a:pt x="193" y="17339"/>
                  </a:cubicBezTo>
                  <a:cubicBezTo>
                    <a:pt x="701" y="19618"/>
                    <a:pt x="2226" y="21005"/>
                    <a:pt x="5339" y="21203"/>
                  </a:cubicBezTo>
                  <a:cubicBezTo>
                    <a:pt x="8452" y="21401"/>
                    <a:pt x="13153" y="20410"/>
                    <a:pt x="16076" y="19717"/>
                  </a:cubicBezTo>
                  <a:cubicBezTo>
                    <a:pt x="18998" y="19023"/>
                    <a:pt x="20141" y="18627"/>
                    <a:pt x="21285" y="18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812230" y="4045019"/>
              <a:ext cx="295228" cy="42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80" fill="norm" stroke="1" extrusionOk="0">
                  <a:moveTo>
                    <a:pt x="18934" y="2746"/>
                  </a:moveTo>
                  <a:cubicBezTo>
                    <a:pt x="18934" y="2219"/>
                    <a:pt x="18934" y="1692"/>
                    <a:pt x="18706" y="1218"/>
                  </a:cubicBezTo>
                  <a:cubicBezTo>
                    <a:pt x="18478" y="744"/>
                    <a:pt x="18022" y="322"/>
                    <a:pt x="17413" y="112"/>
                  </a:cubicBezTo>
                  <a:cubicBezTo>
                    <a:pt x="16805" y="-99"/>
                    <a:pt x="16044" y="-99"/>
                    <a:pt x="13991" y="902"/>
                  </a:cubicBezTo>
                  <a:cubicBezTo>
                    <a:pt x="11937" y="1903"/>
                    <a:pt x="8591" y="3905"/>
                    <a:pt x="5929" y="6065"/>
                  </a:cubicBezTo>
                  <a:cubicBezTo>
                    <a:pt x="3267" y="8225"/>
                    <a:pt x="1289" y="10543"/>
                    <a:pt x="453" y="12650"/>
                  </a:cubicBezTo>
                  <a:cubicBezTo>
                    <a:pt x="-384" y="14758"/>
                    <a:pt x="-80" y="16654"/>
                    <a:pt x="1517" y="18182"/>
                  </a:cubicBezTo>
                  <a:cubicBezTo>
                    <a:pt x="3115" y="19710"/>
                    <a:pt x="6005" y="20869"/>
                    <a:pt x="9503" y="21185"/>
                  </a:cubicBezTo>
                  <a:cubicBezTo>
                    <a:pt x="13002" y="21501"/>
                    <a:pt x="17109" y="20974"/>
                    <a:pt x="21216" y="20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910607" y="4271630"/>
              <a:ext cx="311151" cy="5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5" fill="norm" stroke="1" extrusionOk="0">
                  <a:moveTo>
                    <a:pt x="0" y="16800"/>
                  </a:moveTo>
                  <a:cubicBezTo>
                    <a:pt x="588" y="19200"/>
                    <a:pt x="1176" y="21600"/>
                    <a:pt x="4408" y="19600"/>
                  </a:cubicBezTo>
                  <a:cubicBezTo>
                    <a:pt x="7641" y="17600"/>
                    <a:pt x="13518" y="11200"/>
                    <a:pt x="16824" y="7200"/>
                  </a:cubicBezTo>
                  <a:cubicBezTo>
                    <a:pt x="20131" y="3200"/>
                    <a:pt x="20865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635833" y="3998580"/>
              <a:ext cx="233625" cy="48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01" fill="norm" stroke="1" extrusionOk="0">
                  <a:moveTo>
                    <a:pt x="20913" y="0"/>
                  </a:moveTo>
                  <a:cubicBezTo>
                    <a:pt x="17502" y="94"/>
                    <a:pt x="14092" y="189"/>
                    <a:pt x="10871" y="1415"/>
                  </a:cubicBezTo>
                  <a:cubicBezTo>
                    <a:pt x="7650" y="2641"/>
                    <a:pt x="4618" y="4999"/>
                    <a:pt x="2534" y="7829"/>
                  </a:cubicBezTo>
                  <a:cubicBezTo>
                    <a:pt x="450" y="10659"/>
                    <a:pt x="-687" y="13960"/>
                    <a:pt x="450" y="16365"/>
                  </a:cubicBezTo>
                  <a:cubicBezTo>
                    <a:pt x="1587" y="18770"/>
                    <a:pt x="4997" y="20279"/>
                    <a:pt x="8313" y="20940"/>
                  </a:cubicBezTo>
                  <a:cubicBezTo>
                    <a:pt x="11629" y="21600"/>
                    <a:pt x="14850" y="21411"/>
                    <a:pt x="18071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5007665" y="4195430"/>
              <a:ext cx="268193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43" y="19440"/>
                  </a:moveTo>
                  <a:cubicBezTo>
                    <a:pt x="962" y="20520"/>
                    <a:pt x="-219" y="21600"/>
                    <a:pt x="34" y="21600"/>
                  </a:cubicBezTo>
                  <a:cubicBezTo>
                    <a:pt x="287" y="21600"/>
                    <a:pt x="1975" y="20520"/>
                    <a:pt x="5772" y="16740"/>
                  </a:cubicBezTo>
                  <a:cubicBezTo>
                    <a:pt x="9568" y="12960"/>
                    <a:pt x="15475" y="6480"/>
                    <a:pt x="2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300997" y="4069224"/>
              <a:ext cx="223178" cy="33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86" fill="norm" stroke="1" extrusionOk="0">
                  <a:moveTo>
                    <a:pt x="3025" y="3640"/>
                  </a:moveTo>
                  <a:cubicBezTo>
                    <a:pt x="1625" y="2957"/>
                    <a:pt x="225" y="2273"/>
                    <a:pt x="25" y="1795"/>
                  </a:cubicBezTo>
                  <a:cubicBezTo>
                    <a:pt x="-175" y="1316"/>
                    <a:pt x="825" y="1043"/>
                    <a:pt x="3825" y="769"/>
                  </a:cubicBezTo>
                  <a:cubicBezTo>
                    <a:pt x="6825" y="496"/>
                    <a:pt x="11825" y="222"/>
                    <a:pt x="15025" y="86"/>
                  </a:cubicBezTo>
                  <a:cubicBezTo>
                    <a:pt x="18225" y="-51"/>
                    <a:pt x="19625" y="-51"/>
                    <a:pt x="20425" y="291"/>
                  </a:cubicBezTo>
                  <a:cubicBezTo>
                    <a:pt x="21225" y="633"/>
                    <a:pt x="21425" y="1316"/>
                    <a:pt x="20325" y="2478"/>
                  </a:cubicBezTo>
                  <a:cubicBezTo>
                    <a:pt x="19225" y="3640"/>
                    <a:pt x="16825" y="5281"/>
                    <a:pt x="13625" y="7741"/>
                  </a:cubicBezTo>
                  <a:cubicBezTo>
                    <a:pt x="10425" y="10202"/>
                    <a:pt x="6425" y="13483"/>
                    <a:pt x="4125" y="15534"/>
                  </a:cubicBezTo>
                  <a:cubicBezTo>
                    <a:pt x="1825" y="17584"/>
                    <a:pt x="1225" y="18405"/>
                    <a:pt x="925" y="19157"/>
                  </a:cubicBezTo>
                  <a:cubicBezTo>
                    <a:pt x="625" y="19908"/>
                    <a:pt x="625" y="20592"/>
                    <a:pt x="1425" y="21002"/>
                  </a:cubicBezTo>
                  <a:cubicBezTo>
                    <a:pt x="2225" y="21412"/>
                    <a:pt x="3825" y="21549"/>
                    <a:pt x="7225" y="21139"/>
                  </a:cubicBezTo>
                  <a:cubicBezTo>
                    <a:pt x="10625" y="20729"/>
                    <a:pt x="15825" y="19772"/>
                    <a:pt x="21025" y="18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540616" y="4284330"/>
              <a:ext cx="18609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6968" y="0"/>
                  </a:moveTo>
                  <a:cubicBezTo>
                    <a:pt x="13813" y="6207"/>
                    <a:pt x="10658" y="12414"/>
                    <a:pt x="8474" y="15890"/>
                  </a:cubicBezTo>
                  <a:cubicBezTo>
                    <a:pt x="6290" y="19366"/>
                    <a:pt x="5076" y="20110"/>
                    <a:pt x="3863" y="20234"/>
                  </a:cubicBezTo>
                  <a:cubicBezTo>
                    <a:pt x="2649" y="20359"/>
                    <a:pt x="1436" y="19862"/>
                    <a:pt x="708" y="18869"/>
                  </a:cubicBezTo>
                  <a:cubicBezTo>
                    <a:pt x="-20" y="17876"/>
                    <a:pt x="-263" y="16386"/>
                    <a:pt x="344" y="15641"/>
                  </a:cubicBezTo>
                  <a:cubicBezTo>
                    <a:pt x="950" y="14897"/>
                    <a:pt x="2407" y="14897"/>
                    <a:pt x="5440" y="15766"/>
                  </a:cubicBezTo>
                  <a:cubicBezTo>
                    <a:pt x="8474" y="16634"/>
                    <a:pt x="13085" y="18372"/>
                    <a:pt x="15998" y="19490"/>
                  </a:cubicBezTo>
                  <a:cubicBezTo>
                    <a:pt x="18910" y="20607"/>
                    <a:pt x="20124" y="21103"/>
                    <a:pt x="213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733057" y="4328780"/>
              <a:ext cx="889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27"/>
                    <a:pt x="14400" y="4255"/>
                    <a:pt x="10800" y="7855"/>
                  </a:cubicBezTo>
                  <a:cubicBezTo>
                    <a:pt x="7200" y="11455"/>
                    <a:pt x="3600" y="165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821957" y="4461627"/>
              <a:ext cx="196851" cy="14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2771"/>
                  </a:moveTo>
                  <a:cubicBezTo>
                    <a:pt x="697" y="1571"/>
                    <a:pt x="1394" y="371"/>
                    <a:pt x="2439" y="71"/>
                  </a:cubicBezTo>
                  <a:cubicBezTo>
                    <a:pt x="3484" y="-229"/>
                    <a:pt x="4877" y="371"/>
                    <a:pt x="5923" y="2771"/>
                  </a:cubicBezTo>
                  <a:cubicBezTo>
                    <a:pt x="6968" y="5171"/>
                    <a:pt x="7665" y="9371"/>
                    <a:pt x="7665" y="12221"/>
                  </a:cubicBezTo>
                  <a:cubicBezTo>
                    <a:pt x="7665" y="15071"/>
                    <a:pt x="6968" y="16571"/>
                    <a:pt x="6271" y="17921"/>
                  </a:cubicBezTo>
                  <a:cubicBezTo>
                    <a:pt x="5574" y="19271"/>
                    <a:pt x="4877" y="20471"/>
                    <a:pt x="5458" y="20921"/>
                  </a:cubicBezTo>
                  <a:cubicBezTo>
                    <a:pt x="6039" y="21371"/>
                    <a:pt x="7897" y="21071"/>
                    <a:pt x="10800" y="20021"/>
                  </a:cubicBezTo>
                  <a:cubicBezTo>
                    <a:pt x="13703" y="18971"/>
                    <a:pt x="17652" y="17171"/>
                    <a:pt x="21600" y="15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234707" y="4468480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3443"/>
                    <a:pt x="18400" y="6887"/>
                    <a:pt x="14800" y="10487"/>
                  </a:cubicBezTo>
                  <a:cubicBezTo>
                    <a:pt x="11200" y="14087"/>
                    <a:pt x="5600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598774" y="4144630"/>
              <a:ext cx="35348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5" y="4154"/>
                  </a:moveTo>
                  <a:cubicBezTo>
                    <a:pt x="517" y="3462"/>
                    <a:pt x="0" y="2769"/>
                    <a:pt x="0" y="2215"/>
                  </a:cubicBezTo>
                  <a:cubicBezTo>
                    <a:pt x="0" y="1662"/>
                    <a:pt x="517" y="1246"/>
                    <a:pt x="2781" y="831"/>
                  </a:cubicBezTo>
                  <a:cubicBezTo>
                    <a:pt x="5044" y="415"/>
                    <a:pt x="9054" y="0"/>
                    <a:pt x="11770" y="0"/>
                  </a:cubicBezTo>
                  <a:cubicBezTo>
                    <a:pt x="14486" y="0"/>
                    <a:pt x="15909" y="415"/>
                    <a:pt x="16685" y="1038"/>
                  </a:cubicBezTo>
                  <a:cubicBezTo>
                    <a:pt x="17461" y="1662"/>
                    <a:pt x="17590" y="2492"/>
                    <a:pt x="16685" y="3877"/>
                  </a:cubicBezTo>
                  <a:cubicBezTo>
                    <a:pt x="15780" y="5262"/>
                    <a:pt x="13840" y="7200"/>
                    <a:pt x="11447" y="9485"/>
                  </a:cubicBezTo>
                  <a:cubicBezTo>
                    <a:pt x="9054" y="11769"/>
                    <a:pt x="6208" y="14400"/>
                    <a:pt x="4592" y="16131"/>
                  </a:cubicBezTo>
                  <a:cubicBezTo>
                    <a:pt x="2975" y="17862"/>
                    <a:pt x="2587" y="18692"/>
                    <a:pt x="2781" y="19177"/>
                  </a:cubicBezTo>
                  <a:cubicBezTo>
                    <a:pt x="2975" y="19662"/>
                    <a:pt x="3751" y="19800"/>
                    <a:pt x="6208" y="19938"/>
                  </a:cubicBezTo>
                  <a:cubicBezTo>
                    <a:pt x="8666" y="20077"/>
                    <a:pt x="12805" y="20215"/>
                    <a:pt x="15650" y="20492"/>
                  </a:cubicBezTo>
                  <a:cubicBezTo>
                    <a:pt x="18496" y="20769"/>
                    <a:pt x="20048" y="211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007884" y="4373230"/>
              <a:ext cx="17297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8925" y="0"/>
                  </a:moveTo>
                  <a:cubicBezTo>
                    <a:pt x="18404" y="4080"/>
                    <a:pt x="17884" y="8160"/>
                    <a:pt x="16062" y="11400"/>
                  </a:cubicBezTo>
                  <a:cubicBezTo>
                    <a:pt x="14240" y="14640"/>
                    <a:pt x="11118" y="17040"/>
                    <a:pt x="8906" y="18360"/>
                  </a:cubicBezTo>
                  <a:cubicBezTo>
                    <a:pt x="6694" y="19680"/>
                    <a:pt x="5392" y="19920"/>
                    <a:pt x="4091" y="19800"/>
                  </a:cubicBezTo>
                  <a:cubicBezTo>
                    <a:pt x="2790" y="19680"/>
                    <a:pt x="1489" y="19200"/>
                    <a:pt x="708" y="18360"/>
                  </a:cubicBezTo>
                  <a:cubicBezTo>
                    <a:pt x="-73" y="17520"/>
                    <a:pt x="-333" y="16320"/>
                    <a:pt x="578" y="15720"/>
                  </a:cubicBezTo>
                  <a:cubicBezTo>
                    <a:pt x="1489" y="15120"/>
                    <a:pt x="3571" y="15120"/>
                    <a:pt x="6954" y="15840"/>
                  </a:cubicBezTo>
                  <a:cubicBezTo>
                    <a:pt x="10337" y="16560"/>
                    <a:pt x="15021" y="18000"/>
                    <a:pt x="17624" y="19080"/>
                  </a:cubicBezTo>
                  <a:cubicBezTo>
                    <a:pt x="20226" y="20160"/>
                    <a:pt x="20747" y="20880"/>
                    <a:pt x="212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231657" y="4385930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000"/>
                    <a:pt x="12505" y="6000"/>
                    <a:pt x="8905" y="9600"/>
                  </a:cubicBezTo>
                  <a:cubicBezTo>
                    <a:pt x="5305" y="13200"/>
                    <a:pt x="2653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7333257" y="4511529"/>
              <a:ext cx="209551" cy="15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5447"/>
                  </a:moveTo>
                  <a:cubicBezTo>
                    <a:pt x="1309" y="3404"/>
                    <a:pt x="2618" y="1360"/>
                    <a:pt x="3818" y="485"/>
                  </a:cubicBezTo>
                  <a:cubicBezTo>
                    <a:pt x="5018" y="-391"/>
                    <a:pt x="6109" y="-99"/>
                    <a:pt x="6982" y="1506"/>
                  </a:cubicBezTo>
                  <a:cubicBezTo>
                    <a:pt x="7855" y="3112"/>
                    <a:pt x="8509" y="6031"/>
                    <a:pt x="8400" y="8804"/>
                  </a:cubicBezTo>
                  <a:cubicBezTo>
                    <a:pt x="8291" y="11577"/>
                    <a:pt x="7418" y="14204"/>
                    <a:pt x="6764" y="16247"/>
                  </a:cubicBezTo>
                  <a:cubicBezTo>
                    <a:pt x="6109" y="18290"/>
                    <a:pt x="5673" y="19750"/>
                    <a:pt x="6109" y="20479"/>
                  </a:cubicBezTo>
                  <a:cubicBezTo>
                    <a:pt x="6545" y="21209"/>
                    <a:pt x="7855" y="21209"/>
                    <a:pt x="10582" y="20917"/>
                  </a:cubicBezTo>
                  <a:cubicBezTo>
                    <a:pt x="13309" y="20625"/>
                    <a:pt x="17455" y="20041"/>
                    <a:pt x="21600" y="19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7593607" y="4176380"/>
              <a:ext cx="14422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4696" y="2970"/>
                    <a:pt x="9391" y="5940"/>
                    <a:pt x="12991" y="8910"/>
                  </a:cubicBezTo>
                  <a:cubicBezTo>
                    <a:pt x="16591" y="11880"/>
                    <a:pt x="19096" y="14850"/>
                    <a:pt x="20348" y="16785"/>
                  </a:cubicBezTo>
                  <a:cubicBezTo>
                    <a:pt x="21600" y="18720"/>
                    <a:pt x="21600" y="19620"/>
                    <a:pt x="20661" y="20250"/>
                  </a:cubicBezTo>
                  <a:cubicBezTo>
                    <a:pt x="19722" y="20880"/>
                    <a:pt x="17843" y="21240"/>
                    <a:pt x="159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841257" y="3910622"/>
              <a:ext cx="236427" cy="93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78" fill="norm" stroke="1" extrusionOk="0">
                  <a:moveTo>
                    <a:pt x="4014" y="272"/>
                  </a:moveTo>
                  <a:cubicBezTo>
                    <a:pt x="4779" y="125"/>
                    <a:pt x="5543" y="-22"/>
                    <a:pt x="6404" y="2"/>
                  </a:cubicBezTo>
                  <a:cubicBezTo>
                    <a:pt x="7264" y="27"/>
                    <a:pt x="8219" y="223"/>
                    <a:pt x="10227" y="1080"/>
                  </a:cubicBezTo>
                  <a:cubicBezTo>
                    <a:pt x="12234" y="1937"/>
                    <a:pt x="15292" y="3456"/>
                    <a:pt x="17395" y="5096"/>
                  </a:cubicBezTo>
                  <a:cubicBezTo>
                    <a:pt x="19497" y="6737"/>
                    <a:pt x="20644" y="8500"/>
                    <a:pt x="21122" y="10313"/>
                  </a:cubicBezTo>
                  <a:cubicBezTo>
                    <a:pt x="21600" y="12125"/>
                    <a:pt x="21409" y="13986"/>
                    <a:pt x="19784" y="15651"/>
                  </a:cubicBezTo>
                  <a:cubicBezTo>
                    <a:pt x="18159" y="17317"/>
                    <a:pt x="15101" y="18786"/>
                    <a:pt x="11565" y="19741"/>
                  </a:cubicBezTo>
                  <a:cubicBezTo>
                    <a:pt x="8028" y="20696"/>
                    <a:pt x="4014" y="21137"/>
                    <a:pt x="0" y="21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0757" y="5863436"/>
              <a:ext cx="531939" cy="7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62" fill="norm" stroke="1" extrusionOk="0">
                  <a:moveTo>
                    <a:pt x="0" y="17259"/>
                  </a:moveTo>
                  <a:cubicBezTo>
                    <a:pt x="3500" y="11705"/>
                    <a:pt x="7001" y="6151"/>
                    <a:pt x="10202" y="3065"/>
                  </a:cubicBezTo>
                  <a:cubicBezTo>
                    <a:pt x="13404" y="-21"/>
                    <a:pt x="16307" y="-638"/>
                    <a:pt x="18185" y="596"/>
                  </a:cubicBezTo>
                  <a:cubicBezTo>
                    <a:pt x="20063" y="1831"/>
                    <a:pt x="20917" y="4916"/>
                    <a:pt x="21258" y="8619"/>
                  </a:cubicBezTo>
                  <a:cubicBezTo>
                    <a:pt x="21600" y="12322"/>
                    <a:pt x="21429" y="16642"/>
                    <a:pt x="21258" y="2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74495" y="5986130"/>
              <a:ext cx="472213" cy="11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32" fill="norm" stroke="1" extrusionOk="0">
                  <a:moveTo>
                    <a:pt x="7048" y="12505"/>
                  </a:moveTo>
                  <a:cubicBezTo>
                    <a:pt x="5312" y="14779"/>
                    <a:pt x="3576" y="17053"/>
                    <a:pt x="2274" y="18568"/>
                  </a:cubicBezTo>
                  <a:cubicBezTo>
                    <a:pt x="973" y="20084"/>
                    <a:pt x="105" y="20842"/>
                    <a:pt x="8" y="21221"/>
                  </a:cubicBezTo>
                  <a:cubicBezTo>
                    <a:pt x="-88" y="21600"/>
                    <a:pt x="587" y="21600"/>
                    <a:pt x="2516" y="20084"/>
                  </a:cubicBezTo>
                  <a:cubicBezTo>
                    <a:pt x="4444" y="18568"/>
                    <a:pt x="7626" y="15537"/>
                    <a:pt x="11001" y="11937"/>
                  </a:cubicBezTo>
                  <a:cubicBezTo>
                    <a:pt x="14376" y="8337"/>
                    <a:pt x="17944" y="4168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37016" y="5732130"/>
              <a:ext cx="19367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19" y="655"/>
                  </a:moveTo>
                  <a:cubicBezTo>
                    <a:pt x="629" y="327"/>
                    <a:pt x="-262" y="0"/>
                    <a:pt x="72" y="0"/>
                  </a:cubicBezTo>
                  <a:cubicBezTo>
                    <a:pt x="406" y="0"/>
                    <a:pt x="1965" y="327"/>
                    <a:pt x="5416" y="1582"/>
                  </a:cubicBezTo>
                  <a:cubicBezTo>
                    <a:pt x="8868" y="2836"/>
                    <a:pt x="14212" y="5018"/>
                    <a:pt x="17330" y="7091"/>
                  </a:cubicBezTo>
                  <a:cubicBezTo>
                    <a:pt x="20447" y="9164"/>
                    <a:pt x="21338" y="11127"/>
                    <a:pt x="19223" y="13527"/>
                  </a:cubicBezTo>
                  <a:cubicBezTo>
                    <a:pt x="17107" y="15927"/>
                    <a:pt x="11985" y="18764"/>
                    <a:pt x="68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399515" y="5520375"/>
              <a:ext cx="192125" cy="72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11" fill="norm" stroke="1" extrusionOk="0">
                  <a:moveTo>
                    <a:pt x="1008" y="9242"/>
                  </a:moveTo>
                  <a:cubicBezTo>
                    <a:pt x="1705" y="11552"/>
                    <a:pt x="2402" y="13861"/>
                    <a:pt x="2866" y="15765"/>
                  </a:cubicBezTo>
                  <a:cubicBezTo>
                    <a:pt x="3331" y="17669"/>
                    <a:pt x="3563" y="19168"/>
                    <a:pt x="3563" y="20135"/>
                  </a:cubicBezTo>
                  <a:cubicBezTo>
                    <a:pt x="3563" y="21103"/>
                    <a:pt x="3331" y="21540"/>
                    <a:pt x="2982" y="21509"/>
                  </a:cubicBezTo>
                  <a:cubicBezTo>
                    <a:pt x="2634" y="21478"/>
                    <a:pt x="2170" y="20978"/>
                    <a:pt x="1589" y="19480"/>
                  </a:cubicBezTo>
                  <a:cubicBezTo>
                    <a:pt x="1008" y="17982"/>
                    <a:pt x="312" y="15485"/>
                    <a:pt x="79" y="12956"/>
                  </a:cubicBezTo>
                  <a:cubicBezTo>
                    <a:pt x="-153" y="10428"/>
                    <a:pt x="79" y="7868"/>
                    <a:pt x="1357" y="5808"/>
                  </a:cubicBezTo>
                  <a:cubicBezTo>
                    <a:pt x="2634" y="3748"/>
                    <a:pt x="4957" y="2187"/>
                    <a:pt x="6699" y="1282"/>
                  </a:cubicBezTo>
                  <a:cubicBezTo>
                    <a:pt x="8441" y="377"/>
                    <a:pt x="9602" y="127"/>
                    <a:pt x="11112" y="34"/>
                  </a:cubicBezTo>
                  <a:cubicBezTo>
                    <a:pt x="12621" y="-60"/>
                    <a:pt x="14479" y="2"/>
                    <a:pt x="16453" y="720"/>
                  </a:cubicBezTo>
                  <a:cubicBezTo>
                    <a:pt x="18428" y="1438"/>
                    <a:pt x="20518" y="2812"/>
                    <a:pt x="20982" y="4216"/>
                  </a:cubicBezTo>
                  <a:cubicBezTo>
                    <a:pt x="21447" y="5621"/>
                    <a:pt x="20286" y="7057"/>
                    <a:pt x="17150" y="8368"/>
                  </a:cubicBezTo>
                  <a:cubicBezTo>
                    <a:pt x="14015" y="9679"/>
                    <a:pt x="8905" y="10865"/>
                    <a:pt x="3795" y="12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586507" y="5833730"/>
              <a:ext cx="387351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8263"/>
                  </a:moveTo>
                  <a:cubicBezTo>
                    <a:pt x="590" y="7973"/>
                    <a:pt x="1180" y="7683"/>
                    <a:pt x="2361" y="8770"/>
                  </a:cubicBezTo>
                  <a:cubicBezTo>
                    <a:pt x="3541" y="9858"/>
                    <a:pt x="5311" y="12322"/>
                    <a:pt x="6197" y="14279"/>
                  </a:cubicBezTo>
                  <a:cubicBezTo>
                    <a:pt x="7082" y="16236"/>
                    <a:pt x="7082" y="17686"/>
                    <a:pt x="6964" y="18773"/>
                  </a:cubicBezTo>
                  <a:cubicBezTo>
                    <a:pt x="6846" y="19860"/>
                    <a:pt x="6610" y="20585"/>
                    <a:pt x="6197" y="21020"/>
                  </a:cubicBezTo>
                  <a:cubicBezTo>
                    <a:pt x="5784" y="21455"/>
                    <a:pt x="5193" y="21600"/>
                    <a:pt x="4780" y="21310"/>
                  </a:cubicBezTo>
                  <a:cubicBezTo>
                    <a:pt x="4367" y="21020"/>
                    <a:pt x="4131" y="20295"/>
                    <a:pt x="4013" y="18556"/>
                  </a:cubicBezTo>
                  <a:cubicBezTo>
                    <a:pt x="3895" y="16816"/>
                    <a:pt x="3895" y="14062"/>
                    <a:pt x="5370" y="11307"/>
                  </a:cubicBezTo>
                  <a:cubicBezTo>
                    <a:pt x="6846" y="8553"/>
                    <a:pt x="9797" y="5799"/>
                    <a:pt x="12748" y="3914"/>
                  </a:cubicBezTo>
                  <a:cubicBezTo>
                    <a:pt x="15698" y="2030"/>
                    <a:pt x="18649" y="10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427094" y="5511066"/>
              <a:ext cx="238914" cy="8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14" fill="norm" stroke="1" extrusionOk="0">
                  <a:moveTo>
                    <a:pt x="17819" y="956"/>
                  </a:moveTo>
                  <a:cubicBezTo>
                    <a:pt x="18383" y="572"/>
                    <a:pt x="18946" y="188"/>
                    <a:pt x="18758" y="51"/>
                  </a:cubicBezTo>
                  <a:cubicBezTo>
                    <a:pt x="18570" y="-86"/>
                    <a:pt x="17631" y="24"/>
                    <a:pt x="15847" y="709"/>
                  </a:cubicBezTo>
                  <a:cubicBezTo>
                    <a:pt x="14063" y="1394"/>
                    <a:pt x="11433" y="2655"/>
                    <a:pt x="8897" y="4053"/>
                  </a:cubicBezTo>
                  <a:cubicBezTo>
                    <a:pt x="6362" y="5451"/>
                    <a:pt x="3920" y="6986"/>
                    <a:pt x="2230" y="8740"/>
                  </a:cubicBezTo>
                  <a:cubicBezTo>
                    <a:pt x="539" y="10495"/>
                    <a:pt x="-400" y="12468"/>
                    <a:pt x="163" y="14415"/>
                  </a:cubicBezTo>
                  <a:cubicBezTo>
                    <a:pt x="727" y="16361"/>
                    <a:pt x="2793" y="18279"/>
                    <a:pt x="6550" y="19458"/>
                  </a:cubicBezTo>
                  <a:cubicBezTo>
                    <a:pt x="10306" y="20637"/>
                    <a:pt x="15753" y="21075"/>
                    <a:pt x="2120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710457" y="5922630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20160"/>
                    <a:pt x="9200" y="18720"/>
                    <a:pt x="12800" y="15120"/>
                  </a:cubicBezTo>
                  <a:cubicBezTo>
                    <a:pt x="16400" y="11520"/>
                    <a:pt x="1900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970807" y="5742578"/>
              <a:ext cx="304980" cy="32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5" fill="norm" stroke="1" extrusionOk="0">
                  <a:moveTo>
                    <a:pt x="0" y="3937"/>
                  </a:moveTo>
                  <a:cubicBezTo>
                    <a:pt x="1775" y="3235"/>
                    <a:pt x="3551" y="2534"/>
                    <a:pt x="6436" y="1903"/>
                  </a:cubicBezTo>
                  <a:cubicBezTo>
                    <a:pt x="9321" y="1272"/>
                    <a:pt x="13315" y="711"/>
                    <a:pt x="16052" y="360"/>
                  </a:cubicBezTo>
                  <a:cubicBezTo>
                    <a:pt x="18789" y="9"/>
                    <a:pt x="20268" y="-131"/>
                    <a:pt x="20934" y="150"/>
                  </a:cubicBezTo>
                  <a:cubicBezTo>
                    <a:pt x="21600" y="430"/>
                    <a:pt x="21452" y="1131"/>
                    <a:pt x="20047" y="2744"/>
                  </a:cubicBezTo>
                  <a:cubicBezTo>
                    <a:pt x="18641" y="4357"/>
                    <a:pt x="15978" y="6882"/>
                    <a:pt x="13315" y="9337"/>
                  </a:cubicBezTo>
                  <a:cubicBezTo>
                    <a:pt x="10652" y="11791"/>
                    <a:pt x="7989" y="14175"/>
                    <a:pt x="6362" y="15788"/>
                  </a:cubicBezTo>
                  <a:cubicBezTo>
                    <a:pt x="4734" y="17401"/>
                    <a:pt x="4142" y="18243"/>
                    <a:pt x="3699" y="19014"/>
                  </a:cubicBezTo>
                  <a:cubicBezTo>
                    <a:pt x="3255" y="19786"/>
                    <a:pt x="2959" y="20487"/>
                    <a:pt x="3255" y="20908"/>
                  </a:cubicBezTo>
                  <a:cubicBezTo>
                    <a:pt x="3551" y="21329"/>
                    <a:pt x="4438" y="21469"/>
                    <a:pt x="7027" y="21259"/>
                  </a:cubicBezTo>
                  <a:cubicBezTo>
                    <a:pt x="9616" y="21048"/>
                    <a:pt x="13907" y="20487"/>
                    <a:pt x="18197" y="19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277724" y="5928980"/>
              <a:ext cx="17568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77" y="0"/>
                  </a:moveTo>
                  <a:cubicBezTo>
                    <a:pt x="16916" y="4886"/>
                    <a:pt x="15354" y="9771"/>
                    <a:pt x="13533" y="13371"/>
                  </a:cubicBezTo>
                  <a:cubicBezTo>
                    <a:pt x="11711" y="16971"/>
                    <a:pt x="9629" y="19286"/>
                    <a:pt x="7417" y="20186"/>
                  </a:cubicBezTo>
                  <a:cubicBezTo>
                    <a:pt x="5205" y="21086"/>
                    <a:pt x="2863" y="20571"/>
                    <a:pt x="1561" y="19671"/>
                  </a:cubicBezTo>
                  <a:cubicBezTo>
                    <a:pt x="260" y="18771"/>
                    <a:pt x="0" y="17486"/>
                    <a:pt x="0" y="16200"/>
                  </a:cubicBezTo>
                  <a:cubicBezTo>
                    <a:pt x="0" y="14914"/>
                    <a:pt x="260" y="13629"/>
                    <a:pt x="3253" y="13886"/>
                  </a:cubicBezTo>
                  <a:cubicBezTo>
                    <a:pt x="6246" y="14143"/>
                    <a:pt x="11971" y="15943"/>
                    <a:pt x="15484" y="17486"/>
                  </a:cubicBezTo>
                  <a:cubicBezTo>
                    <a:pt x="18998" y="19029"/>
                    <a:pt x="20299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453407" y="5941680"/>
              <a:ext cx="1143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150"/>
                    <a:pt x="16800" y="6300"/>
                    <a:pt x="13200" y="9900"/>
                  </a:cubicBezTo>
                  <a:cubicBezTo>
                    <a:pt x="9600" y="13500"/>
                    <a:pt x="4800" y="17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580407" y="6102450"/>
              <a:ext cx="196851" cy="16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3700"/>
                  </a:moveTo>
                  <a:cubicBezTo>
                    <a:pt x="697" y="2646"/>
                    <a:pt x="1394" y="1592"/>
                    <a:pt x="2787" y="802"/>
                  </a:cubicBezTo>
                  <a:cubicBezTo>
                    <a:pt x="4181" y="12"/>
                    <a:pt x="6271" y="-515"/>
                    <a:pt x="7665" y="802"/>
                  </a:cubicBezTo>
                  <a:cubicBezTo>
                    <a:pt x="9058" y="2119"/>
                    <a:pt x="9755" y="5280"/>
                    <a:pt x="9406" y="8178"/>
                  </a:cubicBezTo>
                  <a:cubicBezTo>
                    <a:pt x="9058" y="11075"/>
                    <a:pt x="7665" y="13709"/>
                    <a:pt x="6271" y="15817"/>
                  </a:cubicBezTo>
                  <a:cubicBezTo>
                    <a:pt x="4877" y="17924"/>
                    <a:pt x="3484" y="19505"/>
                    <a:pt x="3716" y="20295"/>
                  </a:cubicBezTo>
                  <a:cubicBezTo>
                    <a:pt x="3948" y="21085"/>
                    <a:pt x="5806" y="21085"/>
                    <a:pt x="9058" y="20558"/>
                  </a:cubicBezTo>
                  <a:cubicBezTo>
                    <a:pt x="12310" y="20031"/>
                    <a:pt x="16955" y="18978"/>
                    <a:pt x="21600" y="17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159464" y="5814680"/>
              <a:ext cx="30994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5241" y="0"/>
                  </a:moveTo>
                  <a:cubicBezTo>
                    <a:pt x="15971" y="0"/>
                    <a:pt x="16701" y="0"/>
                    <a:pt x="16993" y="470"/>
                  </a:cubicBezTo>
                  <a:cubicBezTo>
                    <a:pt x="17285" y="939"/>
                    <a:pt x="17139" y="1878"/>
                    <a:pt x="15752" y="3913"/>
                  </a:cubicBezTo>
                  <a:cubicBezTo>
                    <a:pt x="14366" y="5948"/>
                    <a:pt x="11739" y="9078"/>
                    <a:pt x="9112" y="11504"/>
                  </a:cubicBezTo>
                  <a:cubicBezTo>
                    <a:pt x="6485" y="13930"/>
                    <a:pt x="3857" y="15652"/>
                    <a:pt x="2179" y="16826"/>
                  </a:cubicBezTo>
                  <a:cubicBezTo>
                    <a:pt x="501" y="18000"/>
                    <a:pt x="-229" y="18626"/>
                    <a:pt x="63" y="19096"/>
                  </a:cubicBezTo>
                  <a:cubicBezTo>
                    <a:pt x="355" y="19565"/>
                    <a:pt x="1668" y="19878"/>
                    <a:pt x="4952" y="20113"/>
                  </a:cubicBezTo>
                  <a:cubicBezTo>
                    <a:pt x="8236" y="20348"/>
                    <a:pt x="13490" y="20504"/>
                    <a:pt x="16555" y="20739"/>
                  </a:cubicBezTo>
                  <a:cubicBezTo>
                    <a:pt x="19620" y="20974"/>
                    <a:pt x="20495" y="21287"/>
                    <a:pt x="21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272557" y="6240130"/>
              <a:ext cx="304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350" y="14400"/>
                    <a:pt x="2700" y="21600"/>
                    <a:pt x="6300" y="20400"/>
                  </a:cubicBezTo>
                  <a:cubicBezTo>
                    <a:pt x="9900" y="19200"/>
                    <a:pt x="15750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958357" y="572578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829404" y="5649572"/>
              <a:ext cx="376604" cy="35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2" fill="norm" stroke="1" extrusionOk="0">
                  <a:moveTo>
                    <a:pt x="14230" y="2315"/>
                  </a:moveTo>
                  <a:cubicBezTo>
                    <a:pt x="14109" y="1672"/>
                    <a:pt x="13988" y="1029"/>
                    <a:pt x="13626" y="579"/>
                  </a:cubicBezTo>
                  <a:cubicBezTo>
                    <a:pt x="13264" y="129"/>
                    <a:pt x="12661" y="-128"/>
                    <a:pt x="11696" y="65"/>
                  </a:cubicBezTo>
                  <a:cubicBezTo>
                    <a:pt x="10730" y="258"/>
                    <a:pt x="9403" y="901"/>
                    <a:pt x="7653" y="2251"/>
                  </a:cubicBezTo>
                  <a:cubicBezTo>
                    <a:pt x="5904" y="3601"/>
                    <a:pt x="3731" y="5658"/>
                    <a:pt x="2344" y="7972"/>
                  </a:cubicBezTo>
                  <a:cubicBezTo>
                    <a:pt x="956" y="10286"/>
                    <a:pt x="353" y="12858"/>
                    <a:pt x="111" y="14851"/>
                  </a:cubicBezTo>
                  <a:cubicBezTo>
                    <a:pt x="-130" y="16843"/>
                    <a:pt x="-9" y="18258"/>
                    <a:pt x="775" y="19415"/>
                  </a:cubicBezTo>
                  <a:cubicBezTo>
                    <a:pt x="1559" y="20572"/>
                    <a:pt x="3007" y="21472"/>
                    <a:pt x="5179" y="21472"/>
                  </a:cubicBezTo>
                  <a:cubicBezTo>
                    <a:pt x="7352" y="21472"/>
                    <a:pt x="10248" y="20572"/>
                    <a:pt x="12480" y="18515"/>
                  </a:cubicBezTo>
                  <a:cubicBezTo>
                    <a:pt x="14712" y="16458"/>
                    <a:pt x="16281" y="13243"/>
                    <a:pt x="16824" y="10222"/>
                  </a:cubicBezTo>
                  <a:cubicBezTo>
                    <a:pt x="17367" y="7201"/>
                    <a:pt x="16885" y="4372"/>
                    <a:pt x="15979" y="2701"/>
                  </a:cubicBezTo>
                  <a:cubicBezTo>
                    <a:pt x="15074" y="1029"/>
                    <a:pt x="13747" y="515"/>
                    <a:pt x="12178" y="836"/>
                  </a:cubicBezTo>
                  <a:cubicBezTo>
                    <a:pt x="10610" y="1158"/>
                    <a:pt x="8800" y="2315"/>
                    <a:pt x="7714" y="3858"/>
                  </a:cubicBezTo>
                  <a:cubicBezTo>
                    <a:pt x="6628" y="5401"/>
                    <a:pt x="6266" y="7329"/>
                    <a:pt x="6628" y="8679"/>
                  </a:cubicBezTo>
                  <a:cubicBezTo>
                    <a:pt x="6990" y="10029"/>
                    <a:pt x="8076" y="10801"/>
                    <a:pt x="10308" y="10929"/>
                  </a:cubicBezTo>
                  <a:cubicBezTo>
                    <a:pt x="12540" y="11058"/>
                    <a:pt x="15919" y="10543"/>
                    <a:pt x="17971" y="10093"/>
                  </a:cubicBezTo>
                  <a:cubicBezTo>
                    <a:pt x="20022" y="9643"/>
                    <a:pt x="20746" y="9258"/>
                    <a:pt x="21470" y="8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993603" y="5427330"/>
              <a:ext cx="18700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6880" y="0"/>
                  </a:moveTo>
                  <a:cubicBezTo>
                    <a:pt x="4696" y="4800"/>
                    <a:pt x="2512" y="9600"/>
                    <a:pt x="1298" y="13029"/>
                  </a:cubicBezTo>
                  <a:cubicBezTo>
                    <a:pt x="85" y="16457"/>
                    <a:pt x="-158" y="18514"/>
                    <a:pt x="85" y="18857"/>
                  </a:cubicBezTo>
                  <a:cubicBezTo>
                    <a:pt x="327" y="19200"/>
                    <a:pt x="1055" y="17829"/>
                    <a:pt x="2148" y="15086"/>
                  </a:cubicBezTo>
                  <a:cubicBezTo>
                    <a:pt x="3240" y="12343"/>
                    <a:pt x="4696" y="8229"/>
                    <a:pt x="5788" y="5486"/>
                  </a:cubicBezTo>
                  <a:cubicBezTo>
                    <a:pt x="6880" y="2743"/>
                    <a:pt x="7608" y="1371"/>
                    <a:pt x="8943" y="1200"/>
                  </a:cubicBezTo>
                  <a:cubicBezTo>
                    <a:pt x="10278" y="1029"/>
                    <a:pt x="12220" y="2057"/>
                    <a:pt x="14404" y="5657"/>
                  </a:cubicBezTo>
                  <a:cubicBezTo>
                    <a:pt x="16588" y="9257"/>
                    <a:pt x="19015" y="15429"/>
                    <a:pt x="214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5358407" y="5852780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657482" y="5699448"/>
              <a:ext cx="278776" cy="33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96" fill="norm" stroke="1" extrusionOk="0">
                  <a:moveTo>
                    <a:pt x="13697" y="2084"/>
                  </a:moveTo>
                  <a:cubicBezTo>
                    <a:pt x="13697" y="1409"/>
                    <a:pt x="13697" y="734"/>
                    <a:pt x="13288" y="329"/>
                  </a:cubicBezTo>
                  <a:cubicBezTo>
                    <a:pt x="12879" y="-76"/>
                    <a:pt x="12061" y="-211"/>
                    <a:pt x="10670" y="532"/>
                  </a:cubicBezTo>
                  <a:cubicBezTo>
                    <a:pt x="9279" y="1274"/>
                    <a:pt x="7316" y="2894"/>
                    <a:pt x="5434" y="5392"/>
                  </a:cubicBezTo>
                  <a:cubicBezTo>
                    <a:pt x="3552" y="7889"/>
                    <a:pt x="1752" y="11264"/>
                    <a:pt x="852" y="13694"/>
                  </a:cubicBezTo>
                  <a:cubicBezTo>
                    <a:pt x="-48" y="16124"/>
                    <a:pt x="-48" y="17609"/>
                    <a:pt x="34" y="18689"/>
                  </a:cubicBezTo>
                  <a:cubicBezTo>
                    <a:pt x="116" y="19769"/>
                    <a:pt x="279" y="20444"/>
                    <a:pt x="770" y="20849"/>
                  </a:cubicBezTo>
                  <a:cubicBezTo>
                    <a:pt x="1261" y="21254"/>
                    <a:pt x="2079" y="21389"/>
                    <a:pt x="3797" y="20781"/>
                  </a:cubicBezTo>
                  <a:cubicBezTo>
                    <a:pt x="5516" y="20174"/>
                    <a:pt x="8134" y="18824"/>
                    <a:pt x="10916" y="16124"/>
                  </a:cubicBezTo>
                  <a:cubicBezTo>
                    <a:pt x="13697" y="13424"/>
                    <a:pt x="16643" y="9374"/>
                    <a:pt x="18197" y="6674"/>
                  </a:cubicBezTo>
                  <a:cubicBezTo>
                    <a:pt x="19752" y="3974"/>
                    <a:pt x="19916" y="2624"/>
                    <a:pt x="19752" y="1679"/>
                  </a:cubicBezTo>
                  <a:cubicBezTo>
                    <a:pt x="19588" y="734"/>
                    <a:pt x="19097" y="194"/>
                    <a:pt x="17707" y="59"/>
                  </a:cubicBezTo>
                  <a:cubicBezTo>
                    <a:pt x="16316" y="-76"/>
                    <a:pt x="14025" y="194"/>
                    <a:pt x="12388" y="869"/>
                  </a:cubicBezTo>
                  <a:cubicBezTo>
                    <a:pt x="10752" y="1544"/>
                    <a:pt x="9770" y="2624"/>
                    <a:pt x="9525" y="3974"/>
                  </a:cubicBezTo>
                  <a:cubicBezTo>
                    <a:pt x="9279" y="5324"/>
                    <a:pt x="9770" y="6944"/>
                    <a:pt x="11897" y="8092"/>
                  </a:cubicBezTo>
                  <a:cubicBezTo>
                    <a:pt x="14025" y="9239"/>
                    <a:pt x="17788" y="9914"/>
                    <a:pt x="21552" y="10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002807" y="6180033"/>
              <a:ext cx="838201" cy="3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20828"/>
                  </a:moveTo>
                  <a:cubicBezTo>
                    <a:pt x="1527" y="17016"/>
                    <a:pt x="3055" y="13204"/>
                    <a:pt x="4882" y="9393"/>
                  </a:cubicBezTo>
                  <a:cubicBezTo>
                    <a:pt x="6709" y="5581"/>
                    <a:pt x="8836" y="1769"/>
                    <a:pt x="11182" y="499"/>
                  </a:cubicBezTo>
                  <a:cubicBezTo>
                    <a:pt x="13527" y="-772"/>
                    <a:pt x="16091" y="499"/>
                    <a:pt x="17864" y="3040"/>
                  </a:cubicBezTo>
                  <a:cubicBezTo>
                    <a:pt x="19636" y="5581"/>
                    <a:pt x="20618" y="9393"/>
                    <a:pt x="21600" y="13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231407" y="6413481"/>
              <a:ext cx="139701" cy="22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180" fill="norm" stroke="1" extrusionOk="0">
                  <a:moveTo>
                    <a:pt x="20965" y="3389"/>
                  </a:moveTo>
                  <a:cubicBezTo>
                    <a:pt x="20647" y="2398"/>
                    <a:pt x="20330" y="1407"/>
                    <a:pt x="19377" y="714"/>
                  </a:cubicBezTo>
                  <a:cubicBezTo>
                    <a:pt x="18424" y="20"/>
                    <a:pt x="16836" y="-376"/>
                    <a:pt x="13500" y="516"/>
                  </a:cubicBezTo>
                  <a:cubicBezTo>
                    <a:pt x="10165" y="1407"/>
                    <a:pt x="5083" y="3587"/>
                    <a:pt x="2383" y="5272"/>
                  </a:cubicBezTo>
                  <a:cubicBezTo>
                    <a:pt x="-317" y="6956"/>
                    <a:pt x="-635" y="8145"/>
                    <a:pt x="1589" y="9830"/>
                  </a:cubicBezTo>
                  <a:cubicBezTo>
                    <a:pt x="3812" y="11514"/>
                    <a:pt x="8577" y="13694"/>
                    <a:pt x="11436" y="15180"/>
                  </a:cubicBezTo>
                  <a:cubicBezTo>
                    <a:pt x="14294" y="16666"/>
                    <a:pt x="15247" y="17459"/>
                    <a:pt x="15247" y="18252"/>
                  </a:cubicBezTo>
                  <a:cubicBezTo>
                    <a:pt x="15247" y="19044"/>
                    <a:pt x="14294" y="19837"/>
                    <a:pt x="12865" y="20332"/>
                  </a:cubicBezTo>
                  <a:cubicBezTo>
                    <a:pt x="11436" y="20828"/>
                    <a:pt x="9530" y="21026"/>
                    <a:pt x="7465" y="21125"/>
                  </a:cubicBezTo>
                  <a:cubicBezTo>
                    <a:pt x="5400" y="21224"/>
                    <a:pt x="3177" y="21224"/>
                    <a:pt x="1906" y="20828"/>
                  </a:cubicBezTo>
                  <a:cubicBezTo>
                    <a:pt x="636" y="20431"/>
                    <a:pt x="318" y="19639"/>
                    <a:pt x="0" y="18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382591" y="6438263"/>
              <a:ext cx="299667" cy="16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19" fill="norm" stroke="1" extrusionOk="0">
                  <a:moveTo>
                    <a:pt x="4650" y="8037"/>
                  </a:moveTo>
                  <a:cubicBezTo>
                    <a:pt x="6172" y="7216"/>
                    <a:pt x="7693" y="6396"/>
                    <a:pt x="8834" y="5576"/>
                  </a:cubicBezTo>
                  <a:cubicBezTo>
                    <a:pt x="9974" y="4756"/>
                    <a:pt x="10735" y="3935"/>
                    <a:pt x="11343" y="2978"/>
                  </a:cubicBezTo>
                  <a:cubicBezTo>
                    <a:pt x="11952" y="2021"/>
                    <a:pt x="12408" y="928"/>
                    <a:pt x="12256" y="381"/>
                  </a:cubicBezTo>
                  <a:cubicBezTo>
                    <a:pt x="12104" y="-166"/>
                    <a:pt x="11343" y="-166"/>
                    <a:pt x="9898" y="654"/>
                  </a:cubicBezTo>
                  <a:cubicBezTo>
                    <a:pt x="8453" y="1475"/>
                    <a:pt x="6324" y="3115"/>
                    <a:pt x="4650" y="5166"/>
                  </a:cubicBezTo>
                  <a:cubicBezTo>
                    <a:pt x="2977" y="7216"/>
                    <a:pt x="1760" y="9677"/>
                    <a:pt x="1000" y="11728"/>
                  </a:cubicBezTo>
                  <a:cubicBezTo>
                    <a:pt x="239" y="13778"/>
                    <a:pt x="-65" y="15419"/>
                    <a:pt x="11" y="16786"/>
                  </a:cubicBezTo>
                  <a:cubicBezTo>
                    <a:pt x="87" y="18153"/>
                    <a:pt x="543" y="19247"/>
                    <a:pt x="2825" y="20067"/>
                  </a:cubicBezTo>
                  <a:cubicBezTo>
                    <a:pt x="5107" y="20887"/>
                    <a:pt x="9214" y="21434"/>
                    <a:pt x="12636" y="21297"/>
                  </a:cubicBezTo>
                  <a:cubicBezTo>
                    <a:pt x="16059" y="21161"/>
                    <a:pt x="18797" y="20340"/>
                    <a:pt x="21535" y="19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432737" y="6032697"/>
              <a:ext cx="303621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7016" y="1382"/>
                  </a:moveTo>
                  <a:cubicBezTo>
                    <a:pt x="17766" y="691"/>
                    <a:pt x="18516" y="0"/>
                    <a:pt x="18666" y="0"/>
                  </a:cubicBezTo>
                  <a:cubicBezTo>
                    <a:pt x="18816" y="0"/>
                    <a:pt x="18366" y="691"/>
                    <a:pt x="16341" y="2419"/>
                  </a:cubicBezTo>
                  <a:cubicBezTo>
                    <a:pt x="14316" y="4147"/>
                    <a:pt x="10716" y="6912"/>
                    <a:pt x="8016" y="8899"/>
                  </a:cubicBezTo>
                  <a:cubicBezTo>
                    <a:pt x="5316" y="10886"/>
                    <a:pt x="3516" y="12096"/>
                    <a:pt x="2316" y="13219"/>
                  </a:cubicBezTo>
                  <a:cubicBezTo>
                    <a:pt x="1116" y="14342"/>
                    <a:pt x="516" y="15379"/>
                    <a:pt x="216" y="16330"/>
                  </a:cubicBezTo>
                  <a:cubicBezTo>
                    <a:pt x="-84" y="17280"/>
                    <a:pt x="-84" y="18144"/>
                    <a:pt x="291" y="18662"/>
                  </a:cubicBezTo>
                  <a:cubicBezTo>
                    <a:pt x="666" y="19181"/>
                    <a:pt x="1416" y="19354"/>
                    <a:pt x="4416" y="19526"/>
                  </a:cubicBezTo>
                  <a:cubicBezTo>
                    <a:pt x="7416" y="19699"/>
                    <a:pt x="12666" y="19872"/>
                    <a:pt x="15891" y="20218"/>
                  </a:cubicBezTo>
                  <a:cubicBezTo>
                    <a:pt x="19116" y="20563"/>
                    <a:pt x="20316" y="21082"/>
                    <a:pt x="215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456957" y="6386180"/>
              <a:ext cx="330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2631" y="8100"/>
                    <a:pt x="5262" y="16200"/>
                    <a:pt x="8862" y="18900"/>
                  </a:cubicBezTo>
                  <a:cubicBezTo>
                    <a:pt x="12462" y="21600"/>
                    <a:pt x="17031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218957" y="5961524"/>
              <a:ext cx="330201" cy="25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5922"/>
                  </a:moveTo>
                  <a:cubicBezTo>
                    <a:pt x="415" y="5014"/>
                    <a:pt x="831" y="4107"/>
                    <a:pt x="2423" y="3290"/>
                  </a:cubicBezTo>
                  <a:cubicBezTo>
                    <a:pt x="4015" y="2473"/>
                    <a:pt x="6785" y="1747"/>
                    <a:pt x="9415" y="1203"/>
                  </a:cubicBezTo>
                  <a:cubicBezTo>
                    <a:pt x="12046" y="658"/>
                    <a:pt x="14538" y="295"/>
                    <a:pt x="16269" y="114"/>
                  </a:cubicBezTo>
                  <a:cubicBezTo>
                    <a:pt x="18000" y="-68"/>
                    <a:pt x="18969" y="-68"/>
                    <a:pt x="19592" y="386"/>
                  </a:cubicBezTo>
                  <a:cubicBezTo>
                    <a:pt x="20215" y="840"/>
                    <a:pt x="20492" y="1747"/>
                    <a:pt x="19592" y="3199"/>
                  </a:cubicBezTo>
                  <a:cubicBezTo>
                    <a:pt x="18692" y="4651"/>
                    <a:pt x="16615" y="6648"/>
                    <a:pt x="13708" y="9098"/>
                  </a:cubicBezTo>
                  <a:cubicBezTo>
                    <a:pt x="10800" y="11549"/>
                    <a:pt x="7062" y="14453"/>
                    <a:pt x="4915" y="16540"/>
                  </a:cubicBezTo>
                  <a:cubicBezTo>
                    <a:pt x="2769" y="18628"/>
                    <a:pt x="2215" y="19898"/>
                    <a:pt x="2354" y="20624"/>
                  </a:cubicBezTo>
                  <a:cubicBezTo>
                    <a:pt x="2492" y="21350"/>
                    <a:pt x="3323" y="21532"/>
                    <a:pt x="5885" y="21441"/>
                  </a:cubicBezTo>
                  <a:cubicBezTo>
                    <a:pt x="8446" y="21350"/>
                    <a:pt x="12738" y="20987"/>
                    <a:pt x="15646" y="20715"/>
                  </a:cubicBezTo>
                  <a:cubicBezTo>
                    <a:pt x="18554" y="20443"/>
                    <a:pt x="20077" y="20261"/>
                    <a:pt x="21600" y="20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556233" y="6132180"/>
              <a:ext cx="18977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9358" y="0"/>
                  </a:moveTo>
                  <a:cubicBezTo>
                    <a:pt x="15038" y="5635"/>
                    <a:pt x="10718" y="11270"/>
                    <a:pt x="7718" y="14243"/>
                  </a:cubicBezTo>
                  <a:cubicBezTo>
                    <a:pt x="4718" y="17217"/>
                    <a:pt x="3038" y="17530"/>
                    <a:pt x="1958" y="16904"/>
                  </a:cubicBezTo>
                  <a:cubicBezTo>
                    <a:pt x="878" y="16278"/>
                    <a:pt x="398" y="14713"/>
                    <a:pt x="158" y="13148"/>
                  </a:cubicBezTo>
                  <a:cubicBezTo>
                    <a:pt x="-82" y="11583"/>
                    <a:pt x="-82" y="10017"/>
                    <a:pt x="398" y="8452"/>
                  </a:cubicBezTo>
                  <a:cubicBezTo>
                    <a:pt x="878" y="6887"/>
                    <a:pt x="1838" y="5322"/>
                    <a:pt x="4958" y="7043"/>
                  </a:cubicBezTo>
                  <a:cubicBezTo>
                    <a:pt x="8078" y="8765"/>
                    <a:pt x="13358" y="13774"/>
                    <a:pt x="16478" y="16748"/>
                  </a:cubicBezTo>
                  <a:cubicBezTo>
                    <a:pt x="19598" y="19722"/>
                    <a:pt x="20558" y="20661"/>
                    <a:pt x="215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7739657" y="6118351"/>
              <a:ext cx="103718" cy="2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19837" y="2295"/>
                  </a:moveTo>
                  <a:cubicBezTo>
                    <a:pt x="20718" y="1196"/>
                    <a:pt x="21600" y="98"/>
                    <a:pt x="21600" y="7"/>
                  </a:cubicBezTo>
                  <a:cubicBezTo>
                    <a:pt x="21600" y="-85"/>
                    <a:pt x="20718" y="830"/>
                    <a:pt x="17633" y="3851"/>
                  </a:cubicBezTo>
                  <a:cubicBezTo>
                    <a:pt x="14547" y="6871"/>
                    <a:pt x="9257" y="11996"/>
                    <a:pt x="5951" y="15291"/>
                  </a:cubicBezTo>
                  <a:cubicBezTo>
                    <a:pt x="2645" y="18586"/>
                    <a:pt x="1322" y="20051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7853957" y="6166576"/>
              <a:ext cx="254001" cy="17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7138"/>
                  </a:moveTo>
                  <a:cubicBezTo>
                    <a:pt x="1080" y="4656"/>
                    <a:pt x="2160" y="2173"/>
                    <a:pt x="3240" y="931"/>
                  </a:cubicBezTo>
                  <a:cubicBezTo>
                    <a:pt x="4320" y="-310"/>
                    <a:pt x="5400" y="-310"/>
                    <a:pt x="6390" y="931"/>
                  </a:cubicBezTo>
                  <a:cubicBezTo>
                    <a:pt x="7380" y="2173"/>
                    <a:pt x="8280" y="4656"/>
                    <a:pt x="8640" y="6518"/>
                  </a:cubicBezTo>
                  <a:cubicBezTo>
                    <a:pt x="9000" y="8380"/>
                    <a:pt x="8820" y="9621"/>
                    <a:pt x="8190" y="11235"/>
                  </a:cubicBezTo>
                  <a:cubicBezTo>
                    <a:pt x="7560" y="12849"/>
                    <a:pt x="6480" y="14835"/>
                    <a:pt x="5580" y="16573"/>
                  </a:cubicBezTo>
                  <a:cubicBezTo>
                    <a:pt x="4680" y="18311"/>
                    <a:pt x="3960" y="19800"/>
                    <a:pt x="4050" y="20545"/>
                  </a:cubicBezTo>
                  <a:cubicBezTo>
                    <a:pt x="4140" y="21290"/>
                    <a:pt x="5040" y="21290"/>
                    <a:pt x="8100" y="20421"/>
                  </a:cubicBezTo>
                  <a:cubicBezTo>
                    <a:pt x="11160" y="19552"/>
                    <a:pt x="16380" y="17814"/>
                    <a:pt x="21600" y="16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107957" y="5973430"/>
              <a:ext cx="15373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10232" y="0"/>
                  </a:moveTo>
                  <a:cubicBezTo>
                    <a:pt x="13642" y="2483"/>
                    <a:pt x="17053" y="4966"/>
                    <a:pt x="19042" y="7324"/>
                  </a:cubicBezTo>
                  <a:cubicBezTo>
                    <a:pt x="21032" y="9683"/>
                    <a:pt x="21600" y="11917"/>
                    <a:pt x="18189" y="14276"/>
                  </a:cubicBezTo>
                  <a:cubicBezTo>
                    <a:pt x="14779" y="16634"/>
                    <a:pt x="7389" y="19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9807" y="7211410"/>
              <a:ext cx="444501" cy="7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1091"/>
                  </a:moveTo>
                  <a:cubicBezTo>
                    <a:pt x="2160" y="15837"/>
                    <a:pt x="4320" y="10583"/>
                    <a:pt x="6994" y="6496"/>
                  </a:cubicBezTo>
                  <a:cubicBezTo>
                    <a:pt x="9669" y="2410"/>
                    <a:pt x="12857" y="-509"/>
                    <a:pt x="15377" y="75"/>
                  </a:cubicBezTo>
                  <a:cubicBezTo>
                    <a:pt x="17897" y="659"/>
                    <a:pt x="19749" y="4745"/>
                    <a:pt x="21600" y="8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01078" y="7306930"/>
              <a:ext cx="426580" cy="10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42" fill="norm" stroke="1" extrusionOk="0">
                  <a:moveTo>
                    <a:pt x="1340" y="18340"/>
                  </a:moveTo>
                  <a:cubicBezTo>
                    <a:pt x="699" y="19155"/>
                    <a:pt x="57" y="19970"/>
                    <a:pt x="3" y="20581"/>
                  </a:cubicBezTo>
                  <a:cubicBezTo>
                    <a:pt x="-50" y="21192"/>
                    <a:pt x="485" y="21600"/>
                    <a:pt x="2302" y="20174"/>
                  </a:cubicBezTo>
                  <a:cubicBezTo>
                    <a:pt x="4120" y="18747"/>
                    <a:pt x="7221" y="15487"/>
                    <a:pt x="10643" y="11819"/>
                  </a:cubicBezTo>
                  <a:cubicBezTo>
                    <a:pt x="14065" y="8151"/>
                    <a:pt x="17807" y="4075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94787" y="7103730"/>
              <a:ext cx="1904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600" fill="norm" stroke="1" extrusionOk="0">
                  <a:moveTo>
                    <a:pt x="1299" y="0"/>
                  </a:moveTo>
                  <a:cubicBezTo>
                    <a:pt x="174" y="0"/>
                    <a:pt x="-951" y="0"/>
                    <a:pt x="1299" y="794"/>
                  </a:cubicBezTo>
                  <a:cubicBezTo>
                    <a:pt x="3549" y="1588"/>
                    <a:pt x="9174" y="3176"/>
                    <a:pt x="13449" y="5294"/>
                  </a:cubicBezTo>
                  <a:cubicBezTo>
                    <a:pt x="17724" y="7412"/>
                    <a:pt x="20649" y="10059"/>
                    <a:pt x="20199" y="12653"/>
                  </a:cubicBezTo>
                  <a:cubicBezTo>
                    <a:pt x="19749" y="15247"/>
                    <a:pt x="15924" y="17788"/>
                    <a:pt x="13336" y="19271"/>
                  </a:cubicBezTo>
                  <a:cubicBezTo>
                    <a:pt x="10749" y="20753"/>
                    <a:pt x="9399" y="21176"/>
                    <a:pt x="80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463228" y="6970524"/>
              <a:ext cx="183130" cy="63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34" fill="norm" stroke="1" extrusionOk="0">
                  <a:moveTo>
                    <a:pt x="5279" y="8793"/>
                  </a:moveTo>
                  <a:cubicBezTo>
                    <a:pt x="4330" y="10009"/>
                    <a:pt x="3380" y="11225"/>
                    <a:pt x="2787" y="13227"/>
                  </a:cubicBezTo>
                  <a:cubicBezTo>
                    <a:pt x="2194" y="15230"/>
                    <a:pt x="1956" y="18019"/>
                    <a:pt x="1838" y="19593"/>
                  </a:cubicBezTo>
                  <a:cubicBezTo>
                    <a:pt x="1719" y="21166"/>
                    <a:pt x="1719" y="21524"/>
                    <a:pt x="1482" y="21417"/>
                  </a:cubicBezTo>
                  <a:cubicBezTo>
                    <a:pt x="1244" y="21309"/>
                    <a:pt x="769" y="20737"/>
                    <a:pt x="413" y="19128"/>
                  </a:cubicBezTo>
                  <a:cubicBezTo>
                    <a:pt x="57" y="17519"/>
                    <a:pt x="-180" y="14872"/>
                    <a:pt x="176" y="12333"/>
                  </a:cubicBezTo>
                  <a:cubicBezTo>
                    <a:pt x="532" y="9794"/>
                    <a:pt x="1482" y="7362"/>
                    <a:pt x="3262" y="5360"/>
                  </a:cubicBezTo>
                  <a:cubicBezTo>
                    <a:pt x="5042" y="3357"/>
                    <a:pt x="7653" y="1784"/>
                    <a:pt x="9552" y="925"/>
                  </a:cubicBezTo>
                  <a:cubicBezTo>
                    <a:pt x="11451" y="67"/>
                    <a:pt x="12638" y="-76"/>
                    <a:pt x="14180" y="31"/>
                  </a:cubicBezTo>
                  <a:cubicBezTo>
                    <a:pt x="15723" y="139"/>
                    <a:pt x="17622" y="496"/>
                    <a:pt x="19046" y="1426"/>
                  </a:cubicBezTo>
                  <a:cubicBezTo>
                    <a:pt x="20471" y="2356"/>
                    <a:pt x="21420" y="3858"/>
                    <a:pt x="19284" y="5252"/>
                  </a:cubicBezTo>
                  <a:cubicBezTo>
                    <a:pt x="17147" y="6647"/>
                    <a:pt x="11925" y="7935"/>
                    <a:pt x="8246" y="8686"/>
                  </a:cubicBezTo>
                  <a:cubicBezTo>
                    <a:pt x="4567" y="9437"/>
                    <a:pt x="2431" y="9651"/>
                    <a:pt x="295" y="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618257" y="7268830"/>
              <a:ext cx="228601" cy="27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4872"/>
                  </a:moveTo>
                  <a:cubicBezTo>
                    <a:pt x="600" y="4223"/>
                    <a:pt x="1200" y="3573"/>
                    <a:pt x="1900" y="3573"/>
                  </a:cubicBezTo>
                  <a:cubicBezTo>
                    <a:pt x="2600" y="3573"/>
                    <a:pt x="3400" y="4223"/>
                    <a:pt x="4700" y="6577"/>
                  </a:cubicBezTo>
                  <a:cubicBezTo>
                    <a:pt x="6000" y="8932"/>
                    <a:pt x="7800" y="12992"/>
                    <a:pt x="8700" y="15429"/>
                  </a:cubicBezTo>
                  <a:cubicBezTo>
                    <a:pt x="9600" y="17865"/>
                    <a:pt x="9600" y="18677"/>
                    <a:pt x="9200" y="19489"/>
                  </a:cubicBezTo>
                  <a:cubicBezTo>
                    <a:pt x="8800" y="20301"/>
                    <a:pt x="8000" y="21113"/>
                    <a:pt x="7100" y="21356"/>
                  </a:cubicBezTo>
                  <a:cubicBezTo>
                    <a:pt x="6200" y="21600"/>
                    <a:pt x="5200" y="21275"/>
                    <a:pt x="4600" y="20057"/>
                  </a:cubicBezTo>
                  <a:cubicBezTo>
                    <a:pt x="4000" y="18839"/>
                    <a:pt x="3800" y="16728"/>
                    <a:pt x="6300" y="13480"/>
                  </a:cubicBezTo>
                  <a:cubicBezTo>
                    <a:pt x="8800" y="10232"/>
                    <a:pt x="14000" y="5847"/>
                    <a:pt x="17000" y="3411"/>
                  </a:cubicBezTo>
                  <a:cubicBezTo>
                    <a:pt x="20000" y="974"/>
                    <a:pt x="20800" y="4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348374" y="7053883"/>
              <a:ext cx="304934" cy="60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66" fill="norm" stroke="1" extrusionOk="0">
                  <a:moveTo>
                    <a:pt x="21460" y="648"/>
                  </a:moveTo>
                  <a:cubicBezTo>
                    <a:pt x="20715" y="345"/>
                    <a:pt x="19970" y="42"/>
                    <a:pt x="18704" y="4"/>
                  </a:cubicBezTo>
                  <a:cubicBezTo>
                    <a:pt x="17438" y="-34"/>
                    <a:pt x="15650" y="193"/>
                    <a:pt x="12969" y="1558"/>
                  </a:cubicBezTo>
                  <a:cubicBezTo>
                    <a:pt x="10288" y="2922"/>
                    <a:pt x="6712" y="5423"/>
                    <a:pt x="4106" y="7659"/>
                  </a:cubicBezTo>
                  <a:cubicBezTo>
                    <a:pt x="1499" y="9894"/>
                    <a:pt x="-140" y="11865"/>
                    <a:pt x="9" y="13798"/>
                  </a:cubicBezTo>
                  <a:cubicBezTo>
                    <a:pt x="158" y="15730"/>
                    <a:pt x="2094" y="17625"/>
                    <a:pt x="5521" y="18913"/>
                  </a:cubicBezTo>
                  <a:cubicBezTo>
                    <a:pt x="8947" y="20202"/>
                    <a:pt x="13863" y="20884"/>
                    <a:pt x="18779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833224" y="7246474"/>
              <a:ext cx="353484" cy="39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11511" y="3607"/>
                  </a:moveTo>
                  <a:cubicBezTo>
                    <a:pt x="11511" y="3036"/>
                    <a:pt x="11511" y="2465"/>
                    <a:pt x="11511" y="1779"/>
                  </a:cubicBezTo>
                  <a:cubicBezTo>
                    <a:pt x="11511" y="1093"/>
                    <a:pt x="11511" y="293"/>
                    <a:pt x="11188" y="65"/>
                  </a:cubicBezTo>
                  <a:cubicBezTo>
                    <a:pt x="10865" y="-164"/>
                    <a:pt x="10218" y="179"/>
                    <a:pt x="8601" y="1722"/>
                  </a:cubicBezTo>
                  <a:cubicBezTo>
                    <a:pt x="6984" y="3265"/>
                    <a:pt x="4398" y="6007"/>
                    <a:pt x="2651" y="9036"/>
                  </a:cubicBezTo>
                  <a:cubicBezTo>
                    <a:pt x="905" y="12065"/>
                    <a:pt x="0" y="15379"/>
                    <a:pt x="0" y="17550"/>
                  </a:cubicBezTo>
                  <a:cubicBezTo>
                    <a:pt x="0" y="19722"/>
                    <a:pt x="905" y="20750"/>
                    <a:pt x="2651" y="21093"/>
                  </a:cubicBezTo>
                  <a:cubicBezTo>
                    <a:pt x="4398" y="21436"/>
                    <a:pt x="6984" y="21093"/>
                    <a:pt x="9442" y="20065"/>
                  </a:cubicBezTo>
                  <a:cubicBezTo>
                    <a:pt x="11899" y="19036"/>
                    <a:pt x="14228" y="17322"/>
                    <a:pt x="15586" y="15036"/>
                  </a:cubicBezTo>
                  <a:cubicBezTo>
                    <a:pt x="16944" y="12750"/>
                    <a:pt x="17332" y="9893"/>
                    <a:pt x="16944" y="7493"/>
                  </a:cubicBezTo>
                  <a:cubicBezTo>
                    <a:pt x="16556" y="5093"/>
                    <a:pt x="15392" y="3150"/>
                    <a:pt x="14098" y="2065"/>
                  </a:cubicBezTo>
                  <a:cubicBezTo>
                    <a:pt x="12805" y="979"/>
                    <a:pt x="11382" y="750"/>
                    <a:pt x="10024" y="865"/>
                  </a:cubicBezTo>
                  <a:cubicBezTo>
                    <a:pt x="8666" y="979"/>
                    <a:pt x="7372" y="1436"/>
                    <a:pt x="6596" y="2350"/>
                  </a:cubicBezTo>
                  <a:cubicBezTo>
                    <a:pt x="5820" y="3265"/>
                    <a:pt x="5562" y="4636"/>
                    <a:pt x="5432" y="5607"/>
                  </a:cubicBezTo>
                  <a:cubicBezTo>
                    <a:pt x="5303" y="6579"/>
                    <a:pt x="5303" y="7150"/>
                    <a:pt x="5626" y="7607"/>
                  </a:cubicBezTo>
                  <a:cubicBezTo>
                    <a:pt x="5950" y="8065"/>
                    <a:pt x="6596" y="8407"/>
                    <a:pt x="7954" y="8522"/>
                  </a:cubicBezTo>
                  <a:cubicBezTo>
                    <a:pt x="9313" y="8636"/>
                    <a:pt x="11382" y="8522"/>
                    <a:pt x="13775" y="8065"/>
                  </a:cubicBezTo>
                  <a:cubicBezTo>
                    <a:pt x="16168" y="7607"/>
                    <a:pt x="18884" y="6807"/>
                    <a:pt x="21600" y="6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985624" y="7001646"/>
              <a:ext cx="150284" cy="18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5172" y="2968"/>
                  </a:moveTo>
                  <a:cubicBezTo>
                    <a:pt x="3651" y="8307"/>
                    <a:pt x="2130" y="13647"/>
                    <a:pt x="1217" y="16923"/>
                  </a:cubicBezTo>
                  <a:cubicBezTo>
                    <a:pt x="304" y="20200"/>
                    <a:pt x="0" y="21413"/>
                    <a:pt x="0" y="21413"/>
                  </a:cubicBezTo>
                  <a:cubicBezTo>
                    <a:pt x="0" y="21413"/>
                    <a:pt x="304" y="20200"/>
                    <a:pt x="1825" y="16802"/>
                  </a:cubicBezTo>
                  <a:cubicBezTo>
                    <a:pt x="3346" y="13404"/>
                    <a:pt x="6085" y="7822"/>
                    <a:pt x="7910" y="4546"/>
                  </a:cubicBezTo>
                  <a:cubicBezTo>
                    <a:pt x="9735" y="1269"/>
                    <a:pt x="10648" y="298"/>
                    <a:pt x="11865" y="56"/>
                  </a:cubicBezTo>
                  <a:cubicBezTo>
                    <a:pt x="13082" y="-187"/>
                    <a:pt x="14603" y="298"/>
                    <a:pt x="16276" y="2847"/>
                  </a:cubicBezTo>
                  <a:cubicBezTo>
                    <a:pt x="17949" y="5395"/>
                    <a:pt x="19775" y="10006"/>
                    <a:pt x="21600" y="14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364507" y="747838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5429"/>
                    <a:pt x="7005" y="9257"/>
                    <a:pt x="10605" y="5657"/>
                  </a:cubicBezTo>
                  <a:cubicBezTo>
                    <a:pt x="14205" y="2057"/>
                    <a:pt x="1790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711555" y="7320913"/>
              <a:ext cx="253118" cy="30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08" fill="norm" stroke="1" extrusionOk="0">
                  <a:moveTo>
                    <a:pt x="722" y="2627"/>
                  </a:moveTo>
                  <a:cubicBezTo>
                    <a:pt x="5898" y="1721"/>
                    <a:pt x="11075" y="814"/>
                    <a:pt x="14289" y="361"/>
                  </a:cubicBezTo>
                  <a:cubicBezTo>
                    <a:pt x="17502" y="-92"/>
                    <a:pt x="18751" y="-92"/>
                    <a:pt x="19733" y="210"/>
                  </a:cubicBezTo>
                  <a:cubicBezTo>
                    <a:pt x="20715" y="512"/>
                    <a:pt x="21429" y="1116"/>
                    <a:pt x="21340" y="1796"/>
                  </a:cubicBezTo>
                  <a:cubicBezTo>
                    <a:pt x="21250" y="2476"/>
                    <a:pt x="20358" y="3231"/>
                    <a:pt x="18484" y="4742"/>
                  </a:cubicBezTo>
                  <a:cubicBezTo>
                    <a:pt x="16609" y="6252"/>
                    <a:pt x="13753" y="8518"/>
                    <a:pt x="10986" y="10632"/>
                  </a:cubicBezTo>
                  <a:cubicBezTo>
                    <a:pt x="8219" y="12747"/>
                    <a:pt x="5541" y="14711"/>
                    <a:pt x="3756" y="16070"/>
                  </a:cubicBezTo>
                  <a:cubicBezTo>
                    <a:pt x="1971" y="17430"/>
                    <a:pt x="1079" y="18185"/>
                    <a:pt x="543" y="18940"/>
                  </a:cubicBezTo>
                  <a:cubicBezTo>
                    <a:pt x="8" y="19695"/>
                    <a:pt x="-171" y="20451"/>
                    <a:pt x="186" y="20904"/>
                  </a:cubicBezTo>
                  <a:cubicBezTo>
                    <a:pt x="543" y="21357"/>
                    <a:pt x="1436" y="21508"/>
                    <a:pt x="4381" y="21508"/>
                  </a:cubicBezTo>
                  <a:cubicBezTo>
                    <a:pt x="7327" y="21508"/>
                    <a:pt x="12325" y="21357"/>
                    <a:pt x="17323" y="2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939897" y="7529180"/>
              <a:ext cx="14216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9428" y="0"/>
                  </a:moveTo>
                  <a:cubicBezTo>
                    <a:pt x="18475" y="3130"/>
                    <a:pt x="17522" y="6261"/>
                    <a:pt x="15458" y="9235"/>
                  </a:cubicBezTo>
                  <a:cubicBezTo>
                    <a:pt x="13393" y="12209"/>
                    <a:pt x="10216" y="15026"/>
                    <a:pt x="7516" y="16591"/>
                  </a:cubicBezTo>
                  <a:cubicBezTo>
                    <a:pt x="4816" y="18157"/>
                    <a:pt x="2593" y="18470"/>
                    <a:pt x="1322" y="17843"/>
                  </a:cubicBezTo>
                  <a:cubicBezTo>
                    <a:pt x="52" y="17217"/>
                    <a:pt x="-266" y="15652"/>
                    <a:pt x="210" y="14400"/>
                  </a:cubicBezTo>
                  <a:cubicBezTo>
                    <a:pt x="687" y="13148"/>
                    <a:pt x="1958" y="12209"/>
                    <a:pt x="3387" y="11896"/>
                  </a:cubicBezTo>
                  <a:cubicBezTo>
                    <a:pt x="4816" y="11583"/>
                    <a:pt x="6405" y="11896"/>
                    <a:pt x="9422" y="13617"/>
                  </a:cubicBezTo>
                  <a:cubicBezTo>
                    <a:pt x="12440" y="15339"/>
                    <a:pt x="16887" y="18470"/>
                    <a:pt x="213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094757" y="7541880"/>
              <a:ext cx="1016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971"/>
                    <a:pt x="9900" y="11941"/>
                    <a:pt x="6300" y="15541"/>
                  </a:cubicBezTo>
                  <a:cubicBezTo>
                    <a:pt x="2700" y="19141"/>
                    <a:pt x="1350" y="20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183657" y="7676288"/>
              <a:ext cx="152401" cy="13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763"/>
                  </a:moveTo>
                  <a:cubicBezTo>
                    <a:pt x="900" y="2454"/>
                    <a:pt x="1800" y="1145"/>
                    <a:pt x="3000" y="491"/>
                  </a:cubicBezTo>
                  <a:cubicBezTo>
                    <a:pt x="4200" y="-164"/>
                    <a:pt x="5700" y="-164"/>
                    <a:pt x="6900" y="491"/>
                  </a:cubicBezTo>
                  <a:cubicBezTo>
                    <a:pt x="8100" y="1145"/>
                    <a:pt x="9000" y="2454"/>
                    <a:pt x="9300" y="4909"/>
                  </a:cubicBezTo>
                  <a:cubicBezTo>
                    <a:pt x="9600" y="7363"/>
                    <a:pt x="9300" y="10963"/>
                    <a:pt x="8400" y="13581"/>
                  </a:cubicBezTo>
                  <a:cubicBezTo>
                    <a:pt x="7500" y="16200"/>
                    <a:pt x="6000" y="17836"/>
                    <a:pt x="4500" y="18981"/>
                  </a:cubicBezTo>
                  <a:cubicBezTo>
                    <a:pt x="3000" y="20127"/>
                    <a:pt x="1500" y="20781"/>
                    <a:pt x="1650" y="21109"/>
                  </a:cubicBezTo>
                  <a:cubicBezTo>
                    <a:pt x="1800" y="21436"/>
                    <a:pt x="3600" y="21436"/>
                    <a:pt x="7200" y="20781"/>
                  </a:cubicBezTo>
                  <a:cubicBezTo>
                    <a:pt x="10800" y="20127"/>
                    <a:pt x="16200" y="18818"/>
                    <a:pt x="21600" y="17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450357" y="758633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647207" y="7383130"/>
              <a:ext cx="107951" cy="23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1147"/>
                  </a:moveTo>
                  <a:cubicBezTo>
                    <a:pt x="19906" y="573"/>
                    <a:pt x="18212" y="0"/>
                    <a:pt x="15035" y="0"/>
                  </a:cubicBezTo>
                  <a:cubicBezTo>
                    <a:pt x="11859" y="0"/>
                    <a:pt x="7200" y="573"/>
                    <a:pt x="4871" y="1912"/>
                  </a:cubicBezTo>
                  <a:cubicBezTo>
                    <a:pt x="2541" y="3250"/>
                    <a:pt x="2541" y="5352"/>
                    <a:pt x="3812" y="7264"/>
                  </a:cubicBezTo>
                  <a:cubicBezTo>
                    <a:pt x="5082" y="9175"/>
                    <a:pt x="7624" y="10896"/>
                    <a:pt x="9318" y="12998"/>
                  </a:cubicBezTo>
                  <a:cubicBezTo>
                    <a:pt x="11012" y="15101"/>
                    <a:pt x="11859" y="17586"/>
                    <a:pt x="11224" y="19115"/>
                  </a:cubicBezTo>
                  <a:cubicBezTo>
                    <a:pt x="10588" y="20644"/>
                    <a:pt x="8471" y="21218"/>
                    <a:pt x="6353" y="21409"/>
                  </a:cubicBezTo>
                  <a:cubicBezTo>
                    <a:pt x="4235" y="21600"/>
                    <a:pt x="2118" y="21409"/>
                    <a:pt x="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800615" y="7423541"/>
              <a:ext cx="208543" cy="19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9" fill="norm" stroke="1" extrusionOk="0">
                  <a:moveTo>
                    <a:pt x="1860" y="12158"/>
                  </a:moveTo>
                  <a:cubicBezTo>
                    <a:pt x="6878" y="10089"/>
                    <a:pt x="11896" y="8021"/>
                    <a:pt x="14732" y="6528"/>
                  </a:cubicBezTo>
                  <a:cubicBezTo>
                    <a:pt x="17569" y="5034"/>
                    <a:pt x="18223" y="4115"/>
                    <a:pt x="18660" y="3081"/>
                  </a:cubicBezTo>
                  <a:cubicBezTo>
                    <a:pt x="19096" y="2047"/>
                    <a:pt x="19314" y="898"/>
                    <a:pt x="18769" y="323"/>
                  </a:cubicBezTo>
                  <a:cubicBezTo>
                    <a:pt x="18223" y="-251"/>
                    <a:pt x="16914" y="-251"/>
                    <a:pt x="13969" y="1932"/>
                  </a:cubicBezTo>
                  <a:cubicBezTo>
                    <a:pt x="11023" y="4115"/>
                    <a:pt x="6441" y="8481"/>
                    <a:pt x="3823" y="11353"/>
                  </a:cubicBezTo>
                  <a:cubicBezTo>
                    <a:pt x="1205" y="14226"/>
                    <a:pt x="551" y="15604"/>
                    <a:pt x="223" y="16868"/>
                  </a:cubicBezTo>
                  <a:cubicBezTo>
                    <a:pt x="-104" y="18132"/>
                    <a:pt x="-104" y="19281"/>
                    <a:pt x="441" y="20085"/>
                  </a:cubicBezTo>
                  <a:cubicBezTo>
                    <a:pt x="987" y="20889"/>
                    <a:pt x="2078" y="21349"/>
                    <a:pt x="5678" y="21349"/>
                  </a:cubicBezTo>
                  <a:cubicBezTo>
                    <a:pt x="9278" y="21349"/>
                    <a:pt x="15387" y="20889"/>
                    <a:pt x="21496" y="20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496166" y="7351380"/>
              <a:ext cx="26864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6861" y="0"/>
                  </a:moveTo>
                  <a:cubicBezTo>
                    <a:pt x="15679" y="1800"/>
                    <a:pt x="14498" y="3600"/>
                    <a:pt x="12136" y="5670"/>
                  </a:cubicBezTo>
                  <a:cubicBezTo>
                    <a:pt x="9773" y="7740"/>
                    <a:pt x="6229" y="10080"/>
                    <a:pt x="4036" y="11610"/>
                  </a:cubicBezTo>
                  <a:cubicBezTo>
                    <a:pt x="1842" y="13140"/>
                    <a:pt x="998" y="13860"/>
                    <a:pt x="492" y="14760"/>
                  </a:cubicBezTo>
                  <a:cubicBezTo>
                    <a:pt x="-14" y="15660"/>
                    <a:pt x="-183" y="16740"/>
                    <a:pt x="239" y="17550"/>
                  </a:cubicBezTo>
                  <a:cubicBezTo>
                    <a:pt x="661" y="18360"/>
                    <a:pt x="1673" y="18900"/>
                    <a:pt x="4626" y="19350"/>
                  </a:cubicBezTo>
                  <a:cubicBezTo>
                    <a:pt x="7579" y="19800"/>
                    <a:pt x="12473" y="20160"/>
                    <a:pt x="15595" y="20520"/>
                  </a:cubicBezTo>
                  <a:cubicBezTo>
                    <a:pt x="18717" y="20880"/>
                    <a:pt x="20067" y="21240"/>
                    <a:pt x="21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567957" y="7675230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7200"/>
                    <a:pt x="11435" y="14400"/>
                    <a:pt x="15035" y="18000"/>
                  </a:cubicBezTo>
                  <a:cubicBezTo>
                    <a:pt x="18635" y="21600"/>
                    <a:pt x="2011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011046" y="7315095"/>
              <a:ext cx="414162" cy="36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25" fill="norm" stroke="1" extrusionOk="0">
                  <a:moveTo>
                    <a:pt x="10872" y="4993"/>
                  </a:moveTo>
                  <a:cubicBezTo>
                    <a:pt x="11200" y="4265"/>
                    <a:pt x="11527" y="3537"/>
                    <a:pt x="11909" y="2809"/>
                  </a:cubicBezTo>
                  <a:cubicBezTo>
                    <a:pt x="12290" y="2081"/>
                    <a:pt x="12727" y="1353"/>
                    <a:pt x="12618" y="1049"/>
                  </a:cubicBezTo>
                  <a:cubicBezTo>
                    <a:pt x="12509" y="746"/>
                    <a:pt x="11854" y="867"/>
                    <a:pt x="10218" y="2081"/>
                  </a:cubicBezTo>
                  <a:cubicBezTo>
                    <a:pt x="8581" y="3294"/>
                    <a:pt x="5963" y="5600"/>
                    <a:pt x="4000" y="8087"/>
                  </a:cubicBezTo>
                  <a:cubicBezTo>
                    <a:pt x="2036" y="10575"/>
                    <a:pt x="727" y="13245"/>
                    <a:pt x="236" y="15368"/>
                  </a:cubicBezTo>
                  <a:cubicBezTo>
                    <a:pt x="-255" y="17492"/>
                    <a:pt x="72" y="19069"/>
                    <a:pt x="727" y="20040"/>
                  </a:cubicBezTo>
                  <a:cubicBezTo>
                    <a:pt x="1381" y="21011"/>
                    <a:pt x="2363" y="21375"/>
                    <a:pt x="4109" y="20950"/>
                  </a:cubicBezTo>
                  <a:cubicBezTo>
                    <a:pt x="5854" y="20526"/>
                    <a:pt x="8363" y="19312"/>
                    <a:pt x="10272" y="17310"/>
                  </a:cubicBezTo>
                  <a:cubicBezTo>
                    <a:pt x="12181" y="15308"/>
                    <a:pt x="13490" y="12517"/>
                    <a:pt x="14254" y="9968"/>
                  </a:cubicBezTo>
                  <a:cubicBezTo>
                    <a:pt x="15018" y="7420"/>
                    <a:pt x="15236" y="5114"/>
                    <a:pt x="14690" y="3355"/>
                  </a:cubicBezTo>
                  <a:cubicBezTo>
                    <a:pt x="14145" y="1595"/>
                    <a:pt x="12836" y="382"/>
                    <a:pt x="11145" y="78"/>
                  </a:cubicBezTo>
                  <a:cubicBezTo>
                    <a:pt x="9454" y="-225"/>
                    <a:pt x="7381" y="382"/>
                    <a:pt x="5909" y="1474"/>
                  </a:cubicBezTo>
                  <a:cubicBezTo>
                    <a:pt x="4436" y="2566"/>
                    <a:pt x="3563" y="4144"/>
                    <a:pt x="3127" y="5296"/>
                  </a:cubicBezTo>
                  <a:cubicBezTo>
                    <a:pt x="2690" y="6449"/>
                    <a:pt x="2690" y="7177"/>
                    <a:pt x="3290" y="7784"/>
                  </a:cubicBezTo>
                  <a:cubicBezTo>
                    <a:pt x="3890" y="8391"/>
                    <a:pt x="5090" y="8876"/>
                    <a:pt x="7272" y="8937"/>
                  </a:cubicBezTo>
                  <a:cubicBezTo>
                    <a:pt x="9454" y="8997"/>
                    <a:pt x="12618" y="8633"/>
                    <a:pt x="15127" y="8269"/>
                  </a:cubicBezTo>
                  <a:cubicBezTo>
                    <a:pt x="17636" y="7905"/>
                    <a:pt x="19490" y="7541"/>
                    <a:pt x="21345" y="7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675282" y="7345030"/>
              <a:ext cx="32777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7564" y="2700"/>
                    <a:pt x="13687" y="5400"/>
                    <a:pt x="10226" y="7920"/>
                  </a:cubicBezTo>
                  <a:cubicBezTo>
                    <a:pt x="6764" y="10440"/>
                    <a:pt x="3718" y="12780"/>
                    <a:pt x="1987" y="14490"/>
                  </a:cubicBezTo>
                  <a:cubicBezTo>
                    <a:pt x="256" y="16200"/>
                    <a:pt x="-159" y="17280"/>
                    <a:pt x="49" y="18000"/>
                  </a:cubicBezTo>
                  <a:cubicBezTo>
                    <a:pt x="256" y="18720"/>
                    <a:pt x="1087" y="19080"/>
                    <a:pt x="3926" y="19440"/>
                  </a:cubicBezTo>
                  <a:cubicBezTo>
                    <a:pt x="6764" y="19800"/>
                    <a:pt x="11610" y="20160"/>
                    <a:pt x="14518" y="20520"/>
                  </a:cubicBezTo>
                  <a:cubicBezTo>
                    <a:pt x="17426" y="20880"/>
                    <a:pt x="18395" y="21240"/>
                    <a:pt x="193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689790" y="7668880"/>
              <a:ext cx="414868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1102" y="15247"/>
                  </a:moveTo>
                  <a:cubicBezTo>
                    <a:pt x="551" y="16518"/>
                    <a:pt x="0" y="17788"/>
                    <a:pt x="0" y="19059"/>
                  </a:cubicBezTo>
                  <a:cubicBezTo>
                    <a:pt x="0" y="20329"/>
                    <a:pt x="551" y="21600"/>
                    <a:pt x="2865" y="20329"/>
                  </a:cubicBezTo>
                  <a:cubicBezTo>
                    <a:pt x="5180" y="19059"/>
                    <a:pt x="9257" y="15247"/>
                    <a:pt x="12673" y="11435"/>
                  </a:cubicBezTo>
                  <a:cubicBezTo>
                    <a:pt x="16090" y="7624"/>
                    <a:pt x="18845" y="38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333636" y="7298336"/>
              <a:ext cx="361572" cy="37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42" fill="norm" stroke="1" extrusionOk="0">
                  <a:moveTo>
                    <a:pt x="14211" y="2958"/>
                  </a:moveTo>
                  <a:cubicBezTo>
                    <a:pt x="13837" y="2368"/>
                    <a:pt x="13462" y="1778"/>
                    <a:pt x="12276" y="1778"/>
                  </a:cubicBezTo>
                  <a:cubicBezTo>
                    <a:pt x="11090" y="1778"/>
                    <a:pt x="9092" y="2368"/>
                    <a:pt x="6907" y="4315"/>
                  </a:cubicBezTo>
                  <a:cubicBezTo>
                    <a:pt x="4722" y="6263"/>
                    <a:pt x="2350" y="9568"/>
                    <a:pt x="1101" y="12401"/>
                  </a:cubicBezTo>
                  <a:cubicBezTo>
                    <a:pt x="-147" y="15233"/>
                    <a:pt x="-272" y="17594"/>
                    <a:pt x="415" y="19128"/>
                  </a:cubicBezTo>
                  <a:cubicBezTo>
                    <a:pt x="1101" y="20663"/>
                    <a:pt x="2600" y="21371"/>
                    <a:pt x="4785" y="21076"/>
                  </a:cubicBezTo>
                  <a:cubicBezTo>
                    <a:pt x="6970" y="20781"/>
                    <a:pt x="9841" y="19482"/>
                    <a:pt x="12089" y="17594"/>
                  </a:cubicBezTo>
                  <a:cubicBezTo>
                    <a:pt x="14336" y="15705"/>
                    <a:pt x="15959" y="13227"/>
                    <a:pt x="16708" y="10689"/>
                  </a:cubicBezTo>
                  <a:cubicBezTo>
                    <a:pt x="17457" y="8151"/>
                    <a:pt x="17333" y="5555"/>
                    <a:pt x="16271" y="3666"/>
                  </a:cubicBezTo>
                  <a:cubicBezTo>
                    <a:pt x="15210" y="1778"/>
                    <a:pt x="13212" y="597"/>
                    <a:pt x="11589" y="184"/>
                  </a:cubicBezTo>
                  <a:cubicBezTo>
                    <a:pt x="9966" y="-229"/>
                    <a:pt x="8718" y="125"/>
                    <a:pt x="7844" y="538"/>
                  </a:cubicBezTo>
                  <a:cubicBezTo>
                    <a:pt x="6970" y="951"/>
                    <a:pt x="6470" y="1423"/>
                    <a:pt x="6096" y="2014"/>
                  </a:cubicBezTo>
                  <a:cubicBezTo>
                    <a:pt x="5721" y="2604"/>
                    <a:pt x="5471" y="3312"/>
                    <a:pt x="5908" y="4020"/>
                  </a:cubicBezTo>
                  <a:cubicBezTo>
                    <a:pt x="6345" y="4728"/>
                    <a:pt x="7469" y="5437"/>
                    <a:pt x="9779" y="5791"/>
                  </a:cubicBezTo>
                  <a:cubicBezTo>
                    <a:pt x="12089" y="6145"/>
                    <a:pt x="15585" y="6145"/>
                    <a:pt x="17707" y="5850"/>
                  </a:cubicBezTo>
                  <a:cubicBezTo>
                    <a:pt x="19830" y="5555"/>
                    <a:pt x="20579" y="4964"/>
                    <a:pt x="21328" y="4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472423" y="7015779"/>
              <a:ext cx="178335" cy="15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35" fill="norm" stroke="1" extrusionOk="0">
                  <a:moveTo>
                    <a:pt x="6163" y="10377"/>
                  </a:moveTo>
                  <a:cubicBezTo>
                    <a:pt x="4384" y="13004"/>
                    <a:pt x="2605" y="15631"/>
                    <a:pt x="1462" y="17674"/>
                  </a:cubicBezTo>
                  <a:cubicBezTo>
                    <a:pt x="318" y="19718"/>
                    <a:pt x="-190" y="21177"/>
                    <a:pt x="64" y="21323"/>
                  </a:cubicBezTo>
                  <a:cubicBezTo>
                    <a:pt x="318" y="21469"/>
                    <a:pt x="1335" y="20301"/>
                    <a:pt x="3241" y="16799"/>
                  </a:cubicBezTo>
                  <a:cubicBezTo>
                    <a:pt x="5146" y="13296"/>
                    <a:pt x="7942" y="7458"/>
                    <a:pt x="9848" y="4101"/>
                  </a:cubicBezTo>
                  <a:cubicBezTo>
                    <a:pt x="11754" y="745"/>
                    <a:pt x="12770" y="-131"/>
                    <a:pt x="13659" y="15"/>
                  </a:cubicBezTo>
                  <a:cubicBezTo>
                    <a:pt x="14549" y="161"/>
                    <a:pt x="15311" y="1328"/>
                    <a:pt x="16582" y="4685"/>
                  </a:cubicBezTo>
                  <a:cubicBezTo>
                    <a:pt x="17852" y="8042"/>
                    <a:pt x="19631" y="13588"/>
                    <a:pt x="21410" y="19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765057" y="7465680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5429"/>
                    <a:pt x="5280" y="9257"/>
                    <a:pt x="8880" y="5657"/>
                  </a:cubicBezTo>
                  <a:cubicBezTo>
                    <a:pt x="12480" y="2057"/>
                    <a:pt x="1704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877094" y="7364080"/>
              <a:ext cx="340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455"/>
                    <a:pt x="5170" y="4909"/>
                    <a:pt x="1993" y="8509"/>
                  </a:cubicBezTo>
                  <a:cubicBezTo>
                    <a:pt x="-1183" y="12109"/>
                    <a:pt x="88" y="16855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081425" y="7351909"/>
              <a:ext cx="216909" cy="25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85" fill="norm" stroke="1" extrusionOk="0">
                  <a:moveTo>
                    <a:pt x="1980" y="4856"/>
                  </a:moveTo>
                  <a:cubicBezTo>
                    <a:pt x="941" y="4130"/>
                    <a:pt x="-97" y="3404"/>
                    <a:pt x="7" y="2768"/>
                  </a:cubicBezTo>
                  <a:cubicBezTo>
                    <a:pt x="111" y="2133"/>
                    <a:pt x="1357" y="1589"/>
                    <a:pt x="4057" y="1135"/>
                  </a:cubicBezTo>
                  <a:cubicBezTo>
                    <a:pt x="6757" y="681"/>
                    <a:pt x="10911" y="318"/>
                    <a:pt x="13611" y="137"/>
                  </a:cubicBezTo>
                  <a:cubicBezTo>
                    <a:pt x="16311" y="-45"/>
                    <a:pt x="17557" y="-45"/>
                    <a:pt x="18699" y="137"/>
                  </a:cubicBezTo>
                  <a:cubicBezTo>
                    <a:pt x="19841" y="318"/>
                    <a:pt x="20880" y="681"/>
                    <a:pt x="21191" y="1316"/>
                  </a:cubicBezTo>
                  <a:cubicBezTo>
                    <a:pt x="21503" y="1952"/>
                    <a:pt x="21088" y="2859"/>
                    <a:pt x="18907" y="4856"/>
                  </a:cubicBezTo>
                  <a:cubicBezTo>
                    <a:pt x="16726" y="6852"/>
                    <a:pt x="12780" y="9938"/>
                    <a:pt x="10080" y="12207"/>
                  </a:cubicBezTo>
                  <a:cubicBezTo>
                    <a:pt x="7380" y="14476"/>
                    <a:pt x="5926" y="15928"/>
                    <a:pt x="4888" y="17289"/>
                  </a:cubicBezTo>
                  <a:cubicBezTo>
                    <a:pt x="3849" y="18651"/>
                    <a:pt x="3226" y="19921"/>
                    <a:pt x="3434" y="20647"/>
                  </a:cubicBezTo>
                  <a:cubicBezTo>
                    <a:pt x="3641" y="21373"/>
                    <a:pt x="4680" y="21555"/>
                    <a:pt x="7691" y="21464"/>
                  </a:cubicBezTo>
                  <a:cubicBezTo>
                    <a:pt x="10703" y="21373"/>
                    <a:pt x="15688" y="21010"/>
                    <a:pt x="20672" y="20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299400" y="7548230"/>
              <a:ext cx="14510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6765" y="5600"/>
                    <a:pt x="12070" y="11200"/>
                    <a:pt x="8939" y="14600"/>
                  </a:cubicBezTo>
                  <a:cubicBezTo>
                    <a:pt x="5809" y="18000"/>
                    <a:pt x="4244" y="19200"/>
                    <a:pt x="2835" y="19200"/>
                  </a:cubicBezTo>
                  <a:cubicBezTo>
                    <a:pt x="1426" y="19200"/>
                    <a:pt x="174" y="18000"/>
                    <a:pt x="18" y="16400"/>
                  </a:cubicBezTo>
                  <a:cubicBezTo>
                    <a:pt x="-139" y="14800"/>
                    <a:pt x="800" y="12800"/>
                    <a:pt x="2052" y="11800"/>
                  </a:cubicBezTo>
                  <a:cubicBezTo>
                    <a:pt x="3304" y="10800"/>
                    <a:pt x="4870" y="10800"/>
                    <a:pt x="7531" y="12600"/>
                  </a:cubicBezTo>
                  <a:cubicBezTo>
                    <a:pt x="10191" y="14400"/>
                    <a:pt x="13948" y="18000"/>
                    <a:pt x="177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469907" y="7548230"/>
              <a:ext cx="120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575"/>
                    <a:pt x="14779" y="3150"/>
                    <a:pt x="11179" y="6750"/>
                  </a:cubicBezTo>
                  <a:cubicBezTo>
                    <a:pt x="7579" y="10350"/>
                    <a:pt x="3789" y="159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584207" y="7649280"/>
              <a:ext cx="171451" cy="14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4709"/>
                  </a:moveTo>
                  <a:cubicBezTo>
                    <a:pt x="1333" y="3475"/>
                    <a:pt x="2667" y="2241"/>
                    <a:pt x="4133" y="1315"/>
                  </a:cubicBezTo>
                  <a:cubicBezTo>
                    <a:pt x="5600" y="389"/>
                    <a:pt x="7200" y="-228"/>
                    <a:pt x="8400" y="81"/>
                  </a:cubicBezTo>
                  <a:cubicBezTo>
                    <a:pt x="9600" y="389"/>
                    <a:pt x="10400" y="1623"/>
                    <a:pt x="9733" y="4555"/>
                  </a:cubicBezTo>
                  <a:cubicBezTo>
                    <a:pt x="9067" y="7486"/>
                    <a:pt x="6933" y="12115"/>
                    <a:pt x="5333" y="15201"/>
                  </a:cubicBezTo>
                  <a:cubicBezTo>
                    <a:pt x="3733" y="18286"/>
                    <a:pt x="2667" y="19829"/>
                    <a:pt x="2800" y="20601"/>
                  </a:cubicBezTo>
                  <a:cubicBezTo>
                    <a:pt x="2933" y="21372"/>
                    <a:pt x="4267" y="21372"/>
                    <a:pt x="7600" y="20755"/>
                  </a:cubicBezTo>
                  <a:cubicBezTo>
                    <a:pt x="10933" y="20138"/>
                    <a:pt x="16267" y="18903"/>
                    <a:pt x="21600" y="17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869957" y="756093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047757" y="7335786"/>
              <a:ext cx="146051" cy="28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3553"/>
                  </a:moveTo>
                  <a:cubicBezTo>
                    <a:pt x="20974" y="2759"/>
                    <a:pt x="20348" y="1965"/>
                    <a:pt x="18313" y="1329"/>
                  </a:cubicBezTo>
                  <a:cubicBezTo>
                    <a:pt x="16278" y="694"/>
                    <a:pt x="12835" y="218"/>
                    <a:pt x="10330" y="59"/>
                  </a:cubicBezTo>
                  <a:cubicBezTo>
                    <a:pt x="7826" y="-100"/>
                    <a:pt x="6261" y="59"/>
                    <a:pt x="5478" y="615"/>
                  </a:cubicBezTo>
                  <a:cubicBezTo>
                    <a:pt x="4696" y="1171"/>
                    <a:pt x="4696" y="2124"/>
                    <a:pt x="6104" y="3950"/>
                  </a:cubicBezTo>
                  <a:cubicBezTo>
                    <a:pt x="7513" y="5776"/>
                    <a:pt x="10330" y="8476"/>
                    <a:pt x="12835" y="10779"/>
                  </a:cubicBezTo>
                  <a:cubicBezTo>
                    <a:pt x="15339" y="13082"/>
                    <a:pt x="17530" y="14988"/>
                    <a:pt x="18783" y="16338"/>
                  </a:cubicBezTo>
                  <a:cubicBezTo>
                    <a:pt x="20035" y="17688"/>
                    <a:pt x="20348" y="18482"/>
                    <a:pt x="20035" y="19197"/>
                  </a:cubicBezTo>
                  <a:cubicBezTo>
                    <a:pt x="19722" y="19912"/>
                    <a:pt x="18783" y="20547"/>
                    <a:pt x="17374" y="20944"/>
                  </a:cubicBezTo>
                  <a:cubicBezTo>
                    <a:pt x="15965" y="21341"/>
                    <a:pt x="14087" y="21500"/>
                    <a:pt x="11113" y="21103"/>
                  </a:cubicBezTo>
                  <a:cubicBezTo>
                    <a:pt x="8139" y="20706"/>
                    <a:pt x="4070" y="19753"/>
                    <a:pt x="0" y="18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268793" y="7388422"/>
              <a:ext cx="159965" cy="21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288" fill="norm" stroke="1" extrusionOk="0">
                  <a:moveTo>
                    <a:pt x="977" y="11319"/>
                  </a:moveTo>
                  <a:cubicBezTo>
                    <a:pt x="5078" y="9865"/>
                    <a:pt x="9179" y="8411"/>
                    <a:pt x="11914" y="7061"/>
                  </a:cubicBezTo>
                  <a:cubicBezTo>
                    <a:pt x="14648" y="5711"/>
                    <a:pt x="16015" y="4465"/>
                    <a:pt x="16835" y="3323"/>
                  </a:cubicBezTo>
                  <a:cubicBezTo>
                    <a:pt x="17655" y="2180"/>
                    <a:pt x="17929" y="1142"/>
                    <a:pt x="16698" y="519"/>
                  </a:cubicBezTo>
                  <a:cubicBezTo>
                    <a:pt x="15468" y="-104"/>
                    <a:pt x="12734" y="-312"/>
                    <a:pt x="9726" y="726"/>
                  </a:cubicBezTo>
                  <a:cubicBezTo>
                    <a:pt x="6719" y="1765"/>
                    <a:pt x="3438" y="4050"/>
                    <a:pt x="1524" y="6957"/>
                  </a:cubicBezTo>
                  <a:cubicBezTo>
                    <a:pt x="-390" y="9865"/>
                    <a:pt x="-937" y="13396"/>
                    <a:pt x="2481" y="15888"/>
                  </a:cubicBezTo>
                  <a:cubicBezTo>
                    <a:pt x="5898" y="18380"/>
                    <a:pt x="13281" y="19834"/>
                    <a:pt x="20663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416057" y="7218030"/>
              <a:ext cx="188508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11974" y="0"/>
                  </a:moveTo>
                  <a:cubicBezTo>
                    <a:pt x="14557" y="2198"/>
                    <a:pt x="17139" y="4396"/>
                    <a:pt x="18900" y="6783"/>
                  </a:cubicBezTo>
                  <a:cubicBezTo>
                    <a:pt x="20661" y="9171"/>
                    <a:pt x="21600" y="11747"/>
                    <a:pt x="20309" y="13907"/>
                  </a:cubicBezTo>
                  <a:cubicBezTo>
                    <a:pt x="19017" y="16067"/>
                    <a:pt x="15496" y="17811"/>
                    <a:pt x="11739" y="19023"/>
                  </a:cubicBezTo>
                  <a:cubicBezTo>
                    <a:pt x="7983" y="20236"/>
                    <a:pt x="3991" y="209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8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43042" y="6727280"/>
              <a:ext cx="2727227" cy="1353822"/>
            </a:xfrm>
            <a:prstGeom prst="rect">
              <a:avLst/>
            </a:prstGeom>
            <a:effectLst/>
          </p:spPr>
        </p:pic>
        <p:pic>
          <p:nvPicPr>
            <p:cNvPr id="198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90293" y="6780792"/>
              <a:ext cx="2473223" cy="134105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