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21.png"/><Relationship Id="rId3" Type="http://schemas.openxmlformats.org/officeDocument/2006/relationships/image" Target="../media/image222.png"/><Relationship Id="rId4" Type="http://schemas.openxmlformats.org/officeDocument/2006/relationships/image" Target="../media/image223.png"/><Relationship Id="rId5" Type="http://schemas.openxmlformats.org/officeDocument/2006/relationships/image" Target="../media/image224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25.png"/><Relationship Id="rId3" Type="http://schemas.openxmlformats.org/officeDocument/2006/relationships/image" Target="../media/image226.png"/><Relationship Id="rId4" Type="http://schemas.openxmlformats.org/officeDocument/2006/relationships/image" Target="../media/image227.png"/><Relationship Id="rId5" Type="http://schemas.openxmlformats.org/officeDocument/2006/relationships/image" Target="../media/image228.png"/><Relationship Id="rId6" Type="http://schemas.openxmlformats.org/officeDocument/2006/relationships/image" Target="../media/image35.png"/><Relationship Id="rId7" Type="http://schemas.openxmlformats.org/officeDocument/2006/relationships/image" Target="../media/image229.png"/><Relationship Id="rId8" Type="http://schemas.openxmlformats.org/officeDocument/2006/relationships/image" Target="../media/image230.png"/><Relationship Id="rId9" Type="http://schemas.openxmlformats.org/officeDocument/2006/relationships/image" Target="../media/image231.png"/><Relationship Id="rId10" Type="http://schemas.openxmlformats.org/officeDocument/2006/relationships/image" Target="../media/image232.png"/><Relationship Id="rId11" Type="http://schemas.openxmlformats.org/officeDocument/2006/relationships/image" Target="../media/image233.png"/><Relationship Id="rId12" Type="http://schemas.openxmlformats.org/officeDocument/2006/relationships/image" Target="../media/image234.png"/><Relationship Id="rId13" Type="http://schemas.openxmlformats.org/officeDocument/2006/relationships/image" Target="../media/image235.png"/><Relationship Id="rId14" Type="http://schemas.openxmlformats.org/officeDocument/2006/relationships/image" Target="../media/image236.png"/><Relationship Id="rId15" Type="http://schemas.openxmlformats.org/officeDocument/2006/relationships/image" Target="../media/image237.png"/><Relationship Id="rId16" Type="http://schemas.openxmlformats.org/officeDocument/2006/relationships/image" Target="../media/image238.png"/><Relationship Id="rId17" Type="http://schemas.openxmlformats.org/officeDocument/2006/relationships/image" Target="../media/image239.png"/><Relationship Id="rId18" Type="http://schemas.openxmlformats.org/officeDocument/2006/relationships/image" Target="../media/image240.png"/><Relationship Id="rId19" Type="http://schemas.openxmlformats.org/officeDocument/2006/relationships/image" Target="../media/image241.png"/><Relationship Id="rId20" Type="http://schemas.openxmlformats.org/officeDocument/2006/relationships/image" Target="../media/image242.png"/><Relationship Id="rId21" Type="http://schemas.openxmlformats.org/officeDocument/2006/relationships/image" Target="../media/image41.png"/><Relationship Id="rId22" Type="http://schemas.openxmlformats.org/officeDocument/2006/relationships/image" Target="../media/image243.png"/><Relationship Id="rId23" Type="http://schemas.openxmlformats.org/officeDocument/2006/relationships/image" Target="../media/image244.png"/><Relationship Id="rId24" Type="http://schemas.openxmlformats.org/officeDocument/2006/relationships/image" Target="../media/image245.png"/><Relationship Id="rId25" Type="http://schemas.openxmlformats.org/officeDocument/2006/relationships/image" Target="../media/image246.png"/><Relationship Id="rId26" Type="http://schemas.openxmlformats.org/officeDocument/2006/relationships/image" Target="../media/image247.png"/><Relationship Id="rId27" Type="http://schemas.openxmlformats.org/officeDocument/2006/relationships/image" Target="../media/image248.png"/><Relationship Id="rId28" Type="http://schemas.openxmlformats.org/officeDocument/2006/relationships/image" Target="../media/image249.png"/><Relationship Id="rId29" Type="http://schemas.openxmlformats.org/officeDocument/2006/relationships/image" Target="../media/image250.png"/><Relationship Id="rId30" Type="http://schemas.openxmlformats.org/officeDocument/2006/relationships/image" Target="../media/image251.png"/><Relationship Id="rId31" Type="http://schemas.openxmlformats.org/officeDocument/2006/relationships/image" Target="../media/image252.png"/><Relationship Id="rId32" Type="http://schemas.openxmlformats.org/officeDocument/2006/relationships/image" Target="../media/image253.png"/><Relationship Id="rId33" Type="http://schemas.openxmlformats.org/officeDocument/2006/relationships/image" Target="../media/image254.png"/><Relationship Id="rId34" Type="http://schemas.openxmlformats.org/officeDocument/2006/relationships/image" Target="../media/image255.png"/><Relationship Id="rId35" Type="http://schemas.openxmlformats.org/officeDocument/2006/relationships/image" Target="../media/image256.png"/><Relationship Id="rId36" Type="http://schemas.openxmlformats.org/officeDocument/2006/relationships/image" Target="../media/image257.png"/><Relationship Id="rId37" Type="http://schemas.openxmlformats.org/officeDocument/2006/relationships/image" Target="../media/image258.png"/><Relationship Id="rId38" Type="http://schemas.openxmlformats.org/officeDocument/2006/relationships/image" Target="../media/image259.png"/><Relationship Id="rId39" Type="http://schemas.openxmlformats.org/officeDocument/2006/relationships/image" Target="../media/image260.png"/><Relationship Id="rId40" Type="http://schemas.openxmlformats.org/officeDocument/2006/relationships/image" Target="../media/image261.png"/><Relationship Id="rId41" Type="http://schemas.openxmlformats.org/officeDocument/2006/relationships/image" Target="../media/image262.png"/><Relationship Id="rId42" Type="http://schemas.openxmlformats.org/officeDocument/2006/relationships/image" Target="../media/image263.png"/><Relationship Id="rId43" Type="http://schemas.openxmlformats.org/officeDocument/2006/relationships/image" Target="../media/image264.png"/><Relationship Id="rId44" Type="http://schemas.openxmlformats.org/officeDocument/2006/relationships/image" Target="../media/image265.png"/><Relationship Id="rId45" Type="http://schemas.openxmlformats.org/officeDocument/2006/relationships/image" Target="../media/image266.png"/><Relationship Id="rId46" Type="http://schemas.openxmlformats.org/officeDocument/2006/relationships/image" Target="../media/image267.png"/><Relationship Id="rId47" Type="http://schemas.openxmlformats.org/officeDocument/2006/relationships/image" Target="../media/image268.png"/><Relationship Id="rId48" Type="http://schemas.openxmlformats.org/officeDocument/2006/relationships/image" Target="../media/image269.png"/><Relationship Id="rId49" Type="http://schemas.openxmlformats.org/officeDocument/2006/relationships/image" Target="../media/image270.png"/><Relationship Id="rId50" Type="http://schemas.openxmlformats.org/officeDocument/2006/relationships/image" Target="../media/image271.png"/><Relationship Id="rId51" Type="http://schemas.openxmlformats.org/officeDocument/2006/relationships/image" Target="../media/image272.png"/><Relationship Id="rId52" Type="http://schemas.openxmlformats.org/officeDocument/2006/relationships/image" Target="../media/image273.png"/><Relationship Id="rId53" Type="http://schemas.openxmlformats.org/officeDocument/2006/relationships/image" Target="../media/image274.png"/><Relationship Id="rId54" Type="http://schemas.openxmlformats.org/officeDocument/2006/relationships/image" Target="../media/image275.png"/><Relationship Id="rId55" Type="http://schemas.openxmlformats.org/officeDocument/2006/relationships/image" Target="../media/image276.png"/><Relationship Id="rId56" Type="http://schemas.openxmlformats.org/officeDocument/2006/relationships/image" Target="../media/image277.png"/><Relationship Id="rId57" Type="http://schemas.openxmlformats.org/officeDocument/2006/relationships/image" Target="../media/image278.png"/><Relationship Id="rId58" Type="http://schemas.openxmlformats.org/officeDocument/2006/relationships/image" Target="../media/image279.png"/><Relationship Id="rId59" Type="http://schemas.openxmlformats.org/officeDocument/2006/relationships/image" Target="../media/image280.png"/><Relationship Id="rId60" Type="http://schemas.openxmlformats.org/officeDocument/2006/relationships/image" Target="../media/image281.png"/><Relationship Id="rId61" Type="http://schemas.openxmlformats.org/officeDocument/2006/relationships/image" Target="../media/image282.png"/><Relationship Id="rId62" Type="http://schemas.openxmlformats.org/officeDocument/2006/relationships/image" Target="../media/image283.png"/><Relationship Id="rId63" Type="http://schemas.openxmlformats.org/officeDocument/2006/relationships/image" Target="../media/image284.png"/><Relationship Id="rId64" Type="http://schemas.openxmlformats.org/officeDocument/2006/relationships/image" Target="../media/image285.png"/><Relationship Id="rId65" Type="http://schemas.openxmlformats.org/officeDocument/2006/relationships/image" Target="../media/image286.png"/><Relationship Id="rId66" Type="http://schemas.openxmlformats.org/officeDocument/2006/relationships/image" Target="../media/image287.png"/><Relationship Id="rId67" Type="http://schemas.openxmlformats.org/officeDocument/2006/relationships/image" Target="../media/image288.png"/><Relationship Id="rId68" Type="http://schemas.openxmlformats.org/officeDocument/2006/relationships/image" Target="../media/image289.png"/><Relationship Id="rId69" Type="http://schemas.openxmlformats.org/officeDocument/2006/relationships/image" Target="../media/image290.png"/><Relationship Id="rId70" Type="http://schemas.openxmlformats.org/officeDocument/2006/relationships/image" Target="../media/image291.png"/><Relationship Id="rId71" Type="http://schemas.openxmlformats.org/officeDocument/2006/relationships/image" Target="../media/image292.png"/><Relationship Id="rId72" Type="http://schemas.openxmlformats.org/officeDocument/2006/relationships/image" Target="../media/image293.png"/><Relationship Id="rId73" Type="http://schemas.openxmlformats.org/officeDocument/2006/relationships/image" Target="../media/image294.png"/><Relationship Id="rId74" Type="http://schemas.openxmlformats.org/officeDocument/2006/relationships/image" Target="../media/image295.png"/><Relationship Id="rId75" Type="http://schemas.openxmlformats.org/officeDocument/2006/relationships/image" Target="../media/image296.png"/><Relationship Id="rId76" Type="http://schemas.openxmlformats.org/officeDocument/2006/relationships/image" Target="../media/image297.png"/><Relationship Id="rId77" Type="http://schemas.openxmlformats.org/officeDocument/2006/relationships/image" Target="../media/image298.png"/><Relationship Id="rId78" Type="http://schemas.openxmlformats.org/officeDocument/2006/relationships/image" Target="../media/image299.png"/><Relationship Id="rId79" Type="http://schemas.openxmlformats.org/officeDocument/2006/relationships/image" Target="../media/image300.png"/><Relationship Id="rId80" Type="http://schemas.openxmlformats.org/officeDocument/2006/relationships/image" Target="../media/image301.png"/><Relationship Id="rId81" Type="http://schemas.openxmlformats.org/officeDocument/2006/relationships/image" Target="../media/image302.png"/><Relationship Id="rId82" Type="http://schemas.openxmlformats.org/officeDocument/2006/relationships/image" Target="../media/image303.png"/><Relationship Id="rId83" Type="http://schemas.openxmlformats.org/officeDocument/2006/relationships/image" Target="../media/image304.png"/><Relationship Id="rId84" Type="http://schemas.openxmlformats.org/officeDocument/2006/relationships/image" Target="../media/image305.png"/><Relationship Id="rId85" Type="http://schemas.openxmlformats.org/officeDocument/2006/relationships/image" Target="../media/image306.png"/><Relationship Id="rId86" Type="http://schemas.openxmlformats.org/officeDocument/2006/relationships/image" Target="../media/image307.png"/><Relationship Id="rId87" Type="http://schemas.openxmlformats.org/officeDocument/2006/relationships/image" Target="../media/image308.png"/><Relationship Id="rId88" Type="http://schemas.openxmlformats.org/officeDocument/2006/relationships/image" Target="../media/image309.png"/><Relationship Id="rId89" Type="http://schemas.openxmlformats.org/officeDocument/2006/relationships/image" Target="../media/image310.png"/><Relationship Id="rId90" Type="http://schemas.openxmlformats.org/officeDocument/2006/relationships/image" Target="../media/image311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12.png"/><Relationship Id="rId3" Type="http://schemas.openxmlformats.org/officeDocument/2006/relationships/image" Target="../media/image313.png"/><Relationship Id="rId4" Type="http://schemas.openxmlformats.org/officeDocument/2006/relationships/image" Target="../media/image314.png"/><Relationship Id="rId5" Type="http://schemas.openxmlformats.org/officeDocument/2006/relationships/image" Target="../media/image315.png"/><Relationship Id="rId6" Type="http://schemas.openxmlformats.org/officeDocument/2006/relationships/image" Target="../media/image316.png"/><Relationship Id="rId7" Type="http://schemas.openxmlformats.org/officeDocument/2006/relationships/image" Target="../media/image317.png"/><Relationship Id="rId8" Type="http://schemas.openxmlformats.org/officeDocument/2006/relationships/image" Target="../media/image318.png"/><Relationship Id="rId9" Type="http://schemas.openxmlformats.org/officeDocument/2006/relationships/image" Target="../media/image319.png"/><Relationship Id="rId10" Type="http://schemas.openxmlformats.org/officeDocument/2006/relationships/image" Target="../media/image320.png"/><Relationship Id="rId11" Type="http://schemas.openxmlformats.org/officeDocument/2006/relationships/image" Target="../media/image321.png"/><Relationship Id="rId12" Type="http://schemas.openxmlformats.org/officeDocument/2006/relationships/image" Target="../media/image322.png"/><Relationship Id="rId13" Type="http://schemas.openxmlformats.org/officeDocument/2006/relationships/image" Target="../media/image323.png"/><Relationship Id="rId14" Type="http://schemas.openxmlformats.org/officeDocument/2006/relationships/image" Target="../media/image324.png"/><Relationship Id="rId15" Type="http://schemas.openxmlformats.org/officeDocument/2006/relationships/image" Target="../media/image325.png"/><Relationship Id="rId16" Type="http://schemas.openxmlformats.org/officeDocument/2006/relationships/image" Target="../media/image326.png"/><Relationship Id="rId17" Type="http://schemas.openxmlformats.org/officeDocument/2006/relationships/image" Target="../media/image327.png"/><Relationship Id="rId18" Type="http://schemas.openxmlformats.org/officeDocument/2006/relationships/image" Target="../media/image328.png"/><Relationship Id="rId19" Type="http://schemas.openxmlformats.org/officeDocument/2006/relationships/image" Target="../media/image329.png"/><Relationship Id="rId20" Type="http://schemas.openxmlformats.org/officeDocument/2006/relationships/image" Target="../media/image330.png"/><Relationship Id="rId21" Type="http://schemas.openxmlformats.org/officeDocument/2006/relationships/image" Target="../media/image331.png"/><Relationship Id="rId22" Type="http://schemas.openxmlformats.org/officeDocument/2006/relationships/image" Target="../media/image332.png"/><Relationship Id="rId23" Type="http://schemas.openxmlformats.org/officeDocument/2006/relationships/image" Target="../media/image333.png"/><Relationship Id="rId24" Type="http://schemas.openxmlformats.org/officeDocument/2006/relationships/image" Target="../media/image334.png"/><Relationship Id="rId25" Type="http://schemas.openxmlformats.org/officeDocument/2006/relationships/image" Target="../media/image335.png"/><Relationship Id="rId26" Type="http://schemas.openxmlformats.org/officeDocument/2006/relationships/image" Target="../media/image336.png"/><Relationship Id="rId27" Type="http://schemas.openxmlformats.org/officeDocument/2006/relationships/image" Target="../media/image337.png"/><Relationship Id="rId28" Type="http://schemas.openxmlformats.org/officeDocument/2006/relationships/image" Target="../media/image338.png"/><Relationship Id="rId29" Type="http://schemas.openxmlformats.org/officeDocument/2006/relationships/image" Target="../media/image339.png"/><Relationship Id="rId30" Type="http://schemas.openxmlformats.org/officeDocument/2006/relationships/image" Target="../media/image340.png"/><Relationship Id="rId31" Type="http://schemas.openxmlformats.org/officeDocument/2006/relationships/image" Target="../media/image341.png"/><Relationship Id="rId32" Type="http://schemas.openxmlformats.org/officeDocument/2006/relationships/image" Target="../media/image342.png"/><Relationship Id="rId33" Type="http://schemas.openxmlformats.org/officeDocument/2006/relationships/image" Target="../media/image343.png"/><Relationship Id="rId34" Type="http://schemas.openxmlformats.org/officeDocument/2006/relationships/image" Target="../media/image344.png"/><Relationship Id="rId35" Type="http://schemas.openxmlformats.org/officeDocument/2006/relationships/image" Target="../media/image345.png"/><Relationship Id="rId36" Type="http://schemas.openxmlformats.org/officeDocument/2006/relationships/image" Target="../media/image346.png"/><Relationship Id="rId37" Type="http://schemas.openxmlformats.org/officeDocument/2006/relationships/image" Target="../media/image347.png"/><Relationship Id="rId38" Type="http://schemas.openxmlformats.org/officeDocument/2006/relationships/image" Target="../media/image348.png"/><Relationship Id="rId39" Type="http://schemas.openxmlformats.org/officeDocument/2006/relationships/image" Target="../media/image349.png"/><Relationship Id="rId40" Type="http://schemas.openxmlformats.org/officeDocument/2006/relationships/image" Target="../media/image350.png"/><Relationship Id="rId41" Type="http://schemas.openxmlformats.org/officeDocument/2006/relationships/image" Target="../media/image351.png"/><Relationship Id="rId42" Type="http://schemas.openxmlformats.org/officeDocument/2006/relationships/image" Target="../media/image352.png"/><Relationship Id="rId43" Type="http://schemas.openxmlformats.org/officeDocument/2006/relationships/image" Target="../media/image353.png"/><Relationship Id="rId44" Type="http://schemas.openxmlformats.org/officeDocument/2006/relationships/image" Target="../media/image354.png"/><Relationship Id="rId45" Type="http://schemas.openxmlformats.org/officeDocument/2006/relationships/image" Target="../media/image355.png"/><Relationship Id="rId46" Type="http://schemas.openxmlformats.org/officeDocument/2006/relationships/image" Target="../media/image356.png"/><Relationship Id="rId47" Type="http://schemas.openxmlformats.org/officeDocument/2006/relationships/image" Target="../media/image357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58.png"/><Relationship Id="rId3" Type="http://schemas.openxmlformats.org/officeDocument/2006/relationships/image" Target="../media/image359.png"/><Relationship Id="rId4" Type="http://schemas.openxmlformats.org/officeDocument/2006/relationships/image" Target="../media/image360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61.png"/><Relationship Id="rId3" Type="http://schemas.openxmlformats.org/officeDocument/2006/relationships/image" Target="../media/image362.png"/><Relationship Id="rId4" Type="http://schemas.openxmlformats.org/officeDocument/2006/relationships/image" Target="../media/image363.png"/><Relationship Id="rId5" Type="http://schemas.openxmlformats.org/officeDocument/2006/relationships/image" Target="../media/image364.png"/><Relationship Id="rId6" Type="http://schemas.openxmlformats.org/officeDocument/2006/relationships/image" Target="../media/image365.png"/><Relationship Id="rId7" Type="http://schemas.openxmlformats.org/officeDocument/2006/relationships/image" Target="../media/image366.png"/><Relationship Id="rId8" Type="http://schemas.openxmlformats.org/officeDocument/2006/relationships/image" Target="../media/image367.png"/><Relationship Id="rId9" Type="http://schemas.openxmlformats.org/officeDocument/2006/relationships/image" Target="../media/image368.png"/><Relationship Id="rId10" Type="http://schemas.openxmlformats.org/officeDocument/2006/relationships/image" Target="../media/image369.png"/><Relationship Id="rId11" Type="http://schemas.openxmlformats.org/officeDocument/2006/relationships/image" Target="../media/image370.png"/><Relationship Id="rId12" Type="http://schemas.openxmlformats.org/officeDocument/2006/relationships/image" Target="../media/image371.png"/><Relationship Id="rId13" Type="http://schemas.openxmlformats.org/officeDocument/2006/relationships/image" Target="../media/image372.png"/><Relationship Id="rId14" Type="http://schemas.openxmlformats.org/officeDocument/2006/relationships/image" Target="../media/image373.png"/><Relationship Id="rId15" Type="http://schemas.openxmlformats.org/officeDocument/2006/relationships/image" Target="../media/image374.png"/><Relationship Id="rId16" Type="http://schemas.openxmlformats.org/officeDocument/2006/relationships/image" Target="../media/image375.png"/><Relationship Id="rId17" Type="http://schemas.openxmlformats.org/officeDocument/2006/relationships/image" Target="../media/image147.png"/><Relationship Id="rId18" Type="http://schemas.openxmlformats.org/officeDocument/2006/relationships/image" Target="../media/image376.png"/><Relationship Id="rId19" Type="http://schemas.openxmlformats.org/officeDocument/2006/relationships/image" Target="../media/image377.png"/><Relationship Id="rId20" Type="http://schemas.openxmlformats.org/officeDocument/2006/relationships/image" Target="../media/image378.png"/><Relationship Id="rId21" Type="http://schemas.openxmlformats.org/officeDocument/2006/relationships/image" Target="../media/image379.png"/><Relationship Id="rId22" Type="http://schemas.openxmlformats.org/officeDocument/2006/relationships/image" Target="../media/image380.png"/><Relationship Id="rId23" Type="http://schemas.openxmlformats.org/officeDocument/2006/relationships/image" Target="../media/image381.png"/><Relationship Id="rId24" Type="http://schemas.openxmlformats.org/officeDocument/2006/relationships/image" Target="../media/image382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83.png"/><Relationship Id="rId3" Type="http://schemas.openxmlformats.org/officeDocument/2006/relationships/image" Target="../media/image384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5" Type="http://schemas.openxmlformats.org/officeDocument/2006/relationships/image" Target="../media/image24.png"/><Relationship Id="rId6" Type="http://schemas.openxmlformats.org/officeDocument/2006/relationships/image" Target="../media/image25.png"/><Relationship Id="rId7" Type="http://schemas.openxmlformats.org/officeDocument/2006/relationships/image" Target="../media/image26.png"/><Relationship Id="rId8" Type="http://schemas.openxmlformats.org/officeDocument/2006/relationships/image" Target="../media/image27.png"/><Relationship Id="rId9" Type="http://schemas.openxmlformats.org/officeDocument/2006/relationships/image" Target="../media/image28.png"/><Relationship Id="rId10" Type="http://schemas.openxmlformats.org/officeDocument/2006/relationships/image" Target="../media/image29.png"/><Relationship Id="rId11" Type="http://schemas.openxmlformats.org/officeDocument/2006/relationships/image" Target="../media/image30.png"/><Relationship Id="rId12" Type="http://schemas.openxmlformats.org/officeDocument/2006/relationships/image" Target="../media/image31.png"/><Relationship Id="rId13" Type="http://schemas.openxmlformats.org/officeDocument/2006/relationships/image" Target="../media/image32.png"/><Relationship Id="rId14" Type="http://schemas.openxmlformats.org/officeDocument/2006/relationships/image" Target="../media/image33.png"/><Relationship Id="rId15" Type="http://schemas.openxmlformats.org/officeDocument/2006/relationships/image" Target="../media/image34.png"/><Relationship Id="rId16" Type="http://schemas.openxmlformats.org/officeDocument/2006/relationships/image" Target="../media/image35.png"/><Relationship Id="rId17" Type="http://schemas.openxmlformats.org/officeDocument/2006/relationships/image" Target="../media/image36.png"/><Relationship Id="rId18" Type="http://schemas.openxmlformats.org/officeDocument/2006/relationships/image" Target="../media/image37.png"/><Relationship Id="rId19" Type="http://schemas.openxmlformats.org/officeDocument/2006/relationships/image" Target="../media/image38.png"/><Relationship Id="rId20" Type="http://schemas.openxmlformats.org/officeDocument/2006/relationships/image" Target="../media/image39.png"/><Relationship Id="rId21" Type="http://schemas.openxmlformats.org/officeDocument/2006/relationships/image" Target="../media/image40.png"/><Relationship Id="rId22" Type="http://schemas.openxmlformats.org/officeDocument/2006/relationships/image" Target="../media/image41.png"/><Relationship Id="rId23" Type="http://schemas.openxmlformats.org/officeDocument/2006/relationships/image" Target="../media/image42.png"/><Relationship Id="rId24" Type="http://schemas.openxmlformats.org/officeDocument/2006/relationships/image" Target="../media/image43.png"/><Relationship Id="rId25" Type="http://schemas.openxmlformats.org/officeDocument/2006/relationships/image" Target="../media/image44.png"/><Relationship Id="rId26" Type="http://schemas.openxmlformats.org/officeDocument/2006/relationships/image" Target="../media/image45.png"/><Relationship Id="rId27" Type="http://schemas.openxmlformats.org/officeDocument/2006/relationships/image" Target="../media/image46.png"/><Relationship Id="rId28" Type="http://schemas.openxmlformats.org/officeDocument/2006/relationships/image" Target="../media/image47.png"/><Relationship Id="rId29" Type="http://schemas.openxmlformats.org/officeDocument/2006/relationships/image" Target="../media/image48.png"/><Relationship Id="rId30" Type="http://schemas.openxmlformats.org/officeDocument/2006/relationships/image" Target="../media/image49.png"/><Relationship Id="rId31" Type="http://schemas.openxmlformats.org/officeDocument/2006/relationships/image" Target="../media/image50.png"/><Relationship Id="rId32" Type="http://schemas.openxmlformats.org/officeDocument/2006/relationships/image" Target="../media/image51.png"/><Relationship Id="rId33" Type="http://schemas.openxmlformats.org/officeDocument/2006/relationships/image" Target="../media/image52.png"/><Relationship Id="rId34" Type="http://schemas.openxmlformats.org/officeDocument/2006/relationships/image" Target="../media/image53.png"/><Relationship Id="rId35" Type="http://schemas.openxmlformats.org/officeDocument/2006/relationships/image" Target="../media/image54.png"/><Relationship Id="rId36" Type="http://schemas.openxmlformats.org/officeDocument/2006/relationships/image" Target="../media/image55.png"/><Relationship Id="rId37" Type="http://schemas.openxmlformats.org/officeDocument/2006/relationships/image" Target="../media/image56.png"/><Relationship Id="rId38" Type="http://schemas.openxmlformats.org/officeDocument/2006/relationships/image" Target="../media/image57.png"/><Relationship Id="rId39" Type="http://schemas.openxmlformats.org/officeDocument/2006/relationships/image" Target="../media/image58.png"/><Relationship Id="rId40" Type="http://schemas.openxmlformats.org/officeDocument/2006/relationships/image" Target="../media/image59.png"/><Relationship Id="rId41" Type="http://schemas.openxmlformats.org/officeDocument/2006/relationships/image" Target="../media/image60.png"/><Relationship Id="rId42" Type="http://schemas.openxmlformats.org/officeDocument/2006/relationships/image" Target="../media/image61.png"/><Relationship Id="rId43" Type="http://schemas.openxmlformats.org/officeDocument/2006/relationships/image" Target="../media/image62.png"/><Relationship Id="rId44" Type="http://schemas.openxmlformats.org/officeDocument/2006/relationships/image" Target="../media/image63.png"/><Relationship Id="rId45" Type="http://schemas.openxmlformats.org/officeDocument/2006/relationships/image" Target="../media/image64.png"/><Relationship Id="rId46" Type="http://schemas.openxmlformats.org/officeDocument/2006/relationships/image" Target="../media/image65.png"/><Relationship Id="rId47" Type="http://schemas.openxmlformats.org/officeDocument/2006/relationships/image" Target="../media/image66.png"/><Relationship Id="rId48" Type="http://schemas.openxmlformats.org/officeDocument/2006/relationships/image" Target="../media/image67.png"/><Relationship Id="rId49" Type="http://schemas.openxmlformats.org/officeDocument/2006/relationships/image" Target="../media/image68.png"/><Relationship Id="rId50" Type="http://schemas.openxmlformats.org/officeDocument/2006/relationships/image" Target="../media/image69.png"/><Relationship Id="rId51" Type="http://schemas.openxmlformats.org/officeDocument/2006/relationships/image" Target="../media/image70.png"/><Relationship Id="rId52" Type="http://schemas.openxmlformats.org/officeDocument/2006/relationships/image" Target="../media/image71.png"/><Relationship Id="rId53" Type="http://schemas.openxmlformats.org/officeDocument/2006/relationships/image" Target="../media/image72.png"/><Relationship Id="rId54" Type="http://schemas.openxmlformats.org/officeDocument/2006/relationships/image" Target="../media/image73.png"/><Relationship Id="rId55" Type="http://schemas.openxmlformats.org/officeDocument/2006/relationships/image" Target="../media/image74.png"/><Relationship Id="rId56" Type="http://schemas.openxmlformats.org/officeDocument/2006/relationships/image" Target="../media/image75.png"/><Relationship Id="rId57" Type="http://schemas.openxmlformats.org/officeDocument/2006/relationships/image" Target="../media/image76.png"/><Relationship Id="rId58" Type="http://schemas.openxmlformats.org/officeDocument/2006/relationships/image" Target="../media/image77.png"/><Relationship Id="rId59" Type="http://schemas.openxmlformats.org/officeDocument/2006/relationships/image" Target="../media/image78.png"/><Relationship Id="rId60" Type="http://schemas.openxmlformats.org/officeDocument/2006/relationships/image" Target="../media/image79.png"/><Relationship Id="rId61" Type="http://schemas.openxmlformats.org/officeDocument/2006/relationships/image" Target="../media/image80.png"/><Relationship Id="rId62" Type="http://schemas.openxmlformats.org/officeDocument/2006/relationships/image" Target="../media/image81.png"/><Relationship Id="rId63" Type="http://schemas.openxmlformats.org/officeDocument/2006/relationships/image" Target="../media/image82.png"/><Relationship Id="rId64" Type="http://schemas.openxmlformats.org/officeDocument/2006/relationships/image" Target="../media/image83.png"/><Relationship Id="rId65" Type="http://schemas.openxmlformats.org/officeDocument/2006/relationships/image" Target="../media/image84.png"/><Relationship Id="rId66" Type="http://schemas.openxmlformats.org/officeDocument/2006/relationships/image" Target="../media/image85.png"/><Relationship Id="rId67" Type="http://schemas.openxmlformats.org/officeDocument/2006/relationships/image" Target="../media/image86.png"/><Relationship Id="rId68" Type="http://schemas.openxmlformats.org/officeDocument/2006/relationships/image" Target="../media/image87.png"/><Relationship Id="rId69" Type="http://schemas.openxmlformats.org/officeDocument/2006/relationships/image" Target="../media/image88.png"/><Relationship Id="rId70" Type="http://schemas.openxmlformats.org/officeDocument/2006/relationships/image" Target="../media/image89.png"/><Relationship Id="rId71" Type="http://schemas.openxmlformats.org/officeDocument/2006/relationships/image" Target="../media/image90.png"/><Relationship Id="rId72" Type="http://schemas.openxmlformats.org/officeDocument/2006/relationships/image" Target="../media/image91.png"/><Relationship Id="rId73" Type="http://schemas.openxmlformats.org/officeDocument/2006/relationships/image" Target="../media/image92.png"/><Relationship Id="rId74" Type="http://schemas.openxmlformats.org/officeDocument/2006/relationships/image" Target="../media/image93.png"/><Relationship Id="rId75" Type="http://schemas.openxmlformats.org/officeDocument/2006/relationships/image" Target="../media/image94.png"/><Relationship Id="rId76" Type="http://schemas.openxmlformats.org/officeDocument/2006/relationships/image" Target="../media/image95.png"/><Relationship Id="rId77" Type="http://schemas.openxmlformats.org/officeDocument/2006/relationships/image" Target="../media/image96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7.png"/><Relationship Id="rId3" Type="http://schemas.openxmlformats.org/officeDocument/2006/relationships/image" Target="../media/image98.png"/><Relationship Id="rId4" Type="http://schemas.openxmlformats.org/officeDocument/2006/relationships/image" Target="../media/image99.png"/><Relationship Id="rId5" Type="http://schemas.openxmlformats.org/officeDocument/2006/relationships/image" Target="../media/image100.png"/><Relationship Id="rId6" Type="http://schemas.openxmlformats.org/officeDocument/2006/relationships/image" Target="../media/image101.png"/><Relationship Id="rId7" Type="http://schemas.openxmlformats.org/officeDocument/2006/relationships/image" Target="../media/image102.png"/><Relationship Id="rId8" Type="http://schemas.openxmlformats.org/officeDocument/2006/relationships/image" Target="../media/image103.png"/><Relationship Id="rId9" Type="http://schemas.openxmlformats.org/officeDocument/2006/relationships/image" Target="../media/image104.png"/><Relationship Id="rId10" Type="http://schemas.openxmlformats.org/officeDocument/2006/relationships/image" Target="../media/image105.png"/><Relationship Id="rId11" Type="http://schemas.openxmlformats.org/officeDocument/2006/relationships/image" Target="../media/image106.png"/><Relationship Id="rId12" Type="http://schemas.openxmlformats.org/officeDocument/2006/relationships/image" Target="../media/image107.png"/><Relationship Id="rId13" Type="http://schemas.openxmlformats.org/officeDocument/2006/relationships/image" Target="../media/image108.png"/><Relationship Id="rId14" Type="http://schemas.openxmlformats.org/officeDocument/2006/relationships/image" Target="../media/image109.png"/><Relationship Id="rId15" Type="http://schemas.openxmlformats.org/officeDocument/2006/relationships/image" Target="../media/image110.png"/><Relationship Id="rId16" Type="http://schemas.openxmlformats.org/officeDocument/2006/relationships/image" Target="../media/image111.png"/><Relationship Id="rId17" Type="http://schemas.openxmlformats.org/officeDocument/2006/relationships/image" Target="../media/image112.png"/><Relationship Id="rId18" Type="http://schemas.openxmlformats.org/officeDocument/2006/relationships/image" Target="../media/image113.png"/><Relationship Id="rId19" Type="http://schemas.openxmlformats.org/officeDocument/2006/relationships/image" Target="../media/image114.png"/><Relationship Id="rId20" Type="http://schemas.openxmlformats.org/officeDocument/2006/relationships/image" Target="../media/image115.png"/><Relationship Id="rId21" Type="http://schemas.openxmlformats.org/officeDocument/2006/relationships/image" Target="../media/image116.png"/><Relationship Id="rId22" Type="http://schemas.openxmlformats.org/officeDocument/2006/relationships/image" Target="../media/image117.png"/><Relationship Id="rId23" Type="http://schemas.openxmlformats.org/officeDocument/2006/relationships/image" Target="../media/image118.png"/><Relationship Id="rId24" Type="http://schemas.openxmlformats.org/officeDocument/2006/relationships/image" Target="../media/image119.png"/><Relationship Id="rId25" Type="http://schemas.openxmlformats.org/officeDocument/2006/relationships/image" Target="../media/image120.png"/><Relationship Id="rId26" Type="http://schemas.openxmlformats.org/officeDocument/2006/relationships/image" Target="../media/image121.png"/><Relationship Id="rId27" Type="http://schemas.openxmlformats.org/officeDocument/2006/relationships/image" Target="../media/image122.png"/><Relationship Id="rId28" Type="http://schemas.openxmlformats.org/officeDocument/2006/relationships/image" Target="../media/image123.png"/><Relationship Id="rId29" Type="http://schemas.openxmlformats.org/officeDocument/2006/relationships/image" Target="../media/image124.png"/><Relationship Id="rId30" Type="http://schemas.openxmlformats.org/officeDocument/2006/relationships/image" Target="../media/image125.png"/><Relationship Id="rId31" Type="http://schemas.openxmlformats.org/officeDocument/2006/relationships/image" Target="../media/image126.png"/><Relationship Id="rId32" Type="http://schemas.openxmlformats.org/officeDocument/2006/relationships/image" Target="../media/image127.png"/><Relationship Id="rId33" Type="http://schemas.openxmlformats.org/officeDocument/2006/relationships/image" Target="../media/image128.png"/><Relationship Id="rId34" Type="http://schemas.openxmlformats.org/officeDocument/2006/relationships/image" Target="../media/image129.png"/><Relationship Id="rId35" Type="http://schemas.openxmlformats.org/officeDocument/2006/relationships/image" Target="../media/image130.png"/><Relationship Id="rId36" Type="http://schemas.openxmlformats.org/officeDocument/2006/relationships/image" Target="../media/image131.png"/><Relationship Id="rId37" Type="http://schemas.openxmlformats.org/officeDocument/2006/relationships/image" Target="../media/image132.png"/><Relationship Id="rId38" Type="http://schemas.openxmlformats.org/officeDocument/2006/relationships/image" Target="../media/image133.png"/><Relationship Id="rId39" Type="http://schemas.openxmlformats.org/officeDocument/2006/relationships/image" Target="../media/image134.png"/><Relationship Id="rId40" Type="http://schemas.openxmlformats.org/officeDocument/2006/relationships/image" Target="../media/image135.png"/><Relationship Id="rId41" Type="http://schemas.openxmlformats.org/officeDocument/2006/relationships/image" Target="../media/image136.png"/><Relationship Id="rId42" Type="http://schemas.openxmlformats.org/officeDocument/2006/relationships/image" Target="../media/image137.png"/><Relationship Id="rId43" Type="http://schemas.openxmlformats.org/officeDocument/2006/relationships/image" Target="../media/image71.png"/><Relationship Id="rId44" Type="http://schemas.openxmlformats.org/officeDocument/2006/relationships/image" Target="../media/image138.png"/><Relationship Id="rId45" Type="http://schemas.openxmlformats.org/officeDocument/2006/relationships/image" Target="../media/image139.png"/><Relationship Id="rId46" Type="http://schemas.openxmlformats.org/officeDocument/2006/relationships/image" Target="../media/image140.png"/><Relationship Id="rId47" Type="http://schemas.openxmlformats.org/officeDocument/2006/relationships/image" Target="../media/image141.png"/><Relationship Id="rId48" Type="http://schemas.openxmlformats.org/officeDocument/2006/relationships/image" Target="../media/image142.png"/><Relationship Id="rId49" Type="http://schemas.openxmlformats.org/officeDocument/2006/relationships/image" Target="../media/image143.png"/><Relationship Id="rId50" Type="http://schemas.openxmlformats.org/officeDocument/2006/relationships/image" Target="../media/image144.png"/><Relationship Id="rId51" Type="http://schemas.openxmlformats.org/officeDocument/2006/relationships/image" Target="../media/image145.png"/><Relationship Id="rId52" Type="http://schemas.openxmlformats.org/officeDocument/2006/relationships/image" Target="../media/image146.png"/><Relationship Id="rId53" Type="http://schemas.openxmlformats.org/officeDocument/2006/relationships/image" Target="../media/image147.png"/><Relationship Id="rId54" Type="http://schemas.openxmlformats.org/officeDocument/2006/relationships/image" Target="../media/image148.png"/><Relationship Id="rId55" Type="http://schemas.openxmlformats.org/officeDocument/2006/relationships/image" Target="../media/image149.png"/><Relationship Id="rId56" Type="http://schemas.openxmlformats.org/officeDocument/2006/relationships/image" Target="../media/image150.png"/><Relationship Id="rId57" Type="http://schemas.openxmlformats.org/officeDocument/2006/relationships/image" Target="../media/image151.png"/><Relationship Id="rId58" Type="http://schemas.openxmlformats.org/officeDocument/2006/relationships/image" Target="../media/image152.png"/><Relationship Id="rId59" Type="http://schemas.openxmlformats.org/officeDocument/2006/relationships/image" Target="../media/image153.png"/><Relationship Id="rId60" Type="http://schemas.openxmlformats.org/officeDocument/2006/relationships/image" Target="../media/image154.png"/><Relationship Id="rId61" Type="http://schemas.openxmlformats.org/officeDocument/2006/relationships/image" Target="../media/image155.png"/><Relationship Id="rId62" Type="http://schemas.openxmlformats.org/officeDocument/2006/relationships/image" Target="../media/image156.png"/><Relationship Id="rId63" Type="http://schemas.openxmlformats.org/officeDocument/2006/relationships/image" Target="../media/image157.png"/><Relationship Id="rId64" Type="http://schemas.openxmlformats.org/officeDocument/2006/relationships/image" Target="../media/image158.png"/><Relationship Id="rId65" Type="http://schemas.openxmlformats.org/officeDocument/2006/relationships/image" Target="../media/image159.png"/><Relationship Id="rId66" Type="http://schemas.openxmlformats.org/officeDocument/2006/relationships/image" Target="../media/image160.png"/><Relationship Id="rId67" Type="http://schemas.openxmlformats.org/officeDocument/2006/relationships/image" Target="../media/image161.png"/><Relationship Id="rId68" Type="http://schemas.openxmlformats.org/officeDocument/2006/relationships/image" Target="../media/image162.png"/><Relationship Id="rId69" Type="http://schemas.openxmlformats.org/officeDocument/2006/relationships/image" Target="../media/image163.png"/><Relationship Id="rId70" Type="http://schemas.openxmlformats.org/officeDocument/2006/relationships/image" Target="../media/image164.png"/><Relationship Id="rId71" Type="http://schemas.openxmlformats.org/officeDocument/2006/relationships/image" Target="../media/image165.png"/><Relationship Id="rId72" Type="http://schemas.openxmlformats.org/officeDocument/2006/relationships/image" Target="../media/image166.png"/><Relationship Id="rId73" Type="http://schemas.openxmlformats.org/officeDocument/2006/relationships/image" Target="../media/image167.png"/><Relationship Id="rId74" Type="http://schemas.openxmlformats.org/officeDocument/2006/relationships/image" Target="../media/image168.png"/><Relationship Id="rId75" Type="http://schemas.openxmlformats.org/officeDocument/2006/relationships/image" Target="../media/image169.png"/><Relationship Id="rId76" Type="http://schemas.openxmlformats.org/officeDocument/2006/relationships/image" Target="../media/image170.png"/><Relationship Id="rId77" Type="http://schemas.openxmlformats.org/officeDocument/2006/relationships/image" Target="../media/image171.png"/><Relationship Id="rId78" Type="http://schemas.openxmlformats.org/officeDocument/2006/relationships/image" Target="../media/image172.png"/><Relationship Id="rId79" Type="http://schemas.openxmlformats.org/officeDocument/2006/relationships/image" Target="../media/image173.png"/><Relationship Id="rId80" Type="http://schemas.openxmlformats.org/officeDocument/2006/relationships/image" Target="../media/image174.png"/><Relationship Id="rId81" Type="http://schemas.openxmlformats.org/officeDocument/2006/relationships/image" Target="../media/image175.png"/><Relationship Id="rId82" Type="http://schemas.openxmlformats.org/officeDocument/2006/relationships/image" Target="../media/image176.png"/><Relationship Id="rId83" Type="http://schemas.openxmlformats.org/officeDocument/2006/relationships/image" Target="../media/image177.png"/><Relationship Id="rId84" Type="http://schemas.openxmlformats.org/officeDocument/2006/relationships/image" Target="../media/image178.png"/><Relationship Id="rId85" Type="http://schemas.openxmlformats.org/officeDocument/2006/relationships/image" Target="../media/image179.png"/><Relationship Id="rId86" Type="http://schemas.openxmlformats.org/officeDocument/2006/relationships/image" Target="../media/image180.png"/><Relationship Id="rId87" Type="http://schemas.openxmlformats.org/officeDocument/2006/relationships/image" Target="../media/image181.png"/><Relationship Id="rId88" Type="http://schemas.openxmlformats.org/officeDocument/2006/relationships/image" Target="../media/image182.png"/><Relationship Id="rId89" Type="http://schemas.openxmlformats.org/officeDocument/2006/relationships/image" Target="../media/image183.png"/><Relationship Id="rId90" Type="http://schemas.openxmlformats.org/officeDocument/2006/relationships/image" Target="../media/image184.png"/><Relationship Id="rId91" Type="http://schemas.openxmlformats.org/officeDocument/2006/relationships/image" Target="../media/image185.png"/><Relationship Id="rId92" Type="http://schemas.openxmlformats.org/officeDocument/2006/relationships/image" Target="../media/image186.png"/><Relationship Id="rId93" Type="http://schemas.openxmlformats.org/officeDocument/2006/relationships/image" Target="../media/image187.png"/><Relationship Id="rId94" Type="http://schemas.openxmlformats.org/officeDocument/2006/relationships/image" Target="../media/image188.png"/><Relationship Id="rId95" Type="http://schemas.openxmlformats.org/officeDocument/2006/relationships/image" Target="../media/image189.png"/><Relationship Id="rId96" Type="http://schemas.openxmlformats.org/officeDocument/2006/relationships/image" Target="../media/image190.png"/><Relationship Id="rId97" Type="http://schemas.openxmlformats.org/officeDocument/2006/relationships/image" Target="../media/image191.png"/><Relationship Id="rId98" Type="http://schemas.openxmlformats.org/officeDocument/2006/relationships/image" Target="../media/image192.png"/><Relationship Id="rId99" Type="http://schemas.openxmlformats.org/officeDocument/2006/relationships/image" Target="../media/image193.png"/><Relationship Id="rId100" Type="http://schemas.openxmlformats.org/officeDocument/2006/relationships/image" Target="../media/image194.png"/><Relationship Id="rId101" Type="http://schemas.openxmlformats.org/officeDocument/2006/relationships/image" Target="../media/image195.png"/><Relationship Id="rId102" Type="http://schemas.openxmlformats.org/officeDocument/2006/relationships/image" Target="../media/image196.png"/><Relationship Id="rId103" Type="http://schemas.openxmlformats.org/officeDocument/2006/relationships/image" Target="../media/image197.png"/><Relationship Id="rId104" Type="http://schemas.openxmlformats.org/officeDocument/2006/relationships/image" Target="../media/image198.png"/><Relationship Id="rId105" Type="http://schemas.openxmlformats.org/officeDocument/2006/relationships/image" Target="../media/image199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0.png"/><Relationship Id="rId3" Type="http://schemas.openxmlformats.org/officeDocument/2006/relationships/image" Target="../media/image201.png"/><Relationship Id="rId4" Type="http://schemas.openxmlformats.org/officeDocument/2006/relationships/image" Target="../media/image202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3.png"/><Relationship Id="rId3" Type="http://schemas.openxmlformats.org/officeDocument/2006/relationships/image" Target="../media/image204.png"/><Relationship Id="rId4" Type="http://schemas.openxmlformats.org/officeDocument/2006/relationships/image" Target="../media/image205.png"/><Relationship Id="rId5" Type="http://schemas.openxmlformats.org/officeDocument/2006/relationships/image" Target="../media/image206.png"/><Relationship Id="rId6" Type="http://schemas.openxmlformats.org/officeDocument/2006/relationships/image" Target="../media/image207.png"/><Relationship Id="rId7" Type="http://schemas.openxmlformats.org/officeDocument/2006/relationships/image" Target="../media/image208.png"/><Relationship Id="rId8" Type="http://schemas.openxmlformats.org/officeDocument/2006/relationships/image" Target="../media/image209.png"/><Relationship Id="rId9" Type="http://schemas.openxmlformats.org/officeDocument/2006/relationships/image" Target="../media/image210.png"/><Relationship Id="rId10" Type="http://schemas.openxmlformats.org/officeDocument/2006/relationships/image" Target="../media/image211.png"/><Relationship Id="rId11" Type="http://schemas.openxmlformats.org/officeDocument/2006/relationships/image" Target="../media/image212.png"/><Relationship Id="rId12" Type="http://schemas.openxmlformats.org/officeDocument/2006/relationships/image" Target="../media/image213.png"/><Relationship Id="rId13" Type="http://schemas.openxmlformats.org/officeDocument/2006/relationships/image" Target="../media/image214.png"/><Relationship Id="rId14" Type="http://schemas.openxmlformats.org/officeDocument/2006/relationships/image" Target="../media/image215.png"/><Relationship Id="rId15" Type="http://schemas.openxmlformats.org/officeDocument/2006/relationships/image" Target="../media/image216.png"/><Relationship Id="rId16" Type="http://schemas.openxmlformats.org/officeDocument/2006/relationships/image" Target="../media/image217.png"/><Relationship Id="rId17" Type="http://schemas.openxmlformats.org/officeDocument/2006/relationships/image" Target="../media/image218.png"/><Relationship Id="rId18" Type="http://schemas.openxmlformats.org/officeDocument/2006/relationships/image" Target="../media/image219.png"/><Relationship Id="rId19" Type="http://schemas.openxmlformats.org/officeDocument/2006/relationships/image" Target="../media/image220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" name="Drawing"/>
          <p:cNvGrpSpPr/>
          <p:nvPr/>
        </p:nvGrpSpPr>
        <p:grpSpPr>
          <a:xfrm>
            <a:off x="2178050" y="1200150"/>
            <a:ext cx="9880600" cy="7414846"/>
            <a:chOff x="0" y="0"/>
            <a:chExt cx="9880600" cy="7414845"/>
          </a:xfrm>
        </p:grpSpPr>
        <p:sp>
          <p:nvSpPr>
            <p:cNvPr id="119" name="Line"/>
            <p:cNvSpPr/>
            <p:nvPr/>
          </p:nvSpPr>
          <p:spPr>
            <a:xfrm>
              <a:off x="711200" y="158750"/>
              <a:ext cx="101600" cy="698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2291"/>
                    <a:pt x="3600" y="4582"/>
                    <a:pt x="5175" y="6742"/>
                  </a:cubicBezTo>
                  <a:cubicBezTo>
                    <a:pt x="6750" y="8902"/>
                    <a:pt x="8100" y="10931"/>
                    <a:pt x="9900" y="12993"/>
                  </a:cubicBezTo>
                  <a:cubicBezTo>
                    <a:pt x="11700" y="15055"/>
                    <a:pt x="13950" y="17149"/>
                    <a:pt x="15975" y="18589"/>
                  </a:cubicBezTo>
                  <a:cubicBezTo>
                    <a:pt x="18000" y="20029"/>
                    <a:pt x="19800" y="208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730250" y="76025"/>
              <a:ext cx="469900" cy="726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0" y="16205"/>
                  </a:moveTo>
                  <a:cubicBezTo>
                    <a:pt x="1070" y="16016"/>
                    <a:pt x="2141" y="15828"/>
                    <a:pt x="3892" y="14949"/>
                  </a:cubicBezTo>
                  <a:cubicBezTo>
                    <a:pt x="5643" y="14070"/>
                    <a:pt x="8076" y="12500"/>
                    <a:pt x="10022" y="10805"/>
                  </a:cubicBezTo>
                  <a:cubicBezTo>
                    <a:pt x="11968" y="9109"/>
                    <a:pt x="13427" y="7289"/>
                    <a:pt x="14205" y="5687"/>
                  </a:cubicBezTo>
                  <a:cubicBezTo>
                    <a:pt x="14984" y="4086"/>
                    <a:pt x="15081" y="2705"/>
                    <a:pt x="15032" y="1700"/>
                  </a:cubicBezTo>
                  <a:cubicBezTo>
                    <a:pt x="14984" y="695"/>
                    <a:pt x="14789" y="68"/>
                    <a:pt x="14741" y="5"/>
                  </a:cubicBezTo>
                  <a:cubicBezTo>
                    <a:pt x="14692" y="-58"/>
                    <a:pt x="14789" y="444"/>
                    <a:pt x="15081" y="1794"/>
                  </a:cubicBezTo>
                  <a:cubicBezTo>
                    <a:pt x="15373" y="3144"/>
                    <a:pt x="15859" y="5342"/>
                    <a:pt x="16395" y="7571"/>
                  </a:cubicBezTo>
                  <a:cubicBezTo>
                    <a:pt x="16930" y="9800"/>
                    <a:pt x="17514" y="12061"/>
                    <a:pt x="17951" y="14039"/>
                  </a:cubicBezTo>
                  <a:cubicBezTo>
                    <a:pt x="18389" y="16016"/>
                    <a:pt x="18681" y="17712"/>
                    <a:pt x="18924" y="18811"/>
                  </a:cubicBezTo>
                  <a:cubicBezTo>
                    <a:pt x="19168" y="19909"/>
                    <a:pt x="19362" y="20412"/>
                    <a:pt x="19605" y="20820"/>
                  </a:cubicBezTo>
                  <a:cubicBezTo>
                    <a:pt x="19849" y="21228"/>
                    <a:pt x="20141" y="21542"/>
                    <a:pt x="20481" y="21542"/>
                  </a:cubicBezTo>
                  <a:cubicBezTo>
                    <a:pt x="20822" y="21542"/>
                    <a:pt x="21211" y="21228"/>
                    <a:pt x="21600" y="20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254992" y="508997"/>
              <a:ext cx="326688" cy="755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25" fill="norm" stroke="1" extrusionOk="0">
                  <a:moveTo>
                    <a:pt x="1397" y="2144"/>
                  </a:moveTo>
                  <a:cubicBezTo>
                    <a:pt x="982" y="1842"/>
                    <a:pt x="566" y="1541"/>
                    <a:pt x="289" y="1541"/>
                  </a:cubicBezTo>
                  <a:cubicBezTo>
                    <a:pt x="12" y="1541"/>
                    <a:pt x="-126" y="1842"/>
                    <a:pt x="151" y="2476"/>
                  </a:cubicBezTo>
                  <a:cubicBezTo>
                    <a:pt x="428" y="3109"/>
                    <a:pt x="1120" y="4075"/>
                    <a:pt x="1743" y="4648"/>
                  </a:cubicBezTo>
                  <a:cubicBezTo>
                    <a:pt x="2366" y="5221"/>
                    <a:pt x="2920" y="5402"/>
                    <a:pt x="4374" y="4950"/>
                  </a:cubicBezTo>
                  <a:cubicBezTo>
                    <a:pt x="5828" y="4497"/>
                    <a:pt x="8182" y="3411"/>
                    <a:pt x="9566" y="2627"/>
                  </a:cubicBezTo>
                  <a:cubicBezTo>
                    <a:pt x="10951" y="1842"/>
                    <a:pt x="11366" y="1360"/>
                    <a:pt x="11782" y="907"/>
                  </a:cubicBezTo>
                  <a:cubicBezTo>
                    <a:pt x="12197" y="455"/>
                    <a:pt x="12612" y="32"/>
                    <a:pt x="12820" y="2"/>
                  </a:cubicBezTo>
                  <a:cubicBezTo>
                    <a:pt x="13028" y="-28"/>
                    <a:pt x="13028" y="334"/>
                    <a:pt x="13166" y="1360"/>
                  </a:cubicBezTo>
                  <a:cubicBezTo>
                    <a:pt x="13305" y="2385"/>
                    <a:pt x="13582" y="4075"/>
                    <a:pt x="14343" y="5915"/>
                  </a:cubicBezTo>
                  <a:cubicBezTo>
                    <a:pt x="15105" y="7755"/>
                    <a:pt x="16351" y="9746"/>
                    <a:pt x="17528" y="11617"/>
                  </a:cubicBezTo>
                  <a:cubicBezTo>
                    <a:pt x="18705" y="13487"/>
                    <a:pt x="19812" y="15237"/>
                    <a:pt x="20505" y="16775"/>
                  </a:cubicBezTo>
                  <a:cubicBezTo>
                    <a:pt x="21197" y="18314"/>
                    <a:pt x="21474" y="19641"/>
                    <a:pt x="21336" y="20426"/>
                  </a:cubicBezTo>
                  <a:cubicBezTo>
                    <a:pt x="21197" y="21210"/>
                    <a:pt x="20643" y="21451"/>
                    <a:pt x="19536" y="21512"/>
                  </a:cubicBezTo>
                  <a:cubicBezTo>
                    <a:pt x="18428" y="21572"/>
                    <a:pt x="16766" y="21451"/>
                    <a:pt x="14897" y="20637"/>
                  </a:cubicBezTo>
                  <a:cubicBezTo>
                    <a:pt x="13028" y="19822"/>
                    <a:pt x="10951" y="18314"/>
                    <a:pt x="10120" y="17379"/>
                  </a:cubicBezTo>
                  <a:cubicBezTo>
                    <a:pt x="9289" y="16444"/>
                    <a:pt x="9705" y="16081"/>
                    <a:pt x="10120" y="157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711589" y="360023"/>
              <a:ext cx="140241" cy="712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500" fill="norm" stroke="1" extrusionOk="0">
                  <a:moveTo>
                    <a:pt x="1369" y="7151"/>
                  </a:moveTo>
                  <a:cubicBezTo>
                    <a:pt x="2308" y="9580"/>
                    <a:pt x="3247" y="12008"/>
                    <a:pt x="4343" y="14213"/>
                  </a:cubicBezTo>
                  <a:cubicBezTo>
                    <a:pt x="5439" y="16418"/>
                    <a:pt x="6691" y="18399"/>
                    <a:pt x="7474" y="19677"/>
                  </a:cubicBezTo>
                  <a:cubicBezTo>
                    <a:pt x="8256" y="20955"/>
                    <a:pt x="8569" y="21530"/>
                    <a:pt x="8726" y="21498"/>
                  </a:cubicBezTo>
                  <a:cubicBezTo>
                    <a:pt x="8882" y="21466"/>
                    <a:pt x="8882" y="20827"/>
                    <a:pt x="8256" y="19229"/>
                  </a:cubicBezTo>
                  <a:cubicBezTo>
                    <a:pt x="7630" y="17632"/>
                    <a:pt x="6378" y="15076"/>
                    <a:pt x="4969" y="12551"/>
                  </a:cubicBezTo>
                  <a:cubicBezTo>
                    <a:pt x="3561" y="10027"/>
                    <a:pt x="1995" y="7535"/>
                    <a:pt x="1056" y="5586"/>
                  </a:cubicBezTo>
                  <a:cubicBezTo>
                    <a:pt x="117" y="3637"/>
                    <a:pt x="-196" y="2231"/>
                    <a:pt x="117" y="1368"/>
                  </a:cubicBezTo>
                  <a:cubicBezTo>
                    <a:pt x="430" y="505"/>
                    <a:pt x="1369" y="186"/>
                    <a:pt x="2778" y="58"/>
                  </a:cubicBezTo>
                  <a:cubicBezTo>
                    <a:pt x="4187" y="-70"/>
                    <a:pt x="6065" y="-6"/>
                    <a:pt x="8726" y="441"/>
                  </a:cubicBezTo>
                  <a:cubicBezTo>
                    <a:pt x="11387" y="889"/>
                    <a:pt x="14830" y="1719"/>
                    <a:pt x="17334" y="2934"/>
                  </a:cubicBezTo>
                  <a:cubicBezTo>
                    <a:pt x="19839" y="4148"/>
                    <a:pt x="21404" y="5745"/>
                    <a:pt x="20465" y="7215"/>
                  </a:cubicBezTo>
                  <a:cubicBezTo>
                    <a:pt x="19526" y="8685"/>
                    <a:pt x="16082" y="10027"/>
                    <a:pt x="13578" y="10826"/>
                  </a:cubicBezTo>
                  <a:cubicBezTo>
                    <a:pt x="11074" y="11625"/>
                    <a:pt x="9508" y="11880"/>
                    <a:pt x="7787" y="12040"/>
                  </a:cubicBezTo>
                  <a:cubicBezTo>
                    <a:pt x="6065" y="12200"/>
                    <a:pt x="4187" y="12264"/>
                    <a:pt x="3561" y="12104"/>
                  </a:cubicBezTo>
                  <a:cubicBezTo>
                    <a:pt x="2934" y="11944"/>
                    <a:pt x="3561" y="11561"/>
                    <a:pt x="4656" y="11209"/>
                  </a:cubicBezTo>
                  <a:cubicBezTo>
                    <a:pt x="5752" y="10858"/>
                    <a:pt x="7317" y="10538"/>
                    <a:pt x="8882" y="102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2004188" y="388806"/>
              <a:ext cx="159426" cy="251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0825" fill="norm" stroke="1" extrusionOk="0">
                  <a:moveTo>
                    <a:pt x="9577" y="6202"/>
                  </a:moveTo>
                  <a:cubicBezTo>
                    <a:pt x="9858" y="5324"/>
                    <a:pt x="10138" y="4445"/>
                    <a:pt x="10559" y="3304"/>
                  </a:cubicBezTo>
                  <a:cubicBezTo>
                    <a:pt x="10980" y="2163"/>
                    <a:pt x="11541" y="758"/>
                    <a:pt x="11120" y="231"/>
                  </a:cubicBezTo>
                  <a:cubicBezTo>
                    <a:pt x="10699" y="-296"/>
                    <a:pt x="9297" y="55"/>
                    <a:pt x="7333" y="1548"/>
                  </a:cubicBezTo>
                  <a:cubicBezTo>
                    <a:pt x="5369" y="3041"/>
                    <a:pt x="2845" y="5675"/>
                    <a:pt x="1442" y="8924"/>
                  </a:cubicBezTo>
                  <a:cubicBezTo>
                    <a:pt x="40" y="12172"/>
                    <a:pt x="-241" y="16036"/>
                    <a:pt x="180" y="18319"/>
                  </a:cubicBezTo>
                  <a:cubicBezTo>
                    <a:pt x="601" y="20602"/>
                    <a:pt x="1723" y="21304"/>
                    <a:pt x="5089" y="20514"/>
                  </a:cubicBezTo>
                  <a:cubicBezTo>
                    <a:pt x="8455" y="19724"/>
                    <a:pt x="14065" y="17441"/>
                    <a:pt x="17291" y="14367"/>
                  </a:cubicBezTo>
                  <a:cubicBezTo>
                    <a:pt x="20517" y="11294"/>
                    <a:pt x="21359" y="7431"/>
                    <a:pt x="21078" y="5236"/>
                  </a:cubicBezTo>
                  <a:cubicBezTo>
                    <a:pt x="20798" y="3041"/>
                    <a:pt x="19395" y="2514"/>
                    <a:pt x="17432" y="2338"/>
                  </a:cubicBezTo>
                  <a:cubicBezTo>
                    <a:pt x="15468" y="2163"/>
                    <a:pt x="12943" y="2338"/>
                    <a:pt x="10419" y="2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2337711" y="35780"/>
              <a:ext cx="138790" cy="623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46" fill="norm" stroke="1" extrusionOk="0">
                  <a:moveTo>
                    <a:pt x="6732" y="949"/>
                  </a:moveTo>
                  <a:cubicBezTo>
                    <a:pt x="6077" y="441"/>
                    <a:pt x="5423" y="-66"/>
                    <a:pt x="5095" y="6"/>
                  </a:cubicBezTo>
                  <a:cubicBezTo>
                    <a:pt x="4768" y="79"/>
                    <a:pt x="4768" y="731"/>
                    <a:pt x="4441" y="2326"/>
                  </a:cubicBezTo>
                  <a:cubicBezTo>
                    <a:pt x="4114" y="3921"/>
                    <a:pt x="3459" y="6457"/>
                    <a:pt x="2641" y="8922"/>
                  </a:cubicBezTo>
                  <a:cubicBezTo>
                    <a:pt x="1823" y="11386"/>
                    <a:pt x="841" y="13778"/>
                    <a:pt x="350" y="15699"/>
                  </a:cubicBezTo>
                  <a:cubicBezTo>
                    <a:pt x="-141" y="17620"/>
                    <a:pt x="-141" y="19070"/>
                    <a:pt x="514" y="20048"/>
                  </a:cubicBezTo>
                  <a:cubicBezTo>
                    <a:pt x="1168" y="21027"/>
                    <a:pt x="2477" y="21534"/>
                    <a:pt x="5750" y="21280"/>
                  </a:cubicBezTo>
                  <a:cubicBezTo>
                    <a:pt x="9023" y="21027"/>
                    <a:pt x="14259" y="20012"/>
                    <a:pt x="17204" y="19178"/>
                  </a:cubicBezTo>
                  <a:cubicBezTo>
                    <a:pt x="20150" y="18345"/>
                    <a:pt x="20804" y="17692"/>
                    <a:pt x="21459" y="17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2235871" y="146049"/>
              <a:ext cx="291430" cy="231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85" fill="norm" stroke="1" extrusionOk="0">
                  <a:moveTo>
                    <a:pt x="2281" y="21207"/>
                  </a:moveTo>
                  <a:cubicBezTo>
                    <a:pt x="1038" y="21404"/>
                    <a:pt x="-205" y="21600"/>
                    <a:pt x="28" y="21404"/>
                  </a:cubicBezTo>
                  <a:cubicBezTo>
                    <a:pt x="261" y="21207"/>
                    <a:pt x="1971" y="20618"/>
                    <a:pt x="4923" y="19244"/>
                  </a:cubicBezTo>
                  <a:cubicBezTo>
                    <a:pt x="7876" y="17869"/>
                    <a:pt x="12071" y="15709"/>
                    <a:pt x="15024" y="12371"/>
                  </a:cubicBezTo>
                  <a:cubicBezTo>
                    <a:pt x="17976" y="9033"/>
                    <a:pt x="19686" y="4516"/>
                    <a:pt x="2139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2514600" y="0"/>
              <a:ext cx="234950" cy="577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78" y="2769"/>
                    <a:pt x="1557" y="5538"/>
                    <a:pt x="2141" y="8229"/>
                  </a:cubicBezTo>
                  <a:cubicBezTo>
                    <a:pt x="2724" y="10919"/>
                    <a:pt x="3114" y="13530"/>
                    <a:pt x="3405" y="15389"/>
                  </a:cubicBezTo>
                  <a:cubicBezTo>
                    <a:pt x="3697" y="17248"/>
                    <a:pt x="3892" y="18356"/>
                    <a:pt x="3989" y="19266"/>
                  </a:cubicBezTo>
                  <a:cubicBezTo>
                    <a:pt x="4086" y="20176"/>
                    <a:pt x="4086" y="20888"/>
                    <a:pt x="4184" y="20967"/>
                  </a:cubicBezTo>
                  <a:cubicBezTo>
                    <a:pt x="4281" y="21046"/>
                    <a:pt x="4476" y="20492"/>
                    <a:pt x="4962" y="19385"/>
                  </a:cubicBezTo>
                  <a:cubicBezTo>
                    <a:pt x="5449" y="18277"/>
                    <a:pt x="6227" y="16615"/>
                    <a:pt x="6908" y="15626"/>
                  </a:cubicBezTo>
                  <a:cubicBezTo>
                    <a:pt x="7589" y="14637"/>
                    <a:pt x="8173" y="14321"/>
                    <a:pt x="8951" y="14123"/>
                  </a:cubicBezTo>
                  <a:cubicBezTo>
                    <a:pt x="9730" y="13925"/>
                    <a:pt x="10703" y="13846"/>
                    <a:pt x="11481" y="14084"/>
                  </a:cubicBezTo>
                  <a:cubicBezTo>
                    <a:pt x="12259" y="14321"/>
                    <a:pt x="12843" y="14875"/>
                    <a:pt x="13622" y="15903"/>
                  </a:cubicBezTo>
                  <a:cubicBezTo>
                    <a:pt x="14400" y="16932"/>
                    <a:pt x="15373" y="18435"/>
                    <a:pt x="16735" y="19464"/>
                  </a:cubicBezTo>
                  <a:cubicBezTo>
                    <a:pt x="18097" y="20492"/>
                    <a:pt x="19849" y="2104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2833315" y="273679"/>
              <a:ext cx="151186" cy="272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384" fill="norm" stroke="1" extrusionOk="0">
                  <a:moveTo>
                    <a:pt x="2493" y="9919"/>
                  </a:moveTo>
                  <a:cubicBezTo>
                    <a:pt x="6044" y="8258"/>
                    <a:pt x="9594" y="6596"/>
                    <a:pt x="11518" y="5350"/>
                  </a:cubicBezTo>
                  <a:cubicBezTo>
                    <a:pt x="13441" y="4104"/>
                    <a:pt x="13737" y="3273"/>
                    <a:pt x="13737" y="2359"/>
                  </a:cubicBezTo>
                  <a:cubicBezTo>
                    <a:pt x="13737" y="1446"/>
                    <a:pt x="13441" y="449"/>
                    <a:pt x="12109" y="116"/>
                  </a:cubicBezTo>
                  <a:cubicBezTo>
                    <a:pt x="10778" y="-216"/>
                    <a:pt x="8411" y="116"/>
                    <a:pt x="5896" y="1695"/>
                  </a:cubicBezTo>
                  <a:cubicBezTo>
                    <a:pt x="3381" y="3273"/>
                    <a:pt x="718" y="6098"/>
                    <a:pt x="126" y="9504"/>
                  </a:cubicBezTo>
                  <a:cubicBezTo>
                    <a:pt x="-466" y="12910"/>
                    <a:pt x="1013" y="16898"/>
                    <a:pt x="4860" y="18975"/>
                  </a:cubicBezTo>
                  <a:cubicBezTo>
                    <a:pt x="8707" y="21052"/>
                    <a:pt x="14920" y="21218"/>
                    <a:pt x="21134" y="21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3055661" y="261665"/>
              <a:ext cx="189189" cy="333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273" fill="norm" stroke="1" extrusionOk="0">
                  <a:moveTo>
                    <a:pt x="20985" y="4371"/>
                  </a:moveTo>
                  <a:cubicBezTo>
                    <a:pt x="20046" y="3021"/>
                    <a:pt x="19107" y="1671"/>
                    <a:pt x="17346" y="861"/>
                  </a:cubicBezTo>
                  <a:cubicBezTo>
                    <a:pt x="15585" y="51"/>
                    <a:pt x="13002" y="-219"/>
                    <a:pt x="9833" y="186"/>
                  </a:cubicBezTo>
                  <a:cubicBezTo>
                    <a:pt x="6663" y="591"/>
                    <a:pt x="2907" y="1671"/>
                    <a:pt x="1146" y="3359"/>
                  </a:cubicBezTo>
                  <a:cubicBezTo>
                    <a:pt x="-615" y="5046"/>
                    <a:pt x="-380" y="7341"/>
                    <a:pt x="2085" y="9569"/>
                  </a:cubicBezTo>
                  <a:cubicBezTo>
                    <a:pt x="4550" y="11796"/>
                    <a:pt x="9246" y="13956"/>
                    <a:pt x="11946" y="15644"/>
                  </a:cubicBezTo>
                  <a:cubicBezTo>
                    <a:pt x="14646" y="17331"/>
                    <a:pt x="15350" y="18546"/>
                    <a:pt x="15233" y="19491"/>
                  </a:cubicBezTo>
                  <a:cubicBezTo>
                    <a:pt x="15115" y="20436"/>
                    <a:pt x="14176" y="21111"/>
                    <a:pt x="12533" y="21246"/>
                  </a:cubicBezTo>
                  <a:cubicBezTo>
                    <a:pt x="10889" y="21381"/>
                    <a:pt x="8542" y="20976"/>
                    <a:pt x="6194" y="20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3323166" y="381000"/>
              <a:ext cx="4235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75"/>
                    <a:pt x="0" y="12150"/>
                    <a:pt x="0" y="15750"/>
                  </a:cubicBezTo>
                  <a:cubicBezTo>
                    <a:pt x="0" y="19350"/>
                    <a:pt x="10800" y="2047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337106" y="88365"/>
              <a:ext cx="79194" cy="102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270" fill="norm" stroke="1" extrusionOk="0">
                  <a:moveTo>
                    <a:pt x="804" y="21270"/>
                  </a:moveTo>
                  <a:cubicBezTo>
                    <a:pt x="235" y="15539"/>
                    <a:pt x="-333" y="9809"/>
                    <a:pt x="235" y="6062"/>
                  </a:cubicBezTo>
                  <a:cubicBezTo>
                    <a:pt x="804" y="2315"/>
                    <a:pt x="2509" y="552"/>
                    <a:pt x="4783" y="111"/>
                  </a:cubicBezTo>
                  <a:cubicBezTo>
                    <a:pt x="7056" y="-330"/>
                    <a:pt x="9899" y="552"/>
                    <a:pt x="12741" y="2535"/>
                  </a:cubicBezTo>
                  <a:cubicBezTo>
                    <a:pt x="15583" y="4519"/>
                    <a:pt x="18425" y="7605"/>
                    <a:pt x="21267" y="106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3631098" y="192477"/>
              <a:ext cx="178903" cy="328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71" fill="norm" stroke="1" extrusionOk="0">
                  <a:moveTo>
                    <a:pt x="9926" y="2779"/>
                  </a:moveTo>
                  <a:cubicBezTo>
                    <a:pt x="10177" y="1809"/>
                    <a:pt x="10428" y="840"/>
                    <a:pt x="9549" y="356"/>
                  </a:cubicBezTo>
                  <a:cubicBezTo>
                    <a:pt x="8670" y="-129"/>
                    <a:pt x="6661" y="-129"/>
                    <a:pt x="4777" y="425"/>
                  </a:cubicBezTo>
                  <a:cubicBezTo>
                    <a:pt x="2893" y="979"/>
                    <a:pt x="1135" y="2086"/>
                    <a:pt x="381" y="3402"/>
                  </a:cubicBezTo>
                  <a:cubicBezTo>
                    <a:pt x="-372" y="4717"/>
                    <a:pt x="-121" y="6240"/>
                    <a:pt x="2140" y="8109"/>
                  </a:cubicBezTo>
                  <a:cubicBezTo>
                    <a:pt x="4400" y="9979"/>
                    <a:pt x="8670" y="12194"/>
                    <a:pt x="11935" y="13717"/>
                  </a:cubicBezTo>
                  <a:cubicBezTo>
                    <a:pt x="15200" y="15240"/>
                    <a:pt x="17461" y="16071"/>
                    <a:pt x="18968" y="16833"/>
                  </a:cubicBezTo>
                  <a:cubicBezTo>
                    <a:pt x="20475" y="17594"/>
                    <a:pt x="21228" y="18286"/>
                    <a:pt x="21228" y="18909"/>
                  </a:cubicBezTo>
                  <a:cubicBezTo>
                    <a:pt x="21228" y="19533"/>
                    <a:pt x="20475" y="20086"/>
                    <a:pt x="17712" y="20502"/>
                  </a:cubicBezTo>
                  <a:cubicBezTo>
                    <a:pt x="14949" y="20917"/>
                    <a:pt x="10177" y="21194"/>
                    <a:pt x="5405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4743450" y="100471"/>
              <a:ext cx="50800" cy="584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0" y="978"/>
                  </a:moveTo>
                  <a:cubicBezTo>
                    <a:pt x="900" y="510"/>
                    <a:pt x="1800" y="42"/>
                    <a:pt x="3150" y="3"/>
                  </a:cubicBezTo>
                  <a:cubicBezTo>
                    <a:pt x="4500" y="-36"/>
                    <a:pt x="6300" y="354"/>
                    <a:pt x="9000" y="1952"/>
                  </a:cubicBezTo>
                  <a:cubicBezTo>
                    <a:pt x="11700" y="3551"/>
                    <a:pt x="15300" y="6358"/>
                    <a:pt x="17550" y="9087"/>
                  </a:cubicBezTo>
                  <a:cubicBezTo>
                    <a:pt x="19800" y="11817"/>
                    <a:pt x="20700" y="14468"/>
                    <a:pt x="21150" y="16339"/>
                  </a:cubicBezTo>
                  <a:cubicBezTo>
                    <a:pt x="21600" y="18211"/>
                    <a:pt x="21600" y="19303"/>
                    <a:pt x="21600" y="20121"/>
                  </a:cubicBezTo>
                  <a:cubicBezTo>
                    <a:pt x="21600" y="20940"/>
                    <a:pt x="21600" y="21486"/>
                    <a:pt x="20700" y="21525"/>
                  </a:cubicBezTo>
                  <a:cubicBezTo>
                    <a:pt x="19800" y="21564"/>
                    <a:pt x="18000" y="21096"/>
                    <a:pt x="16200" y="206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4435656" y="31750"/>
              <a:ext cx="618945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1426" y="21600"/>
                  </a:moveTo>
                  <a:cubicBezTo>
                    <a:pt x="1059" y="20618"/>
                    <a:pt x="691" y="19636"/>
                    <a:pt x="397" y="18491"/>
                  </a:cubicBezTo>
                  <a:cubicBezTo>
                    <a:pt x="103" y="17345"/>
                    <a:pt x="-117" y="16036"/>
                    <a:pt x="67" y="15382"/>
                  </a:cubicBezTo>
                  <a:cubicBezTo>
                    <a:pt x="250" y="14727"/>
                    <a:pt x="838" y="14727"/>
                    <a:pt x="2344" y="13745"/>
                  </a:cubicBezTo>
                  <a:cubicBezTo>
                    <a:pt x="3850" y="12764"/>
                    <a:pt x="6275" y="10800"/>
                    <a:pt x="8773" y="8673"/>
                  </a:cubicBezTo>
                  <a:cubicBezTo>
                    <a:pt x="11271" y="6545"/>
                    <a:pt x="13842" y="4255"/>
                    <a:pt x="15973" y="2782"/>
                  </a:cubicBezTo>
                  <a:cubicBezTo>
                    <a:pt x="18103" y="1309"/>
                    <a:pt x="19793" y="655"/>
                    <a:pt x="2148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5022430" y="397722"/>
              <a:ext cx="248070" cy="263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204" fill="norm" stroke="1" extrusionOk="0">
                  <a:moveTo>
                    <a:pt x="1116" y="14474"/>
                  </a:moveTo>
                  <a:cubicBezTo>
                    <a:pt x="1296" y="13623"/>
                    <a:pt x="1476" y="12773"/>
                    <a:pt x="2736" y="11753"/>
                  </a:cubicBezTo>
                  <a:cubicBezTo>
                    <a:pt x="3996" y="10732"/>
                    <a:pt x="6336" y="9542"/>
                    <a:pt x="7956" y="8266"/>
                  </a:cubicBezTo>
                  <a:cubicBezTo>
                    <a:pt x="9576" y="6990"/>
                    <a:pt x="10476" y="5630"/>
                    <a:pt x="10566" y="4184"/>
                  </a:cubicBezTo>
                  <a:cubicBezTo>
                    <a:pt x="10656" y="2738"/>
                    <a:pt x="9936" y="1208"/>
                    <a:pt x="9036" y="442"/>
                  </a:cubicBezTo>
                  <a:cubicBezTo>
                    <a:pt x="8136" y="-323"/>
                    <a:pt x="7056" y="-323"/>
                    <a:pt x="5346" y="2313"/>
                  </a:cubicBezTo>
                  <a:cubicBezTo>
                    <a:pt x="3636" y="4949"/>
                    <a:pt x="1296" y="10222"/>
                    <a:pt x="396" y="13708"/>
                  </a:cubicBezTo>
                  <a:cubicBezTo>
                    <a:pt x="-504" y="17195"/>
                    <a:pt x="36" y="18896"/>
                    <a:pt x="3006" y="19916"/>
                  </a:cubicBezTo>
                  <a:cubicBezTo>
                    <a:pt x="5976" y="20937"/>
                    <a:pt x="11376" y="21277"/>
                    <a:pt x="14796" y="21192"/>
                  </a:cubicBezTo>
                  <a:cubicBezTo>
                    <a:pt x="18216" y="21107"/>
                    <a:pt x="19656" y="20597"/>
                    <a:pt x="21096" y="20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5340485" y="353917"/>
              <a:ext cx="165797" cy="3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3" h="21122" fill="norm" stroke="1" extrusionOk="0">
                  <a:moveTo>
                    <a:pt x="18158" y="491"/>
                  </a:moveTo>
                  <a:cubicBezTo>
                    <a:pt x="17105" y="103"/>
                    <a:pt x="16051" y="-285"/>
                    <a:pt x="13022" y="297"/>
                  </a:cubicBezTo>
                  <a:cubicBezTo>
                    <a:pt x="9993" y="879"/>
                    <a:pt x="4988" y="2431"/>
                    <a:pt x="2354" y="3919"/>
                  </a:cubicBezTo>
                  <a:cubicBezTo>
                    <a:pt x="-281" y="5406"/>
                    <a:pt x="-544" y="6829"/>
                    <a:pt x="773" y="8187"/>
                  </a:cubicBezTo>
                  <a:cubicBezTo>
                    <a:pt x="2090" y="9545"/>
                    <a:pt x="4988" y="10838"/>
                    <a:pt x="8544" y="12196"/>
                  </a:cubicBezTo>
                  <a:cubicBezTo>
                    <a:pt x="12100" y="13555"/>
                    <a:pt x="16315" y="14977"/>
                    <a:pt x="18554" y="16012"/>
                  </a:cubicBezTo>
                  <a:cubicBezTo>
                    <a:pt x="20793" y="17047"/>
                    <a:pt x="21056" y="17693"/>
                    <a:pt x="20134" y="18534"/>
                  </a:cubicBezTo>
                  <a:cubicBezTo>
                    <a:pt x="19212" y="19375"/>
                    <a:pt x="17105" y="20410"/>
                    <a:pt x="14471" y="20862"/>
                  </a:cubicBezTo>
                  <a:cubicBezTo>
                    <a:pt x="11836" y="21315"/>
                    <a:pt x="8676" y="21186"/>
                    <a:pt x="6832" y="20410"/>
                  </a:cubicBezTo>
                  <a:cubicBezTo>
                    <a:pt x="4988" y="19634"/>
                    <a:pt x="4461" y="18211"/>
                    <a:pt x="3934" y="16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5689043" y="50799"/>
              <a:ext cx="95807" cy="585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506" fill="norm" stroke="1" extrusionOk="0">
                  <a:moveTo>
                    <a:pt x="18437" y="0"/>
                  </a:moveTo>
                  <a:cubicBezTo>
                    <a:pt x="13741" y="1942"/>
                    <a:pt x="9045" y="3885"/>
                    <a:pt x="5758" y="6371"/>
                  </a:cubicBezTo>
                  <a:cubicBezTo>
                    <a:pt x="2471" y="8858"/>
                    <a:pt x="593" y="11888"/>
                    <a:pt x="124" y="14413"/>
                  </a:cubicBezTo>
                  <a:cubicBezTo>
                    <a:pt x="-346" y="16938"/>
                    <a:pt x="593" y="18958"/>
                    <a:pt x="1767" y="20124"/>
                  </a:cubicBezTo>
                  <a:cubicBezTo>
                    <a:pt x="2941" y="21289"/>
                    <a:pt x="4350" y="21600"/>
                    <a:pt x="7637" y="21483"/>
                  </a:cubicBezTo>
                  <a:cubicBezTo>
                    <a:pt x="10924" y="21367"/>
                    <a:pt x="16089" y="20823"/>
                    <a:pt x="21254" y="202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5568950" y="364787"/>
              <a:ext cx="332196" cy="270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76" fill="norm" stroke="1" extrusionOk="0">
                  <a:moveTo>
                    <a:pt x="0" y="3292"/>
                  </a:moveTo>
                  <a:cubicBezTo>
                    <a:pt x="1230" y="2790"/>
                    <a:pt x="2461" y="2288"/>
                    <a:pt x="4853" y="1953"/>
                  </a:cubicBezTo>
                  <a:cubicBezTo>
                    <a:pt x="7246" y="1618"/>
                    <a:pt x="10800" y="1450"/>
                    <a:pt x="13329" y="1283"/>
                  </a:cubicBezTo>
                  <a:cubicBezTo>
                    <a:pt x="15858" y="1116"/>
                    <a:pt x="17362" y="948"/>
                    <a:pt x="18592" y="613"/>
                  </a:cubicBezTo>
                  <a:cubicBezTo>
                    <a:pt x="19823" y="278"/>
                    <a:pt x="20780" y="-224"/>
                    <a:pt x="21190" y="111"/>
                  </a:cubicBezTo>
                  <a:cubicBezTo>
                    <a:pt x="21600" y="446"/>
                    <a:pt x="21463" y="1618"/>
                    <a:pt x="21258" y="4632"/>
                  </a:cubicBezTo>
                  <a:cubicBezTo>
                    <a:pt x="21053" y="7646"/>
                    <a:pt x="20780" y="12502"/>
                    <a:pt x="20506" y="15599"/>
                  </a:cubicBezTo>
                  <a:cubicBezTo>
                    <a:pt x="20233" y="18697"/>
                    <a:pt x="19959" y="20036"/>
                    <a:pt x="19686" y="21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5878973" y="213269"/>
              <a:ext cx="39228" cy="47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018" fill="norm" stroke="1" extrusionOk="0">
                  <a:moveTo>
                    <a:pt x="7055" y="20018"/>
                  </a:moveTo>
                  <a:cubicBezTo>
                    <a:pt x="2735" y="11918"/>
                    <a:pt x="-1585" y="3818"/>
                    <a:pt x="575" y="1118"/>
                  </a:cubicBezTo>
                  <a:cubicBezTo>
                    <a:pt x="2735" y="-1582"/>
                    <a:pt x="11375" y="1118"/>
                    <a:pt x="20015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6007100" y="317500"/>
              <a:ext cx="180251" cy="280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90" fill="norm" stroke="1" extrusionOk="0">
                  <a:moveTo>
                    <a:pt x="0" y="0"/>
                  </a:moveTo>
                  <a:cubicBezTo>
                    <a:pt x="502" y="5158"/>
                    <a:pt x="1005" y="10316"/>
                    <a:pt x="1256" y="13299"/>
                  </a:cubicBezTo>
                  <a:cubicBezTo>
                    <a:pt x="1507" y="16281"/>
                    <a:pt x="1507" y="17087"/>
                    <a:pt x="1256" y="18296"/>
                  </a:cubicBezTo>
                  <a:cubicBezTo>
                    <a:pt x="1005" y="19504"/>
                    <a:pt x="502" y="21116"/>
                    <a:pt x="251" y="21358"/>
                  </a:cubicBezTo>
                  <a:cubicBezTo>
                    <a:pt x="0" y="21600"/>
                    <a:pt x="0" y="20472"/>
                    <a:pt x="1381" y="17409"/>
                  </a:cubicBezTo>
                  <a:cubicBezTo>
                    <a:pt x="2763" y="14346"/>
                    <a:pt x="5526" y="9349"/>
                    <a:pt x="7535" y="6528"/>
                  </a:cubicBezTo>
                  <a:cubicBezTo>
                    <a:pt x="9544" y="3707"/>
                    <a:pt x="10800" y="3063"/>
                    <a:pt x="12433" y="2740"/>
                  </a:cubicBezTo>
                  <a:cubicBezTo>
                    <a:pt x="14065" y="2418"/>
                    <a:pt x="16074" y="2418"/>
                    <a:pt x="17833" y="3466"/>
                  </a:cubicBezTo>
                  <a:cubicBezTo>
                    <a:pt x="19591" y="4513"/>
                    <a:pt x="21098" y="6609"/>
                    <a:pt x="21349" y="9188"/>
                  </a:cubicBezTo>
                  <a:cubicBezTo>
                    <a:pt x="21600" y="11767"/>
                    <a:pt x="20595" y="14830"/>
                    <a:pt x="20093" y="16925"/>
                  </a:cubicBezTo>
                  <a:cubicBezTo>
                    <a:pt x="19591" y="19021"/>
                    <a:pt x="19591" y="20149"/>
                    <a:pt x="19591" y="21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6180684" y="319573"/>
              <a:ext cx="251441" cy="706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04" fill="norm" stroke="1" extrusionOk="0">
                  <a:moveTo>
                    <a:pt x="16018" y="4744"/>
                  </a:moveTo>
                  <a:cubicBezTo>
                    <a:pt x="17458" y="3462"/>
                    <a:pt x="18898" y="2180"/>
                    <a:pt x="19618" y="1379"/>
                  </a:cubicBezTo>
                  <a:cubicBezTo>
                    <a:pt x="20338" y="578"/>
                    <a:pt x="20338" y="257"/>
                    <a:pt x="19888" y="97"/>
                  </a:cubicBezTo>
                  <a:cubicBezTo>
                    <a:pt x="19438" y="-63"/>
                    <a:pt x="18538" y="-63"/>
                    <a:pt x="16198" y="386"/>
                  </a:cubicBezTo>
                  <a:cubicBezTo>
                    <a:pt x="13858" y="834"/>
                    <a:pt x="10078" y="1732"/>
                    <a:pt x="8008" y="2533"/>
                  </a:cubicBezTo>
                  <a:cubicBezTo>
                    <a:pt x="5938" y="3334"/>
                    <a:pt x="5578" y="4039"/>
                    <a:pt x="5758" y="4680"/>
                  </a:cubicBezTo>
                  <a:cubicBezTo>
                    <a:pt x="5938" y="5321"/>
                    <a:pt x="6658" y="5898"/>
                    <a:pt x="8728" y="5834"/>
                  </a:cubicBezTo>
                  <a:cubicBezTo>
                    <a:pt x="10798" y="5770"/>
                    <a:pt x="14218" y="5065"/>
                    <a:pt x="16468" y="4263"/>
                  </a:cubicBezTo>
                  <a:cubicBezTo>
                    <a:pt x="18718" y="3462"/>
                    <a:pt x="19798" y="2565"/>
                    <a:pt x="20428" y="1924"/>
                  </a:cubicBezTo>
                  <a:cubicBezTo>
                    <a:pt x="21058" y="1283"/>
                    <a:pt x="21238" y="898"/>
                    <a:pt x="21328" y="866"/>
                  </a:cubicBezTo>
                  <a:cubicBezTo>
                    <a:pt x="21418" y="834"/>
                    <a:pt x="21418" y="1155"/>
                    <a:pt x="21148" y="2309"/>
                  </a:cubicBezTo>
                  <a:cubicBezTo>
                    <a:pt x="20878" y="3462"/>
                    <a:pt x="20338" y="5449"/>
                    <a:pt x="20248" y="7660"/>
                  </a:cubicBezTo>
                  <a:cubicBezTo>
                    <a:pt x="20158" y="9872"/>
                    <a:pt x="20518" y="12307"/>
                    <a:pt x="19978" y="14326"/>
                  </a:cubicBezTo>
                  <a:cubicBezTo>
                    <a:pt x="19438" y="16345"/>
                    <a:pt x="17998" y="17948"/>
                    <a:pt x="16018" y="19101"/>
                  </a:cubicBezTo>
                  <a:cubicBezTo>
                    <a:pt x="14038" y="20255"/>
                    <a:pt x="11518" y="20960"/>
                    <a:pt x="9088" y="21249"/>
                  </a:cubicBezTo>
                  <a:cubicBezTo>
                    <a:pt x="6658" y="21537"/>
                    <a:pt x="4318" y="21409"/>
                    <a:pt x="2788" y="20992"/>
                  </a:cubicBezTo>
                  <a:cubicBezTo>
                    <a:pt x="1258" y="20576"/>
                    <a:pt x="538" y="19871"/>
                    <a:pt x="178" y="19294"/>
                  </a:cubicBezTo>
                  <a:cubicBezTo>
                    <a:pt x="-182" y="18717"/>
                    <a:pt x="-182" y="18268"/>
                    <a:pt x="1978" y="17691"/>
                  </a:cubicBezTo>
                  <a:cubicBezTo>
                    <a:pt x="4138" y="17114"/>
                    <a:pt x="8458" y="16409"/>
                    <a:pt x="12778" y="157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793750" y="838625"/>
              <a:ext cx="5130800" cy="450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0" fill="norm" stroke="1" extrusionOk="0">
                  <a:moveTo>
                    <a:pt x="0" y="21580"/>
                  </a:moveTo>
                  <a:cubicBezTo>
                    <a:pt x="187" y="20566"/>
                    <a:pt x="374" y="19552"/>
                    <a:pt x="615" y="18893"/>
                  </a:cubicBezTo>
                  <a:cubicBezTo>
                    <a:pt x="855" y="18234"/>
                    <a:pt x="1150" y="17929"/>
                    <a:pt x="1510" y="17574"/>
                  </a:cubicBezTo>
                  <a:cubicBezTo>
                    <a:pt x="1871" y="17219"/>
                    <a:pt x="2299" y="16814"/>
                    <a:pt x="2651" y="16459"/>
                  </a:cubicBezTo>
                  <a:cubicBezTo>
                    <a:pt x="3003" y="16104"/>
                    <a:pt x="3279" y="15800"/>
                    <a:pt x="3578" y="15495"/>
                  </a:cubicBezTo>
                  <a:cubicBezTo>
                    <a:pt x="3876" y="15191"/>
                    <a:pt x="4197" y="14887"/>
                    <a:pt x="4522" y="14481"/>
                  </a:cubicBezTo>
                  <a:cubicBezTo>
                    <a:pt x="4848" y="14076"/>
                    <a:pt x="5177" y="13569"/>
                    <a:pt x="5529" y="13112"/>
                  </a:cubicBezTo>
                  <a:cubicBezTo>
                    <a:pt x="5881" y="12656"/>
                    <a:pt x="6255" y="12250"/>
                    <a:pt x="6532" y="11895"/>
                  </a:cubicBezTo>
                  <a:cubicBezTo>
                    <a:pt x="6808" y="11541"/>
                    <a:pt x="6986" y="11236"/>
                    <a:pt x="7191" y="10932"/>
                  </a:cubicBezTo>
                  <a:cubicBezTo>
                    <a:pt x="7396" y="10628"/>
                    <a:pt x="7628" y="10324"/>
                    <a:pt x="7842" y="10019"/>
                  </a:cubicBezTo>
                  <a:cubicBezTo>
                    <a:pt x="8055" y="9715"/>
                    <a:pt x="8251" y="9411"/>
                    <a:pt x="8461" y="9107"/>
                  </a:cubicBezTo>
                  <a:cubicBezTo>
                    <a:pt x="8670" y="8803"/>
                    <a:pt x="8893" y="8498"/>
                    <a:pt x="9116" y="8194"/>
                  </a:cubicBezTo>
                  <a:cubicBezTo>
                    <a:pt x="9339" y="7890"/>
                    <a:pt x="9561" y="7586"/>
                    <a:pt x="9775" y="7281"/>
                  </a:cubicBezTo>
                  <a:cubicBezTo>
                    <a:pt x="9989" y="6977"/>
                    <a:pt x="10194" y="6673"/>
                    <a:pt x="10403" y="6369"/>
                  </a:cubicBezTo>
                  <a:cubicBezTo>
                    <a:pt x="10613" y="6065"/>
                    <a:pt x="10827" y="5760"/>
                    <a:pt x="11148" y="5355"/>
                  </a:cubicBezTo>
                  <a:cubicBezTo>
                    <a:pt x="11468" y="4949"/>
                    <a:pt x="11896" y="4442"/>
                    <a:pt x="12221" y="4036"/>
                  </a:cubicBezTo>
                  <a:cubicBezTo>
                    <a:pt x="12547" y="3631"/>
                    <a:pt x="12769" y="3326"/>
                    <a:pt x="12988" y="3073"/>
                  </a:cubicBezTo>
                  <a:cubicBezTo>
                    <a:pt x="13206" y="2819"/>
                    <a:pt x="13420" y="2617"/>
                    <a:pt x="13634" y="2363"/>
                  </a:cubicBezTo>
                  <a:cubicBezTo>
                    <a:pt x="13848" y="2110"/>
                    <a:pt x="14061" y="1805"/>
                    <a:pt x="14262" y="1603"/>
                  </a:cubicBezTo>
                  <a:cubicBezTo>
                    <a:pt x="14462" y="1400"/>
                    <a:pt x="14650" y="1298"/>
                    <a:pt x="14944" y="1146"/>
                  </a:cubicBezTo>
                  <a:cubicBezTo>
                    <a:pt x="15238" y="994"/>
                    <a:pt x="15639" y="791"/>
                    <a:pt x="16022" y="639"/>
                  </a:cubicBezTo>
                  <a:cubicBezTo>
                    <a:pt x="16405" y="487"/>
                    <a:pt x="16770" y="386"/>
                    <a:pt x="17127" y="284"/>
                  </a:cubicBezTo>
                  <a:cubicBezTo>
                    <a:pt x="17483" y="183"/>
                    <a:pt x="17831" y="81"/>
                    <a:pt x="18147" y="31"/>
                  </a:cubicBezTo>
                  <a:cubicBezTo>
                    <a:pt x="18463" y="-20"/>
                    <a:pt x="18749" y="-20"/>
                    <a:pt x="19127" y="132"/>
                  </a:cubicBezTo>
                  <a:cubicBezTo>
                    <a:pt x="19506" y="284"/>
                    <a:pt x="19978" y="588"/>
                    <a:pt x="20406" y="842"/>
                  </a:cubicBezTo>
                  <a:cubicBezTo>
                    <a:pt x="20834" y="1095"/>
                    <a:pt x="21217" y="1298"/>
                    <a:pt x="21600" y="1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1612900" y="1136650"/>
              <a:ext cx="4749800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6" y="20712"/>
                    <a:pt x="712" y="19825"/>
                    <a:pt x="1073" y="19134"/>
                  </a:cubicBezTo>
                  <a:cubicBezTo>
                    <a:pt x="1434" y="18444"/>
                    <a:pt x="1800" y="17951"/>
                    <a:pt x="2151" y="17507"/>
                  </a:cubicBezTo>
                  <a:cubicBezTo>
                    <a:pt x="2503" y="17063"/>
                    <a:pt x="2840" y="16668"/>
                    <a:pt x="3196" y="16323"/>
                  </a:cubicBezTo>
                  <a:cubicBezTo>
                    <a:pt x="3552" y="15978"/>
                    <a:pt x="3927" y="15682"/>
                    <a:pt x="4322" y="15337"/>
                  </a:cubicBezTo>
                  <a:cubicBezTo>
                    <a:pt x="4717" y="14992"/>
                    <a:pt x="5130" y="14597"/>
                    <a:pt x="5448" y="14301"/>
                  </a:cubicBezTo>
                  <a:cubicBezTo>
                    <a:pt x="5766" y="14005"/>
                    <a:pt x="5987" y="13808"/>
                    <a:pt x="6228" y="13562"/>
                  </a:cubicBezTo>
                  <a:cubicBezTo>
                    <a:pt x="6468" y="13315"/>
                    <a:pt x="6728" y="13019"/>
                    <a:pt x="6955" y="12822"/>
                  </a:cubicBezTo>
                  <a:cubicBezTo>
                    <a:pt x="7181" y="12625"/>
                    <a:pt x="7373" y="12526"/>
                    <a:pt x="7720" y="12230"/>
                  </a:cubicBezTo>
                  <a:cubicBezTo>
                    <a:pt x="8066" y="11934"/>
                    <a:pt x="8567" y="11441"/>
                    <a:pt x="8961" y="11047"/>
                  </a:cubicBezTo>
                  <a:cubicBezTo>
                    <a:pt x="9356" y="10652"/>
                    <a:pt x="9645" y="10356"/>
                    <a:pt x="9895" y="10110"/>
                  </a:cubicBezTo>
                  <a:cubicBezTo>
                    <a:pt x="10145" y="9863"/>
                    <a:pt x="10357" y="9666"/>
                    <a:pt x="10607" y="9419"/>
                  </a:cubicBezTo>
                  <a:cubicBezTo>
                    <a:pt x="10858" y="9173"/>
                    <a:pt x="11147" y="8877"/>
                    <a:pt x="11402" y="8630"/>
                  </a:cubicBezTo>
                  <a:cubicBezTo>
                    <a:pt x="11657" y="8384"/>
                    <a:pt x="11878" y="8186"/>
                    <a:pt x="12119" y="7989"/>
                  </a:cubicBezTo>
                  <a:cubicBezTo>
                    <a:pt x="12359" y="7792"/>
                    <a:pt x="12619" y="7595"/>
                    <a:pt x="12870" y="7397"/>
                  </a:cubicBezTo>
                  <a:cubicBezTo>
                    <a:pt x="13120" y="7200"/>
                    <a:pt x="13360" y="7003"/>
                    <a:pt x="13596" y="6805"/>
                  </a:cubicBezTo>
                  <a:cubicBezTo>
                    <a:pt x="13832" y="6608"/>
                    <a:pt x="14063" y="6411"/>
                    <a:pt x="14294" y="6214"/>
                  </a:cubicBezTo>
                  <a:cubicBezTo>
                    <a:pt x="14525" y="6016"/>
                    <a:pt x="14756" y="5819"/>
                    <a:pt x="15093" y="5474"/>
                  </a:cubicBezTo>
                  <a:cubicBezTo>
                    <a:pt x="15430" y="5129"/>
                    <a:pt x="15873" y="4636"/>
                    <a:pt x="16316" y="4142"/>
                  </a:cubicBezTo>
                  <a:cubicBezTo>
                    <a:pt x="16758" y="3649"/>
                    <a:pt x="17201" y="3156"/>
                    <a:pt x="17629" y="2762"/>
                  </a:cubicBezTo>
                  <a:cubicBezTo>
                    <a:pt x="18058" y="2367"/>
                    <a:pt x="18472" y="2071"/>
                    <a:pt x="18963" y="1726"/>
                  </a:cubicBezTo>
                  <a:cubicBezTo>
                    <a:pt x="19453" y="1381"/>
                    <a:pt x="20021" y="986"/>
                    <a:pt x="20474" y="690"/>
                  </a:cubicBezTo>
                  <a:cubicBezTo>
                    <a:pt x="20926" y="395"/>
                    <a:pt x="21263" y="19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190499" y="2279650"/>
              <a:ext cx="3111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37" y="16800"/>
                    <a:pt x="10873" y="12000"/>
                    <a:pt x="14473" y="8400"/>
                  </a:cubicBezTo>
                  <a:cubicBezTo>
                    <a:pt x="18073" y="4800"/>
                    <a:pt x="19837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1006162" y="1943100"/>
              <a:ext cx="327339" cy="509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58" fill="norm" stroke="1" extrusionOk="0">
                  <a:moveTo>
                    <a:pt x="644" y="0"/>
                  </a:moveTo>
                  <a:cubicBezTo>
                    <a:pt x="228" y="896"/>
                    <a:pt x="-187" y="1793"/>
                    <a:pt x="90" y="3585"/>
                  </a:cubicBezTo>
                  <a:cubicBezTo>
                    <a:pt x="367" y="5378"/>
                    <a:pt x="1336" y="8066"/>
                    <a:pt x="2028" y="11069"/>
                  </a:cubicBezTo>
                  <a:cubicBezTo>
                    <a:pt x="2721" y="14071"/>
                    <a:pt x="3136" y="17388"/>
                    <a:pt x="3344" y="19270"/>
                  </a:cubicBezTo>
                  <a:cubicBezTo>
                    <a:pt x="3551" y="21152"/>
                    <a:pt x="3551" y="21600"/>
                    <a:pt x="3482" y="21555"/>
                  </a:cubicBezTo>
                  <a:cubicBezTo>
                    <a:pt x="3413" y="21510"/>
                    <a:pt x="3275" y="20973"/>
                    <a:pt x="2928" y="19942"/>
                  </a:cubicBezTo>
                  <a:cubicBezTo>
                    <a:pt x="2582" y="18911"/>
                    <a:pt x="2028" y="17388"/>
                    <a:pt x="1682" y="16312"/>
                  </a:cubicBezTo>
                  <a:cubicBezTo>
                    <a:pt x="1336" y="15237"/>
                    <a:pt x="1198" y="14609"/>
                    <a:pt x="1613" y="14295"/>
                  </a:cubicBezTo>
                  <a:cubicBezTo>
                    <a:pt x="2028" y="13982"/>
                    <a:pt x="2998" y="13982"/>
                    <a:pt x="4244" y="13668"/>
                  </a:cubicBezTo>
                  <a:cubicBezTo>
                    <a:pt x="5490" y="13354"/>
                    <a:pt x="7013" y="12727"/>
                    <a:pt x="8605" y="11203"/>
                  </a:cubicBezTo>
                  <a:cubicBezTo>
                    <a:pt x="10198" y="9680"/>
                    <a:pt x="11859" y="7260"/>
                    <a:pt x="12898" y="5467"/>
                  </a:cubicBezTo>
                  <a:cubicBezTo>
                    <a:pt x="13936" y="3675"/>
                    <a:pt x="14351" y="2510"/>
                    <a:pt x="14698" y="1613"/>
                  </a:cubicBezTo>
                  <a:cubicBezTo>
                    <a:pt x="15044" y="717"/>
                    <a:pt x="15321" y="90"/>
                    <a:pt x="15459" y="90"/>
                  </a:cubicBezTo>
                  <a:cubicBezTo>
                    <a:pt x="15598" y="90"/>
                    <a:pt x="15598" y="717"/>
                    <a:pt x="15736" y="2375"/>
                  </a:cubicBezTo>
                  <a:cubicBezTo>
                    <a:pt x="15875" y="4033"/>
                    <a:pt x="16151" y="6722"/>
                    <a:pt x="16567" y="9276"/>
                  </a:cubicBezTo>
                  <a:cubicBezTo>
                    <a:pt x="16982" y="11831"/>
                    <a:pt x="17536" y="14251"/>
                    <a:pt x="18021" y="15729"/>
                  </a:cubicBezTo>
                  <a:cubicBezTo>
                    <a:pt x="18505" y="17208"/>
                    <a:pt x="18921" y="17746"/>
                    <a:pt x="19475" y="17925"/>
                  </a:cubicBezTo>
                  <a:cubicBezTo>
                    <a:pt x="20028" y="18105"/>
                    <a:pt x="20721" y="17925"/>
                    <a:pt x="21413" y="177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1406265" y="2175020"/>
              <a:ext cx="82215" cy="184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3" h="20679" fill="norm" stroke="1" extrusionOk="0">
                  <a:moveTo>
                    <a:pt x="16660" y="1052"/>
                  </a:moveTo>
                  <a:cubicBezTo>
                    <a:pt x="14025" y="340"/>
                    <a:pt x="11391" y="-372"/>
                    <a:pt x="9021" y="221"/>
                  </a:cubicBezTo>
                  <a:cubicBezTo>
                    <a:pt x="6650" y="815"/>
                    <a:pt x="4542" y="2714"/>
                    <a:pt x="2962" y="5681"/>
                  </a:cubicBezTo>
                  <a:cubicBezTo>
                    <a:pt x="1381" y="8648"/>
                    <a:pt x="328" y="12683"/>
                    <a:pt x="64" y="15294"/>
                  </a:cubicBezTo>
                  <a:cubicBezTo>
                    <a:pt x="-199" y="17905"/>
                    <a:pt x="328" y="19092"/>
                    <a:pt x="1908" y="19923"/>
                  </a:cubicBezTo>
                  <a:cubicBezTo>
                    <a:pt x="3489" y="20753"/>
                    <a:pt x="6123" y="21228"/>
                    <a:pt x="9811" y="19566"/>
                  </a:cubicBezTo>
                  <a:cubicBezTo>
                    <a:pt x="13499" y="17905"/>
                    <a:pt x="18240" y="14107"/>
                    <a:pt x="19821" y="10784"/>
                  </a:cubicBezTo>
                  <a:cubicBezTo>
                    <a:pt x="21401" y="7461"/>
                    <a:pt x="19821" y="4613"/>
                    <a:pt x="17713" y="2832"/>
                  </a:cubicBezTo>
                  <a:cubicBezTo>
                    <a:pt x="15606" y="1052"/>
                    <a:pt x="12972" y="340"/>
                    <a:pt x="12445" y="459"/>
                  </a:cubicBezTo>
                  <a:cubicBezTo>
                    <a:pt x="11918" y="577"/>
                    <a:pt x="13499" y="1527"/>
                    <a:pt x="15079" y="2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1600200" y="2190750"/>
              <a:ext cx="259821" cy="170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18" fill="norm" stroke="1" extrusionOk="0">
                  <a:moveTo>
                    <a:pt x="0" y="0"/>
                  </a:moveTo>
                  <a:cubicBezTo>
                    <a:pt x="351" y="4267"/>
                    <a:pt x="702" y="8533"/>
                    <a:pt x="1141" y="11733"/>
                  </a:cubicBezTo>
                  <a:cubicBezTo>
                    <a:pt x="1580" y="14933"/>
                    <a:pt x="2107" y="17067"/>
                    <a:pt x="2810" y="18533"/>
                  </a:cubicBezTo>
                  <a:cubicBezTo>
                    <a:pt x="3512" y="20000"/>
                    <a:pt x="4390" y="20800"/>
                    <a:pt x="5093" y="20533"/>
                  </a:cubicBezTo>
                  <a:cubicBezTo>
                    <a:pt x="5795" y="20267"/>
                    <a:pt x="6322" y="18933"/>
                    <a:pt x="6761" y="17600"/>
                  </a:cubicBezTo>
                  <a:cubicBezTo>
                    <a:pt x="7200" y="16267"/>
                    <a:pt x="7551" y="14933"/>
                    <a:pt x="8078" y="14800"/>
                  </a:cubicBezTo>
                  <a:cubicBezTo>
                    <a:pt x="8605" y="14667"/>
                    <a:pt x="9307" y="15733"/>
                    <a:pt x="10624" y="17067"/>
                  </a:cubicBezTo>
                  <a:cubicBezTo>
                    <a:pt x="11941" y="18400"/>
                    <a:pt x="13873" y="20000"/>
                    <a:pt x="15366" y="20800"/>
                  </a:cubicBezTo>
                  <a:cubicBezTo>
                    <a:pt x="16859" y="21600"/>
                    <a:pt x="17912" y="21600"/>
                    <a:pt x="18702" y="20933"/>
                  </a:cubicBezTo>
                  <a:cubicBezTo>
                    <a:pt x="19493" y="20267"/>
                    <a:pt x="20020" y="18933"/>
                    <a:pt x="20459" y="16800"/>
                  </a:cubicBezTo>
                  <a:cubicBezTo>
                    <a:pt x="20898" y="14667"/>
                    <a:pt x="21249" y="11733"/>
                    <a:pt x="21424" y="9467"/>
                  </a:cubicBezTo>
                  <a:cubicBezTo>
                    <a:pt x="21600" y="7200"/>
                    <a:pt x="21600" y="5600"/>
                    <a:pt x="21424" y="4000"/>
                  </a:cubicBezTo>
                  <a:cubicBezTo>
                    <a:pt x="21249" y="2400"/>
                    <a:pt x="20898" y="800"/>
                    <a:pt x="20371" y="400"/>
                  </a:cubicBezTo>
                  <a:cubicBezTo>
                    <a:pt x="19844" y="0"/>
                    <a:pt x="19141" y="800"/>
                    <a:pt x="18439" y="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2848599" y="1758949"/>
              <a:ext cx="97802" cy="540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69" fill="norm" stroke="1" extrusionOk="0">
                  <a:moveTo>
                    <a:pt x="12963" y="0"/>
                  </a:moveTo>
                  <a:cubicBezTo>
                    <a:pt x="10665" y="2353"/>
                    <a:pt x="8367" y="4707"/>
                    <a:pt x="6299" y="7480"/>
                  </a:cubicBezTo>
                  <a:cubicBezTo>
                    <a:pt x="4231" y="10254"/>
                    <a:pt x="2392" y="13447"/>
                    <a:pt x="1244" y="15717"/>
                  </a:cubicBezTo>
                  <a:cubicBezTo>
                    <a:pt x="95" y="17986"/>
                    <a:pt x="-365" y="19331"/>
                    <a:pt x="324" y="20129"/>
                  </a:cubicBezTo>
                  <a:cubicBezTo>
                    <a:pt x="1014" y="20928"/>
                    <a:pt x="2852" y="21180"/>
                    <a:pt x="4920" y="21348"/>
                  </a:cubicBezTo>
                  <a:cubicBezTo>
                    <a:pt x="6988" y="21516"/>
                    <a:pt x="9286" y="21600"/>
                    <a:pt x="12044" y="20970"/>
                  </a:cubicBezTo>
                  <a:cubicBezTo>
                    <a:pt x="14801" y="20339"/>
                    <a:pt x="18018" y="18995"/>
                    <a:pt x="21235" y="176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2785330" y="2057400"/>
              <a:ext cx="300771" cy="37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33" fill="norm" stroke="1" extrusionOk="0">
                  <a:moveTo>
                    <a:pt x="1978" y="18000"/>
                  </a:moveTo>
                  <a:cubicBezTo>
                    <a:pt x="920" y="19200"/>
                    <a:pt x="-137" y="20400"/>
                    <a:pt x="14" y="21000"/>
                  </a:cubicBezTo>
                  <a:cubicBezTo>
                    <a:pt x="165" y="21600"/>
                    <a:pt x="1525" y="21600"/>
                    <a:pt x="4772" y="19200"/>
                  </a:cubicBezTo>
                  <a:cubicBezTo>
                    <a:pt x="8020" y="16800"/>
                    <a:pt x="13155" y="12000"/>
                    <a:pt x="16252" y="8400"/>
                  </a:cubicBezTo>
                  <a:cubicBezTo>
                    <a:pt x="19348" y="4800"/>
                    <a:pt x="20406" y="2400"/>
                    <a:pt x="2146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3020448" y="2044699"/>
              <a:ext cx="145116" cy="223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143" fill="norm" stroke="1" extrusionOk="0">
                  <a:moveTo>
                    <a:pt x="14000" y="0"/>
                  </a:moveTo>
                  <a:cubicBezTo>
                    <a:pt x="11870" y="0"/>
                    <a:pt x="9741" y="0"/>
                    <a:pt x="7611" y="900"/>
                  </a:cubicBezTo>
                  <a:cubicBezTo>
                    <a:pt x="5482" y="1800"/>
                    <a:pt x="3352" y="3600"/>
                    <a:pt x="1831" y="6200"/>
                  </a:cubicBezTo>
                  <a:cubicBezTo>
                    <a:pt x="310" y="8800"/>
                    <a:pt x="-603" y="12200"/>
                    <a:pt x="462" y="15000"/>
                  </a:cubicBezTo>
                  <a:cubicBezTo>
                    <a:pt x="1527" y="17800"/>
                    <a:pt x="4569" y="20000"/>
                    <a:pt x="7763" y="20800"/>
                  </a:cubicBezTo>
                  <a:cubicBezTo>
                    <a:pt x="10958" y="21600"/>
                    <a:pt x="14304" y="21000"/>
                    <a:pt x="16738" y="19000"/>
                  </a:cubicBezTo>
                  <a:cubicBezTo>
                    <a:pt x="19172" y="17000"/>
                    <a:pt x="20693" y="13600"/>
                    <a:pt x="20845" y="11000"/>
                  </a:cubicBezTo>
                  <a:cubicBezTo>
                    <a:pt x="20997" y="8400"/>
                    <a:pt x="19780" y="6600"/>
                    <a:pt x="17194" y="5600"/>
                  </a:cubicBezTo>
                  <a:cubicBezTo>
                    <a:pt x="14608" y="4600"/>
                    <a:pt x="10653" y="4400"/>
                    <a:pt x="6698" y="4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3778613" y="2030868"/>
              <a:ext cx="253638" cy="27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451" fill="norm" stroke="1" extrusionOk="0">
                  <a:moveTo>
                    <a:pt x="1049" y="1548"/>
                  </a:moveTo>
                  <a:cubicBezTo>
                    <a:pt x="689" y="736"/>
                    <a:pt x="329" y="-76"/>
                    <a:pt x="149" y="5"/>
                  </a:cubicBezTo>
                  <a:cubicBezTo>
                    <a:pt x="-31" y="86"/>
                    <a:pt x="-31" y="1061"/>
                    <a:pt x="59" y="3497"/>
                  </a:cubicBezTo>
                  <a:cubicBezTo>
                    <a:pt x="149" y="5933"/>
                    <a:pt x="329" y="9831"/>
                    <a:pt x="689" y="12835"/>
                  </a:cubicBezTo>
                  <a:cubicBezTo>
                    <a:pt x="1049" y="15840"/>
                    <a:pt x="1589" y="17951"/>
                    <a:pt x="2219" y="19332"/>
                  </a:cubicBezTo>
                  <a:cubicBezTo>
                    <a:pt x="2849" y="20712"/>
                    <a:pt x="3569" y="21362"/>
                    <a:pt x="4289" y="21443"/>
                  </a:cubicBezTo>
                  <a:cubicBezTo>
                    <a:pt x="5009" y="21524"/>
                    <a:pt x="5729" y="21037"/>
                    <a:pt x="6989" y="18438"/>
                  </a:cubicBezTo>
                  <a:cubicBezTo>
                    <a:pt x="8249" y="15840"/>
                    <a:pt x="10049" y="11130"/>
                    <a:pt x="11039" y="8288"/>
                  </a:cubicBezTo>
                  <a:cubicBezTo>
                    <a:pt x="12029" y="5446"/>
                    <a:pt x="12209" y="4471"/>
                    <a:pt x="12389" y="3578"/>
                  </a:cubicBezTo>
                  <a:cubicBezTo>
                    <a:pt x="12569" y="2685"/>
                    <a:pt x="12749" y="1873"/>
                    <a:pt x="12749" y="1873"/>
                  </a:cubicBezTo>
                  <a:cubicBezTo>
                    <a:pt x="12749" y="1873"/>
                    <a:pt x="12569" y="2685"/>
                    <a:pt x="12479" y="4553"/>
                  </a:cubicBezTo>
                  <a:cubicBezTo>
                    <a:pt x="12389" y="6420"/>
                    <a:pt x="12389" y="9344"/>
                    <a:pt x="13919" y="11455"/>
                  </a:cubicBezTo>
                  <a:cubicBezTo>
                    <a:pt x="15449" y="13566"/>
                    <a:pt x="18509" y="14865"/>
                    <a:pt x="21569" y="161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4063999" y="1989666"/>
              <a:ext cx="146051" cy="302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21600" y="1200"/>
                  </a:moveTo>
                  <a:cubicBezTo>
                    <a:pt x="19722" y="600"/>
                    <a:pt x="17843" y="0"/>
                    <a:pt x="15183" y="0"/>
                  </a:cubicBezTo>
                  <a:cubicBezTo>
                    <a:pt x="12522" y="0"/>
                    <a:pt x="9078" y="600"/>
                    <a:pt x="7200" y="2025"/>
                  </a:cubicBezTo>
                  <a:cubicBezTo>
                    <a:pt x="5322" y="3450"/>
                    <a:pt x="5009" y="5700"/>
                    <a:pt x="6887" y="8400"/>
                  </a:cubicBezTo>
                  <a:cubicBezTo>
                    <a:pt x="8765" y="11100"/>
                    <a:pt x="12835" y="14250"/>
                    <a:pt x="15026" y="16275"/>
                  </a:cubicBezTo>
                  <a:cubicBezTo>
                    <a:pt x="17217" y="18300"/>
                    <a:pt x="17530" y="19200"/>
                    <a:pt x="17530" y="20025"/>
                  </a:cubicBezTo>
                  <a:cubicBezTo>
                    <a:pt x="17530" y="20850"/>
                    <a:pt x="17217" y="21600"/>
                    <a:pt x="14557" y="21450"/>
                  </a:cubicBezTo>
                  <a:cubicBezTo>
                    <a:pt x="11896" y="21300"/>
                    <a:pt x="6887" y="20250"/>
                    <a:pt x="4070" y="18975"/>
                  </a:cubicBezTo>
                  <a:cubicBezTo>
                    <a:pt x="1252" y="17700"/>
                    <a:pt x="626" y="16200"/>
                    <a:pt x="0" y="14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4231611" y="2045046"/>
              <a:ext cx="213389" cy="250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0773" fill="norm" stroke="1" extrusionOk="0">
                  <a:moveTo>
                    <a:pt x="3525" y="5766"/>
                  </a:moveTo>
                  <a:cubicBezTo>
                    <a:pt x="4574" y="6118"/>
                    <a:pt x="5623" y="6469"/>
                    <a:pt x="6566" y="6381"/>
                  </a:cubicBezTo>
                  <a:cubicBezTo>
                    <a:pt x="7510" y="6293"/>
                    <a:pt x="8349" y="5766"/>
                    <a:pt x="8978" y="5064"/>
                  </a:cubicBezTo>
                  <a:cubicBezTo>
                    <a:pt x="9607" y="4361"/>
                    <a:pt x="10026" y="3483"/>
                    <a:pt x="10131" y="2605"/>
                  </a:cubicBezTo>
                  <a:cubicBezTo>
                    <a:pt x="10236" y="1727"/>
                    <a:pt x="10026" y="849"/>
                    <a:pt x="9188" y="322"/>
                  </a:cubicBezTo>
                  <a:cubicBezTo>
                    <a:pt x="8349" y="-204"/>
                    <a:pt x="6881" y="-380"/>
                    <a:pt x="4993" y="2166"/>
                  </a:cubicBezTo>
                  <a:cubicBezTo>
                    <a:pt x="3106" y="4713"/>
                    <a:pt x="799" y="9981"/>
                    <a:pt x="170" y="13757"/>
                  </a:cubicBezTo>
                  <a:cubicBezTo>
                    <a:pt x="-459" y="17532"/>
                    <a:pt x="590" y="19815"/>
                    <a:pt x="4364" y="20518"/>
                  </a:cubicBezTo>
                  <a:cubicBezTo>
                    <a:pt x="8139" y="21220"/>
                    <a:pt x="14640" y="20342"/>
                    <a:pt x="21141" y="19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5022850" y="2089150"/>
              <a:ext cx="19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4913067" y="2022838"/>
              <a:ext cx="123742" cy="341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1" h="21269" fill="norm" stroke="1" extrusionOk="0">
                  <a:moveTo>
                    <a:pt x="20490" y="4521"/>
                  </a:moveTo>
                  <a:cubicBezTo>
                    <a:pt x="18719" y="2941"/>
                    <a:pt x="16949" y="1360"/>
                    <a:pt x="14824" y="570"/>
                  </a:cubicBezTo>
                  <a:cubicBezTo>
                    <a:pt x="12700" y="-220"/>
                    <a:pt x="10221" y="-220"/>
                    <a:pt x="7742" y="768"/>
                  </a:cubicBezTo>
                  <a:cubicBezTo>
                    <a:pt x="5264" y="1756"/>
                    <a:pt x="2785" y="3731"/>
                    <a:pt x="2608" y="5443"/>
                  </a:cubicBezTo>
                  <a:cubicBezTo>
                    <a:pt x="2431" y="7156"/>
                    <a:pt x="4555" y="8604"/>
                    <a:pt x="7919" y="10317"/>
                  </a:cubicBezTo>
                  <a:cubicBezTo>
                    <a:pt x="11283" y="12029"/>
                    <a:pt x="15887" y="14004"/>
                    <a:pt x="18365" y="15387"/>
                  </a:cubicBezTo>
                  <a:cubicBezTo>
                    <a:pt x="20844" y="16770"/>
                    <a:pt x="21198" y="17560"/>
                    <a:pt x="20136" y="18417"/>
                  </a:cubicBezTo>
                  <a:cubicBezTo>
                    <a:pt x="19073" y="19273"/>
                    <a:pt x="16595" y="20195"/>
                    <a:pt x="13762" y="20721"/>
                  </a:cubicBezTo>
                  <a:cubicBezTo>
                    <a:pt x="10929" y="21248"/>
                    <a:pt x="7742" y="21380"/>
                    <a:pt x="5264" y="21182"/>
                  </a:cubicBezTo>
                  <a:cubicBezTo>
                    <a:pt x="2785" y="20985"/>
                    <a:pt x="1014" y="20458"/>
                    <a:pt x="306" y="19865"/>
                  </a:cubicBezTo>
                  <a:cubicBezTo>
                    <a:pt x="-402" y="19273"/>
                    <a:pt x="-48" y="18614"/>
                    <a:pt x="3139" y="17890"/>
                  </a:cubicBezTo>
                  <a:cubicBezTo>
                    <a:pt x="6326" y="17165"/>
                    <a:pt x="12346" y="16375"/>
                    <a:pt x="18365" y="155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5081008" y="2078175"/>
              <a:ext cx="151392" cy="231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83" fill="norm" stroke="1" extrusionOk="0">
                  <a:moveTo>
                    <a:pt x="13357" y="9182"/>
                  </a:moveTo>
                  <a:cubicBezTo>
                    <a:pt x="12757" y="6457"/>
                    <a:pt x="12157" y="3733"/>
                    <a:pt x="11107" y="2079"/>
                  </a:cubicBezTo>
                  <a:cubicBezTo>
                    <a:pt x="10057" y="425"/>
                    <a:pt x="8557" y="-159"/>
                    <a:pt x="7357" y="36"/>
                  </a:cubicBezTo>
                  <a:cubicBezTo>
                    <a:pt x="6157" y="230"/>
                    <a:pt x="5257" y="1203"/>
                    <a:pt x="4057" y="3927"/>
                  </a:cubicBezTo>
                  <a:cubicBezTo>
                    <a:pt x="2857" y="6652"/>
                    <a:pt x="1357" y="11127"/>
                    <a:pt x="607" y="13949"/>
                  </a:cubicBezTo>
                  <a:cubicBezTo>
                    <a:pt x="-143" y="16771"/>
                    <a:pt x="-143" y="17938"/>
                    <a:pt x="307" y="19009"/>
                  </a:cubicBezTo>
                  <a:cubicBezTo>
                    <a:pt x="757" y="20079"/>
                    <a:pt x="1657" y="21052"/>
                    <a:pt x="2707" y="21246"/>
                  </a:cubicBezTo>
                  <a:cubicBezTo>
                    <a:pt x="3757" y="21441"/>
                    <a:pt x="4957" y="20857"/>
                    <a:pt x="6307" y="19495"/>
                  </a:cubicBezTo>
                  <a:cubicBezTo>
                    <a:pt x="7657" y="18133"/>
                    <a:pt x="9157" y="15992"/>
                    <a:pt x="10807" y="13949"/>
                  </a:cubicBezTo>
                  <a:cubicBezTo>
                    <a:pt x="12457" y="11906"/>
                    <a:pt x="14257" y="9960"/>
                    <a:pt x="15007" y="10057"/>
                  </a:cubicBezTo>
                  <a:cubicBezTo>
                    <a:pt x="15757" y="10155"/>
                    <a:pt x="15457" y="12295"/>
                    <a:pt x="15307" y="13852"/>
                  </a:cubicBezTo>
                  <a:cubicBezTo>
                    <a:pt x="15157" y="15409"/>
                    <a:pt x="15157" y="16382"/>
                    <a:pt x="15457" y="17452"/>
                  </a:cubicBezTo>
                  <a:cubicBezTo>
                    <a:pt x="15757" y="18522"/>
                    <a:pt x="16357" y="19690"/>
                    <a:pt x="17407" y="20273"/>
                  </a:cubicBezTo>
                  <a:cubicBezTo>
                    <a:pt x="18457" y="20857"/>
                    <a:pt x="19957" y="20857"/>
                    <a:pt x="21457" y="208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5302675" y="2099770"/>
              <a:ext cx="202775" cy="194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364" fill="norm" stroke="1" extrusionOk="0">
                  <a:moveTo>
                    <a:pt x="1305" y="4409"/>
                  </a:moveTo>
                  <a:cubicBezTo>
                    <a:pt x="1080" y="9287"/>
                    <a:pt x="855" y="14164"/>
                    <a:pt x="630" y="17183"/>
                  </a:cubicBezTo>
                  <a:cubicBezTo>
                    <a:pt x="405" y="20203"/>
                    <a:pt x="180" y="21364"/>
                    <a:pt x="68" y="21364"/>
                  </a:cubicBezTo>
                  <a:cubicBezTo>
                    <a:pt x="-45" y="21364"/>
                    <a:pt x="-45" y="20203"/>
                    <a:pt x="293" y="17416"/>
                  </a:cubicBezTo>
                  <a:cubicBezTo>
                    <a:pt x="630" y="14629"/>
                    <a:pt x="1305" y="10216"/>
                    <a:pt x="1980" y="7080"/>
                  </a:cubicBezTo>
                  <a:cubicBezTo>
                    <a:pt x="2655" y="3945"/>
                    <a:pt x="3330" y="2087"/>
                    <a:pt x="4230" y="1041"/>
                  </a:cubicBezTo>
                  <a:cubicBezTo>
                    <a:pt x="5130" y="-4"/>
                    <a:pt x="6255" y="-236"/>
                    <a:pt x="6930" y="229"/>
                  </a:cubicBezTo>
                  <a:cubicBezTo>
                    <a:pt x="7605" y="693"/>
                    <a:pt x="7830" y="1854"/>
                    <a:pt x="7943" y="3596"/>
                  </a:cubicBezTo>
                  <a:cubicBezTo>
                    <a:pt x="8055" y="5338"/>
                    <a:pt x="8055" y="7661"/>
                    <a:pt x="8167" y="9403"/>
                  </a:cubicBezTo>
                  <a:cubicBezTo>
                    <a:pt x="8280" y="11145"/>
                    <a:pt x="8505" y="12306"/>
                    <a:pt x="8730" y="12190"/>
                  </a:cubicBezTo>
                  <a:cubicBezTo>
                    <a:pt x="8955" y="12074"/>
                    <a:pt x="9180" y="10680"/>
                    <a:pt x="9517" y="9287"/>
                  </a:cubicBezTo>
                  <a:cubicBezTo>
                    <a:pt x="9855" y="7893"/>
                    <a:pt x="10305" y="6499"/>
                    <a:pt x="11655" y="5338"/>
                  </a:cubicBezTo>
                  <a:cubicBezTo>
                    <a:pt x="13005" y="4177"/>
                    <a:pt x="15255" y="3248"/>
                    <a:pt x="16605" y="3364"/>
                  </a:cubicBezTo>
                  <a:cubicBezTo>
                    <a:pt x="17955" y="3480"/>
                    <a:pt x="18405" y="4641"/>
                    <a:pt x="19080" y="6616"/>
                  </a:cubicBezTo>
                  <a:cubicBezTo>
                    <a:pt x="19755" y="8590"/>
                    <a:pt x="20655" y="11377"/>
                    <a:pt x="21555" y="141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5537200" y="1980283"/>
              <a:ext cx="153532" cy="563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74" fill="norm" stroke="1" extrusionOk="0">
                  <a:moveTo>
                    <a:pt x="1775" y="4871"/>
                  </a:moveTo>
                  <a:cubicBezTo>
                    <a:pt x="2663" y="6161"/>
                    <a:pt x="3551" y="7450"/>
                    <a:pt x="4142" y="9505"/>
                  </a:cubicBezTo>
                  <a:cubicBezTo>
                    <a:pt x="4734" y="11561"/>
                    <a:pt x="5030" y="14381"/>
                    <a:pt x="4882" y="16316"/>
                  </a:cubicBezTo>
                  <a:cubicBezTo>
                    <a:pt x="4734" y="18250"/>
                    <a:pt x="4142" y="19298"/>
                    <a:pt x="3551" y="20104"/>
                  </a:cubicBezTo>
                  <a:cubicBezTo>
                    <a:pt x="2959" y="20910"/>
                    <a:pt x="2367" y="21474"/>
                    <a:pt x="2071" y="21474"/>
                  </a:cubicBezTo>
                  <a:cubicBezTo>
                    <a:pt x="1775" y="21474"/>
                    <a:pt x="1775" y="20910"/>
                    <a:pt x="1775" y="19016"/>
                  </a:cubicBezTo>
                  <a:cubicBezTo>
                    <a:pt x="1775" y="17122"/>
                    <a:pt x="1775" y="13898"/>
                    <a:pt x="1923" y="10916"/>
                  </a:cubicBezTo>
                  <a:cubicBezTo>
                    <a:pt x="2071" y="7934"/>
                    <a:pt x="2367" y="5193"/>
                    <a:pt x="3255" y="3420"/>
                  </a:cubicBezTo>
                  <a:cubicBezTo>
                    <a:pt x="4142" y="1647"/>
                    <a:pt x="5622" y="841"/>
                    <a:pt x="7101" y="398"/>
                  </a:cubicBezTo>
                  <a:cubicBezTo>
                    <a:pt x="8581" y="-45"/>
                    <a:pt x="10060" y="-126"/>
                    <a:pt x="11984" y="196"/>
                  </a:cubicBezTo>
                  <a:cubicBezTo>
                    <a:pt x="13907" y="519"/>
                    <a:pt x="16274" y="1244"/>
                    <a:pt x="18197" y="2171"/>
                  </a:cubicBezTo>
                  <a:cubicBezTo>
                    <a:pt x="20121" y="3098"/>
                    <a:pt x="21600" y="4226"/>
                    <a:pt x="21452" y="5314"/>
                  </a:cubicBezTo>
                  <a:cubicBezTo>
                    <a:pt x="21304" y="6402"/>
                    <a:pt x="19529" y="7450"/>
                    <a:pt x="16274" y="8175"/>
                  </a:cubicBezTo>
                  <a:cubicBezTo>
                    <a:pt x="13019" y="8901"/>
                    <a:pt x="8285" y="9304"/>
                    <a:pt x="5326" y="8740"/>
                  </a:cubicBezTo>
                  <a:cubicBezTo>
                    <a:pt x="2367" y="8175"/>
                    <a:pt x="1184" y="6644"/>
                    <a:pt x="0" y="51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5721349" y="1770548"/>
              <a:ext cx="59780" cy="407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435" fill="norm" stroke="1" extrusionOk="0">
                  <a:moveTo>
                    <a:pt x="0" y="3398"/>
                  </a:moveTo>
                  <a:cubicBezTo>
                    <a:pt x="4469" y="2507"/>
                    <a:pt x="8938" y="1616"/>
                    <a:pt x="12662" y="948"/>
                  </a:cubicBezTo>
                  <a:cubicBezTo>
                    <a:pt x="16386" y="280"/>
                    <a:pt x="19366" y="-165"/>
                    <a:pt x="20483" y="58"/>
                  </a:cubicBezTo>
                  <a:cubicBezTo>
                    <a:pt x="21600" y="280"/>
                    <a:pt x="20855" y="1171"/>
                    <a:pt x="19738" y="3843"/>
                  </a:cubicBezTo>
                  <a:cubicBezTo>
                    <a:pt x="18621" y="6515"/>
                    <a:pt x="17131" y="10969"/>
                    <a:pt x="16759" y="14198"/>
                  </a:cubicBezTo>
                  <a:cubicBezTo>
                    <a:pt x="16386" y="17427"/>
                    <a:pt x="17131" y="19431"/>
                    <a:pt x="17876" y="2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5812779" y="1975503"/>
              <a:ext cx="219721" cy="229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113" fill="norm" stroke="1" extrusionOk="0">
                  <a:moveTo>
                    <a:pt x="2813" y="6361"/>
                  </a:moveTo>
                  <a:cubicBezTo>
                    <a:pt x="3832" y="6556"/>
                    <a:pt x="4851" y="6750"/>
                    <a:pt x="5972" y="6167"/>
                  </a:cubicBezTo>
                  <a:cubicBezTo>
                    <a:pt x="7093" y="5583"/>
                    <a:pt x="8315" y="4221"/>
                    <a:pt x="9028" y="2956"/>
                  </a:cubicBezTo>
                  <a:cubicBezTo>
                    <a:pt x="9742" y="1691"/>
                    <a:pt x="9945" y="523"/>
                    <a:pt x="9538" y="134"/>
                  </a:cubicBezTo>
                  <a:cubicBezTo>
                    <a:pt x="9130" y="-255"/>
                    <a:pt x="8111" y="134"/>
                    <a:pt x="6481" y="2177"/>
                  </a:cubicBezTo>
                  <a:cubicBezTo>
                    <a:pt x="4851" y="4221"/>
                    <a:pt x="2610" y="7918"/>
                    <a:pt x="1285" y="11129"/>
                  </a:cubicBezTo>
                  <a:cubicBezTo>
                    <a:pt x="-39" y="14340"/>
                    <a:pt x="-447" y="17064"/>
                    <a:pt x="572" y="18815"/>
                  </a:cubicBezTo>
                  <a:cubicBezTo>
                    <a:pt x="1591" y="20567"/>
                    <a:pt x="4036" y="21345"/>
                    <a:pt x="7704" y="21053"/>
                  </a:cubicBezTo>
                  <a:cubicBezTo>
                    <a:pt x="11372" y="20761"/>
                    <a:pt x="16262" y="19399"/>
                    <a:pt x="21153" y="180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6348356" y="1744133"/>
              <a:ext cx="192145" cy="521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528" fill="norm" stroke="1" extrusionOk="0">
                  <a:moveTo>
                    <a:pt x="21313" y="13992"/>
                  </a:moveTo>
                  <a:cubicBezTo>
                    <a:pt x="19435" y="13292"/>
                    <a:pt x="17556" y="12593"/>
                    <a:pt x="16030" y="12155"/>
                  </a:cubicBezTo>
                  <a:cubicBezTo>
                    <a:pt x="14504" y="11718"/>
                    <a:pt x="13330" y="11543"/>
                    <a:pt x="11452" y="11806"/>
                  </a:cubicBezTo>
                  <a:cubicBezTo>
                    <a:pt x="9574" y="12068"/>
                    <a:pt x="6991" y="12768"/>
                    <a:pt x="4878" y="14298"/>
                  </a:cubicBezTo>
                  <a:cubicBezTo>
                    <a:pt x="2765" y="15828"/>
                    <a:pt x="1122" y="18189"/>
                    <a:pt x="417" y="19589"/>
                  </a:cubicBezTo>
                  <a:cubicBezTo>
                    <a:pt x="-287" y="20988"/>
                    <a:pt x="-52" y="21425"/>
                    <a:pt x="770" y="21513"/>
                  </a:cubicBezTo>
                  <a:cubicBezTo>
                    <a:pt x="1591" y="21600"/>
                    <a:pt x="3000" y="21338"/>
                    <a:pt x="5465" y="19938"/>
                  </a:cubicBezTo>
                  <a:cubicBezTo>
                    <a:pt x="7930" y="18539"/>
                    <a:pt x="11452" y="16003"/>
                    <a:pt x="13917" y="13555"/>
                  </a:cubicBezTo>
                  <a:cubicBezTo>
                    <a:pt x="16383" y="11106"/>
                    <a:pt x="17791" y="8745"/>
                    <a:pt x="18026" y="6646"/>
                  </a:cubicBezTo>
                  <a:cubicBezTo>
                    <a:pt x="18261" y="4547"/>
                    <a:pt x="17322" y="2711"/>
                    <a:pt x="16265" y="1574"/>
                  </a:cubicBezTo>
                  <a:cubicBezTo>
                    <a:pt x="15209" y="437"/>
                    <a:pt x="14035" y="0"/>
                    <a:pt x="13096" y="0"/>
                  </a:cubicBezTo>
                  <a:cubicBezTo>
                    <a:pt x="12156" y="0"/>
                    <a:pt x="11452" y="437"/>
                    <a:pt x="10983" y="2186"/>
                  </a:cubicBezTo>
                  <a:cubicBezTo>
                    <a:pt x="10513" y="3935"/>
                    <a:pt x="10278" y="6996"/>
                    <a:pt x="10513" y="9619"/>
                  </a:cubicBezTo>
                  <a:cubicBezTo>
                    <a:pt x="10748" y="12243"/>
                    <a:pt x="11452" y="14429"/>
                    <a:pt x="11922" y="15916"/>
                  </a:cubicBezTo>
                  <a:cubicBezTo>
                    <a:pt x="12391" y="17402"/>
                    <a:pt x="12626" y="18189"/>
                    <a:pt x="13917" y="18627"/>
                  </a:cubicBezTo>
                  <a:cubicBezTo>
                    <a:pt x="15209" y="19064"/>
                    <a:pt x="17556" y="19151"/>
                    <a:pt x="19904" y="192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6569455" y="2037776"/>
              <a:ext cx="218695" cy="197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0768" fill="norm" stroke="1" extrusionOk="0">
                  <a:moveTo>
                    <a:pt x="12113" y="4737"/>
                  </a:moveTo>
                  <a:cubicBezTo>
                    <a:pt x="11905" y="3623"/>
                    <a:pt x="11697" y="2510"/>
                    <a:pt x="11282" y="1508"/>
                  </a:cubicBezTo>
                  <a:cubicBezTo>
                    <a:pt x="10867" y="506"/>
                    <a:pt x="10244" y="-385"/>
                    <a:pt x="8374" y="172"/>
                  </a:cubicBezTo>
                  <a:cubicBezTo>
                    <a:pt x="6505" y="728"/>
                    <a:pt x="3390" y="2733"/>
                    <a:pt x="1728" y="5739"/>
                  </a:cubicBezTo>
                  <a:cubicBezTo>
                    <a:pt x="67" y="8745"/>
                    <a:pt x="-141" y="12753"/>
                    <a:pt x="67" y="15425"/>
                  </a:cubicBezTo>
                  <a:cubicBezTo>
                    <a:pt x="274" y="18097"/>
                    <a:pt x="897" y="19434"/>
                    <a:pt x="1728" y="20213"/>
                  </a:cubicBezTo>
                  <a:cubicBezTo>
                    <a:pt x="2559" y="20992"/>
                    <a:pt x="3597" y="21215"/>
                    <a:pt x="5051" y="19100"/>
                  </a:cubicBezTo>
                  <a:cubicBezTo>
                    <a:pt x="6505" y="16984"/>
                    <a:pt x="8374" y="12530"/>
                    <a:pt x="9517" y="9747"/>
                  </a:cubicBezTo>
                  <a:cubicBezTo>
                    <a:pt x="10659" y="6963"/>
                    <a:pt x="11074" y="5850"/>
                    <a:pt x="11386" y="5961"/>
                  </a:cubicBezTo>
                  <a:cubicBezTo>
                    <a:pt x="11697" y="6073"/>
                    <a:pt x="11905" y="7409"/>
                    <a:pt x="12009" y="8968"/>
                  </a:cubicBezTo>
                  <a:cubicBezTo>
                    <a:pt x="12113" y="10526"/>
                    <a:pt x="12113" y="12308"/>
                    <a:pt x="13151" y="13978"/>
                  </a:cubicBezTo>
                  <a:cubicBezTo>
                    <a:pt x="14190" y="15648"/>
                    <a:pt x="16267" y="17207"/>
                    <a:pt x="17824" y="17207"/>
                  </a:cubicBezTo>
                  <a:cubicBezTo>
                    <a:pt x="19382" y="17207"/>
                    <a:pt x="20421" y="15648"/>
                    <a:pt x="21459" y="140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6848219" y="1734078"/>
              <a:ext cx="92331" cy="463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10" fill="norm" stroke="1" extrusionOk="0">
                  <a:moveTo>
                    <a:pt x="6687" y="1727"/>
                  </a:moveTo>
                  <a:cubicBezTo>
                    <a:pt x="7669" y="948"/>
                    <a:pt x="8650" y="170"/>
                    <a:pt x="9141" y="24"/>
                  </a:cubicBezTo>
                  <a:cubicBezTo>
                    <a:pt x="9632" y="-122"/>
                    <a:pt x="9632" y="364"/>
                    <a:pt x="8159" y="2116"/>
                  </a:cubicBezTo>
                  <a:cubicBezTo>
                    <a:pt x="6687" y="3867"/>
                    <a:pt x="3741" y="6883"/>
                    <a:pt x="2023" y="9900"/>
                  </a:cubicBezTo>
                  <a:cubicBezTo>
                    <a:pt x="305" y="12916"/>
                    <a:pt x="-186" y="15932"/>
                    <a:pt x="59" y="17732"/>
                  </a:cubicBezTo>
                  <a:cubicBezTo>
                    <a:pt x="305" y="19532"/>
                    <a:pt x="1287" y="20116"/>
                    <a:pt x="2759" y="20602"/>
                  </a:cubicBezTo>
                  <a:cubicBezTo>
                    <a:pt x="4232" y="21089"/>
                    <a:pt x="6196" y="21478"/>
                    <a:pt x="9387" y="21235"/>
                  </a:cubicBezTo>
                  <a:cubicBezTo>
                    <a:pt x="12578" y="20992"/>
                    <a:pt x="16996" y="20116"/>
                    <a:pt x="21414" y="19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6800849" y="2006599"/>
              <a:ext cx="292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91" y="7200"/>
                    <a:pt x="11583" y="14400"/>
                    <a:pt x="15183" y="18000"/>
                  </a:cubicBezTo>
                  <a:cubicBezTo>
                    <a:pt x="18783" y="21600"/>
                    <a:pt x="20191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6993466" y="2008424"/>
              <a:ext cx="207435" cy="158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6" fill="norm" stroke="1" extrusionOk="0">
                  <a:moveTo>
                    <a:pt x="13665" y="592"/>
                  </a:moveTo>
                  <a:cubicBezTo>
                    <a:pt x="12343" y="38"/>
                    <a:pt x="11020" y="-516"/>
                    <a:pt x="8816" y="869"/>
                  </a:cubicBezTo>
                  <a:cubicBezTo>
                    <a:pt x="6612" y="2253"/>
                    <a:pt x="3527" y="5576"/>
                    <a:pt x="1873" y="8622"/>
                  </a:cubicBezTo>
                  <a:cubicBezTo>
                    <a:pt x="220" y="11669"/>
                    <a:pt x="0" y="14438"/>
                    <a:pt x="0" y="16515"/>
                  </a:cubicBezTo>
                  <a:cubicBezTo>
                    <a:pt x="0" y="18592"/>
                    <a:pt x="220" y="19976"/>
                    <a:pt x="882" y="20530"/>
                  </a:cubicBezTo>
                  <a:cubicBezTo>
                    <a:pt x="1543" y="21084"/>
                    <a:pt x="2645" y="20807"/>
                    <a:pt x="4298" y="18592"/>
                  </a:cubicBezTo>
                  <a:cubicBezTo>
                    <a:pt x="5951" y="16376"/>
                    <a:pt x="8155" y="12222"/>
                    <a:pt x="9698" y="9730"/>
                  </a:cubicBezTo>
                  <a:cubicBezTo>
                    <a:pt x="11241" y="7238"/>
                    <a:pt x="12122" y="6407"/>
                    <a:pt x="12343" y="6684"/>
                  </a:cubicBezTo>
                  <a:cubicBezTo>
                    <a:pt x="12563" y="6961"/>
                    <a:pt x="12122" y="8346"/>
                    <a:pt x="11902" y="9730"/>
                  </a:cubicBezTo>
                  <a:cubicBezTo>
                    <a:pt x="11682" y="11115"/>
                    <a:pt x="11682" y="12499"/>
                    <a:pt x="13335" y="13746"/>
                  </a:cubicBezTo>
                  <a:cubicBezTo>
                    <a:pt x="14988" y="14992"/>
                    <a:pt x="18294" y="16099"/>
                    <a:pt x="21600" y="17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7721599" y="1727732"/>
              <a:ext cx="174865" cy="541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16" fill="norm" stroke="1" extrusionOk="0">
                  <a:moveTo>
                    <a:pt x="10029" y="1486"/>
                  </a:moveTo>
                  <a:cubicBezTo>
                    <a:pt x="10800" y="816"/>
                    <a:pt x="11571" y="146"/>
                    <a:pt x="11700" y="21"/>
                  </a:cubicBezTo>
                  <a:cubicBezTo>
                    <a:pt x="11829" y="-105"/>
                    <a:pt x="11314" y="314"/>
                    <a:pt x="9900" y="1946"/>
                  </a:cubicBezTo>
                  <a:cubicBezTo>
                    <a:pt x="8486" y="3579"/>
                    <a:pt x="6171" y="6425"/>
                    <a:pt x="4371" y="9314"/>
                  </a:cubicBezTo>
                  <a:cubicBezTo>
                    <a:pt x="2571" y="12202"/>
                    <a:pt x="1286" y="15132"/>
                    <a:pt x="643" y="16848"/>
                  </a:cubicBezTo>
                  <a:cubicBezTo>
                    <a:pt x="0" y="18565"/>
                    <a:pt x="0" y="19067"/>
                    <a:pt x="0" y="19569"/>
                  </a:cubicBezTo>
                  <a:cubicBezTo>
                    <a:pt x="0" y="20072"/>
                    <a:pt x="0" y="20574"/>
                    <a:pt x="643" y="20783"/>
                  </a:cubicBezTo>
                  <a:cubicBezTo>
                    <a:pt x="1286" y="20993"/>
                    <a:pt x="2571" y="20909"/>
                    <a:pt x="4629" y="19988"/>
                  </a:cubicBezTo>
                  <a:cubicBezTo>
                    <a:pt x="6686" y="19067"/>
                    <a:pt x="9514" y="17309"/>
                    <a:pt x="11443" y="16095"/>
                  </a:cubicBezTo>
                  <a:cubicBezTo>
                    <a:pt x="13371" y="14881"/>
                    <a:pt x="14400" y="14211"/>
                    <a:pt x="14400" y="14086"/>
                  </a:cubicBezTo>
                  <a:cubicBezTo>
                    <a:pt x="14400" y="13960"/>
                    <a:pt x="13371" y="14379"/>
                    <a:pt x="12214" y="15090"/>
                  </a:cubicBezTo>
                  <a:cubicBezTo>
                    <a:pt x="11057" y="15802"/>
                    <a:pt x="9771" y="16807"/>
                    <a:pt x="9386" y="17769"/>
                  </a:cubicBezTo>
                  <a:cubicBezTo>
                    <a:pt x="9000" y="18732"/>
                    <a:pt x="9514" y="19653"/>
                    <a:pt x="10286" y="20281"/>
                  </a:cubicBezTo>
                  <a:cubicBezTo>
                    <a:pt x="11057" y="20909"/>
                    <a:pt x="12086" y="21244"/>
                    <a:pt x="13243" y="21369"/>
                  </a:cubicBezTo>
                  <a:cubicBezTo>
                    <a:pt x="14400" y="21495"/>
                    <a:pt x="15686" y="21411"/>
                    <a:pt x="17229" y="20574"/>
                  </a:cubicBezTo>
                  <a:cubicBezTo>
                    <a:pt x="18771" y="19737"/>
                    <a:pt x="20571" y="18146"/>
                    <a:pt x="21086" y="16848"/>
                  </a:cubicBezTo>
                  <a:cubicBezTo>
                    <a:pt x="21600" y="15551"/>
                    <a:pt x="20829" y="14546"/>
                    <a:pt x="19157" y="13918"/>
                  </a:cubicBezTo>
                  <a:cubicBezTo>
                    <a:pt x="17486" y="13290"/>
                    <a:pt x="14914" y="13039"/>
                    <a:pt x="12343" y="12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7664450" y="1943100"/>
              <a:ext cx="2603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1" y="18600"/>
                    <a:pt x="702" y="15600"/>
                    <a:pt x="4302" y="12000"/>
                  </a:cubicBezTo>
                  <a:cubicBezTo>
                    <a:pt x="7902" y="8400"/>
                    <a:pt x="14751" y="4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8585199" y="1803400"/>
              <a:ext cx="63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8655413" y="1809749"/>
              <a:ext cx="3138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950"/>
                    <a:pt x="3818" y="9900"/>
                    <a:pt x="1118" y="13500"/>
                  </a:cubicBezTo>
                  <a:cubicBezTo>
                    <a:pt x="-1582" y="17100"/>
                    <a:pt x="1118" y="19350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8700057" y="1774004"/>
              <a:ext cx="207935" cy="543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51" fill="norm" stroke="1" extrusionOk="0">
                  <a:moveTo>
                    <a:pt x="17616" y="14114"/>
                  </a:moveTo>
                  <a:cubicBezTo>
                    <a:pt x="15652" y="13616"/>
                    <a:pt x="13688" y="13117"/>
                    <a:pt x="11507" y="12910"/>
                  </a:cubicBezTo>
                  <a:cubicBezTo>
                    <a:pt x="9325" y="12702"/>
                    <a:pt x="6925" y="12785"/>
                    <a:pt x="4961" y="13574"/>
                  </a:cubicBezTo>
                  <a:cubicBezTo>
                    <a:pt x="2998" y="14363"/>
                    <a:pt x="1470" y="15859"/>
                    <a:pt x="707" y="17022"/>
                  </a:cubicBezTo>
                  <a:cubicBezTo>
                    <a:pt x="-57" y="18185"/>
                    <a:pt x="-57" y="19016"/>
                    <a:pt x="52" y="19680"/>
                  </a:cubicBezTo>
                  <a:cubicBezTo>
                    <a:pt x="161" y="20345"/>
                    <a:pt x="379" y="20843"/>
                    <a:pt x="1034" y="21134"/>
                  </a:cubicBezTo>
                  <a:cubicBezTo>
                    <a:pt x="1688" y="21425"/>
                    <a:pt x="2779" y="21508"/>
                    <a:pt x="4634" y="20843"/>
                  </a:cubicBezTo>
                  <a:cubicBezTo>
                    <a:pt x="6488" y="20179"/>
                    <a:pt x="9107" y="18766"/>
                    <a:pt x="11616" y="16731"/>
                  </a:cubicBezTo>
                  <a:cubicBezTo>
                    <a:pt x="14125" y="14696"/>
                    <a:pt x="16525" y="12037"/>
                    <a:pt x="18161" y="9503"/>
                  </a:cubicBezTo>
                  <a:cubicBezTo>
                    <a:pt x="19798" y="6970"/>
                    <a:pt x="20670" y="4560"/>
                    <a:pt x="21107" y="3065"/>
                  </a:cubicBezTo>
                  <a:cubicBezTo>
                    <a:pt x="21543" y="1570"/>
                    <a:pt x="21543" y="988"/>
                    <a:pt x="21107" y="573"/>
                  </a:cubicBezTo>
                  <a:cubicBezTo>
                    <a:pt x="20670" y="157"/>
                    <a:pt x="19798" y="-92"/>
                    <a:pt x="19143" y="33"/>
                  </a:cubicBezTo>
                  <a:cubicBezTo>
                    <a:pt x="18488" y="157"/>
                    <a:pt x="18052" y="656"/>
                    <a:pt x="17288" y="2276"/>
                  </a:cubicBezTo>
                  <a:cubicBezTo>
                    <a:pt x="16525" y="3896"/>
                    <a:pt x="15434" y="6637"/>
                    <a:pt x="14998" y="9213"/>
                  </a:cubicBezTo>
                  <a:cubicBezTo>
                    <a:pt x="14561" y="11788"/>
                    <a:pt x="14779" y="14197"/>
                    <a:pt x="15325" y="15610"/>
                  </a:cubicBezTo>
                  <a:cubicBezTo>
                    <a:pt x="15870" y="17022"/>
                    <a:pt x="16743" y="17437"/>
                    <a:pt x="17725" y="17645"/>
                  </a:cubicBezTo>
                  <a:cubicBezTo>
                    <a:pt x="18707" y="17853"/>
                    <a:pt x="19798" y="17853"/>
                    <a:pt x="20888" y="178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8947745" y="2051714"/>
              <a:ext cx="107355" cy="185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281" fill="norm" stroke="1" extrusionOk="0">
                  <a:moveTo>
                    <a:pt x="6234" y="10117"/>
                  </a:moveTo>
                  <a:cubicBezTo>
                    <a:pt x="9622" y="7933"/>
                    <a:pt x="13010" y="5748"/>
                    <a:pt x="15128" y="3928"/>
                  </a:cubicBezTo>
                  <a:cubicBezTo>
                    <a:pt x="17246" y="2108"/>
                    <a:pt x="18093" y="652"/>
                    <a:pt x="17246" y="166"/>
                  </a:cubicBezTo>
                  <a:cubicBezTo>
                    <a:pt x="16399" y="-319"/>
                    <a:pt x="13857" y="166"/>
                    <a:pt x="10681" y="2836"/>
                  </a:cubicBezTo>
                  <a:cubicBezTo>
                    <a:pt x="7505" y="5506"/>
                    <a:pt x="3693" y="10360"/>
                    <a:pt x="1787" y="13393"/>
                  </a:cubicBezTo>
                  <a:cubicBezTo>
                    <a:pt x="-119" y="16427"/>
                    <a:pt x="-119" y="17641"/>
                    <a:pt x="93" y="18854"/>
                  </a:cubicBezTo>
                  <a:cubicBezTo>
                    <a:pt x="305" y="20068"/>
                    <a:pt x="728" y="21281"/>
                    <a:pt x="4328" y="21281"/>
                  </a:cubicBezTo>
                  <a:cubicBezTo>
                    <a:pt x="7928" y="21281"/>
                    <a:pt x="14705" y="20068"/>
                    <a:pt x="21481" y="188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9153269" y="2064905"/>
              <a:ext cx="101126" cy="221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311" fill="norm" stroke="1" extrusionOk="0">
                  <a:moveTo>
                    <a:pt x="20551" y="6614"/>
                  </a:moveTo>
                  <a:cubicBezTo>
                    <a:pt x="20992" y="4780"/>
                    <a:pt x="21433" y="2946"/>
                    <a:pt x="20551" y="1825"/>
                  </a:cubicBezTo>
                  <a:cubicBezTo>
                    <a:pt x="19670" y="704"/>
                    <a:pt x="17466" y="297"/>
                    <a:pt x="15262" y="93"/>
                  </a:cubicBezTo>
                  <a:cubicBezTo>
                    <a:pt x="13057" y="-111"/>
                    <a:pt x="10853" y="-111"/>
                    <a:pt x="8429" y="1519"/>
                  </a:cubicBezTo>
                  <a:cubicBezTo>
                    <a:pt x="6004" y="3149"/>
                    <a:pt x="3360" y="6410"/>
                    <a:pt x="1817" y="9670"/>
                  </a:cubicBezTo>
                  <a:cubicBezTo>
                    <a:pt x="274" y="12931"/>
                    <a:pt x="-167" y="16191"/>
                    <a:pt x="53" y="18331"/>
                  </a:cubicBezTo>
                  <a:cubicBezTo>
                    <a:pt x="274" y="20470"/>
                    <a:pt x="1155" y="21489"/>
                    <a:pt x="4682" y="21285"/>
                  </a:cubicBezTo>
                  <a:cubicBezTo>
                    <a:pt x="8209" y="21081"/>
                    <a:pt x="14380" y="19655"/>
                    <a:pt x="20551" y="182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9328150" y="2082800"/>
              <a:ext cx="3175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896"/>
                    <a:pt x="12960" y="9792"/>
                    <a:pt x="9360" y="13392"/>
                  </a:cubicBezTo>
                  <a:cubicBezTo>
                    <a:pt x="5760" y="16992"/>
                    <a:pt x="2880" y="1929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9410699" y="200660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9396649" y="1754336"/>
              <a:ext cx="350602" cy="513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06" fill="norm" stroke="1" extrusionOk="0">
                  <a:moveTo>
                    <a:pt x="8231" y="14475"/>
                  </a:moveTo>
                  <a:cubicBezTo>
                    <a:pt x="7843" y="14122"/>
                    <a:pt x="7455" y="13770"/>
                    <a:pt x="6614" y="13593"/>
                  </a:cubicBezTo>
                  <a:cubicBezTo>
                    <a:pt x="5774" y="13417"/>
                    <a:pt x="4480" y="13417"/>
                    <a:pt x="3252" y="14519"/>
                  </a:cubicBezTo>
                  <a:cubicBezTo>
                    <a:pt x="2023" y="15621"/>
                    <a:pt x="859" y="17825"/>
                    <a:pt x="341" y="19192"/>
                  </a:cubicBezTo>
                  <a:cubicBezTo>
                    <a:pt x="-176" y="20558"/>
                    <a:pt x="-47" y="21087"/>
                    <a:pt x="341" y="21308"/>
                  </a:cubicBezTo>
                  <a:cubicBezTo>
                    <a:pt x="729" y="21528"/>
                    <a:pt x="1376" y="21440"/>
                    <a:pt x="2605" y="20426"/>
                  </a:cubicBezTo>
                  <a:cubicBezTo>
                    <a:pt x="3834" y="19412"/>
                    <a:pt x="5644" y="17472"/>
                    <a:pt x="7326" y="14872"/>
                  </a:cubicBezTo>
                  <a:cubicBezTo>
                    <a:pt x="9007" y="12271"/>
                    <a:pt x="10559" y="9009"/>
                    <a:pt x="11400" y="6496"/>
                  </a:cubicBezTo>
                  <a:cubicBezTo>
                    <a:pt x="12241" y="3984"/>
                    <a:pt x="12370" y="2220"/>
                    <a:pt x="12111" y="1206"/>
                  </a:cubicBezTo>
                  <a:cubicBezTo>
                    <a:pt x="11853" y="192"/>
                    <a:pt x="11206" y="-72"/>
                    <a:pt x="10624" y="16"/>
                  </a:cubicBezTo>
                  <a:cubicBezTo>
                    <a:pt x="10042" y="104"/>
                    <a:pt x="9525" y="545"/>
                    <a:pt x="8749" y="2308"/>
                  </a:cubicBezTo>
                  <a:cubicBezTo>
                    <a:pt x="7973" y="4072"/>
                    <a:pt x="6938" y="7157"/>
                    <a:pt x="6550" y="9758"/>
                  </a:cubicBezTo>
                  <a:cubicBezTo>
                    <a:pt x="6162" y="12359"/>
                    <a:pt x="6420" y="14475"/>
                    <a:pt x="7002" y="16062"/>
                  </a:cubicBezTo>
                  <a:cubicBezTo>
                    <a:pt x="7584" y="17649"/>
                    <a:pt x="8490" y="18707"/>
                    <a:pt x="9266" y="19368"/>
                  </a:cubicBezTo>
                  <a:cubicBezTo>
                    <a:pt x="10042" y="20029"/>
                    <a:pt x="10689" y="20294"/>
                    <a:pt x="11335" y="20426"/>
                  </a:cubicBezTo>
                  <a:cubicBezTo>
                    <a:pt x="11982" y="20558"/>
                    <a:pt x="12629" y="20558"/>
                    <a:pt x="13275" y="20117"/>
                  </a:cubicBezTo>
                  <a:cubicBezTo>
                    <a:pt x="13922" y="19677"/>
                    <a:pt x="14569" y="18795"/>
                    <a:pt x="15086" y="17869"/>
                  </a:cubicBezTo>
                  <a:cubicBezTo>
                    <a:pt x="15604" y="16944"/>
                    <a:pt x="15992" y="15974"/>
                    <a:pt x="16186" y="15268"/>
                  </a:cubicBezTo>
                  <a:cubicBezTo>
                    <a:pt x="16380" y="14563"/>
                    <a:pt x="16380" y="14122"/>
                    <a:pt x="16056" y="14078"/>
                  </a:cubicBezTo>
                  <a:cubicBezTo>
                    <a:pt x="15733" y="14034"/>
                    <a:pt x="15086" y="14387"/>
                    <a:pt x="14310" y="15224"/>
                  </a:cubicBezTo>
                  <a:cubicBezTo>
                    <a:pt x="13534" y="16062"/>
                    <a:pt x="12629" y="17384"/>
                    <a:pt x="12176" y="18266"/>
                  </a:cubicBezTo>
                  <a:cubicBezTo>
                    <a:pt x="11723" y="19148"/>
                    <a:pt x="11723" y="19588"/>
                    <a:pt x="12111" y="19985"/>
                  </a:cubicBezTo>
                  <a:cubicBezTo>
                    <a:pt x="12499" y="20382"/>
                    <a:pt x="13275" y="20735"/>
                    <a:pt x="14892" y="20602"/>
                  </a:cubicBezTo>
                  <a:cubicBezTo>
                    <a:pt x="16509" y="20470"/>
                    <a:pt x="18967" y="19853"/>
                    <a:pt x="21424" y="192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9810749" y="1733550"/>
              <a:ext cx="26623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600" fill="norm" stroke="1" extrusionOk="0">
                  <a:moveTo>
                    <a:pt x="9969" y="0"/>
                  </a:moveTo>
                  <a:cubicBezTo>
                    <a:pt x="14954" y="2215"/>
                    <a:pt x="19938" y="4431"/>
                    <a:pt x="20769" y="6923"/>
                  </a:cubicBezTo>
                  <a:cubicBezTo>
                    <a:pt x="21600" y="9415"/>
                    <a:pt x="18277" y="12185"/>
                    <a:pt x="14123" y="14677"/>
                  </a:cubicBezTo>
                  <a:cubicBezTo>
                    <a:pt x="9969" y="17169"/>
                    <a:pt x="4985" y="193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9848850" y="1765300"/>
              <a:ext cx="317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4643587" y="2868083"/>
              <a:ext cx="353863" cy="305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56" fill="norm" stroke="1" extrusionOk="0">
                  <a:moveTo>
                    <a:pt x="7994" y="5918"/>
                  </a:moveTo>
                  <a:cubicBezTo>
                    <a:pt x="7994" y="5178"/>
                    <a:pt x="7994" y="4438"/>
                    <a:pt x="7480" y="3477"/>
                  </a:cubicBezTo>
                  <a:cubicBezTo>
                    <a:pt x="6965" y="2515"/>
                    <a:pt x="5937" y="1331"/>
                    <a:pt x="4973" y="1257"/>
                  </a:cubicBezTo>
                  <a:cubicBezTo>
                    <a:pt x="4008" y="1184"/>
                    <a:pt x="3108" y="2219"/>
                    <a:pt x="2401" y="4734"/>
                  </a:cubicBezTo>
                  <a:cubicBezTo>
                    <a:pt x="1694" y="7249"/>
                    <a:pt x="1180" y="11244"/>
                    <a:pt x="987" y="14055"/>
                  </a:cubicBezTo>
                  <a:cubicBezTo>
                    <a:pt x="794" y="16866"/>
                    <a:pt x="923" y="18493"/>
                    <a:pt x="1244" y="19529"/>
                  </a:cubicBezTo>
                  <a:cubicBezTo>
                    <a:pt x="1565" y="20564"/>
                    <a:pt x="2080" y="21008"/>
                    <a:pt x="2658" y="21230"/>
                  </a:cubicBezTo>
                  <a:cubicBezTo>
                    <a:pt x="3237" y="21452"/>
                    <a:pt x="3880" y="21452"/>
                    <a:pt x="4715" y="20638"/>
                  </a:cubicBezTo>
                  <a:cubicBezTo>
                    <a:pt x="5551" y="19825"/>
                    <a:pt x="6580" y="18197"/>
                    <a:pt x="7030" y="16052"/>
                  </a:cubicBezTo>
                  <a:cubicBezTo>
                    <a:pt x="7480" y="13907"/>
                    <a:pt x="7351" y="11244"/>
                    <a:pt x="6837" y="8803"/>
                  </a:cubicBezTo>
                  <a:cubicBezTo>
                    <a:pt x="6323" y="6362"/>
                    <a:pt x="5423" y="4142"/>
                    <a:pt x="4523" y="2663"/>
                  </a:cubicBezTo>
                  <a:cubicBezTo>
                    <a:pt x="3623" y="1184"/>
                    <a:pt x="2723" y="444"/>
                    <a:pt x="1951" y="148"/>
                  </a:cubicBezTo>
                  <a:cubicBezTo>
                    <a:pt x="1180" y="-148"/>
                    <a:pt x="537" y="0"/>
                    <a:pt x="215" y="592"/>
                  </a:cubicBezTo>
                  <a:cubicBezTo>
                    <a:pt x="-106" y="1184"/>
                    <a:pt x="-106" y="2219"/>
                    <a:pt x="473" y="4290"/>
                  </a:cubicBezTo>
                  <a:cubicBezTo>
                    <a:pt x="1051" y="6362"/>
                    <a:pt x="2208" y="9468"/>
                    <a:pt x="3430" y="11318"/>
                  </a:cubicBezTo>
                  <a:cubicBezTo>
                    <a:pt x="4651" y="13167"/>
                    <a:pt x="5937" y="13759"/>
                    <a:pt x="7351" y="13463"/>
                  </a:cubicBezTo>
                  <a:cubicBezTo>
                    <a:pt x="8765" y="13167"/>
                    <a:pt x="10308" y="11984"/>
                    <a:pt x="11208" y="10948"/>
                  </a:cubicBezTo>
                  <a:cubicBezTo>
                    <a:pt x="12108" y="9912"/>
                    <a:pt x="12365" y="9025"/>
                    <a:pt x="12494" y="8211"/>
                  </a:cubicBezTo>
                  <a:cubicBezTo>
                    <a:pt x="12623" y="7397"/>
                    <a:pt x="12623" y="6657"/>
                    <a:pt x="12558" y="8137"/>
                  </a:cubicBezTo>
                  <a:cubicBezTo>
                    <a:pt x="12494" y="9616"/>
                    <a:pt x="12365" y="13315"/>
                    <a:pt x="12301" y="15534"/>
                  </a:cubicBezTo>
                  <a:cubicBezTo>
                    <a:pt x="12237" y="17753"/>
                    <a:pt x="12237" y="18493"/>
                    <a:pt x="12237" y="18493"/>
                  </a:cubicBezTo>
                  <a:cubicBezTo>
                    <a:pt x="12237" y="18493"/>
                    <a:pt x="12237" y="17753"/>
                    <a:pt x="12365" y="15608"/>
                  </a:cubicBezTo>
                  <a:cubicBezTo>
                    <a:pt x="12494" y="13463"/>
                    <a:pt x="12751" y="9912"/>
                    <a:pt x="13330" y="7545"/>
                  </a:cubicBezTo>
                  <a:cubicBezTo>
                    <a:pt x="13908" y="5178"/>
                    <a:pt x="14808" y="3994"/>
                    <a:pt x="15580" y="3403"/>
                  </a:cubicBezTo>
                  <a:cubicBezTo>
                    <a:pt x="16351" y="2811"/>
                    <a:pt x="16994" y="2811"/>
                    <a:pt x="17701" y="3625"/>
                  </a:cubicBezTo>
                  <a:cubicBezTo>
                    <a:pt x="18408" y="4438"/>
                    <a:pt x="19180" y="6066"/>
                    <a:pt x="19823" y="8211"/>
                  </a:cubicBezTo>
                  <a:cubicBezTo>
                    <a:pt x="20465" y="10356"/>
                    <a:pt x="20980" y="13019"/>
                    <a:pt x="21494" y="156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5705205" y="2647950"/>
              <a:ext cx="124096" cy="464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54" fill="norm" stroke="1" extrusionOk="0">
                  <a:moveTo>
                    <a:pt x="6088" y="0"/>
                  </a:moveTo>
                  <a:cubicBezTo>
                    <a:pt x="4257" y="98"/>
                    <a:pt x="2427" y="196"/>
                    <a:pt x="1695" y="491"/>
                  </a:cubicBezTo>
                  <a:cubicBezTo>
                    <a:pt x="962" y="785"/>
                    <a:pt x="1328" y="1276"/>
                    <a:pt x="2244" y="3240"/>
                  </a:cubicBezTo>
                  <a:cubicBezTo>
                    <a:pt x="3159" y="5204"/>
                    <a:pt x="4623" y="8640"/>
                    <a:pt x="4989" y="11733"/>
                  </a:cubicBezTo>
                  <a:cubicBezTo>
                    <a:pt x="5356" y="14825"/>
                    <a:pt x="4623" y="17575"/>
                    <a:pt x="3708" y="19244"/>
                  </a:cubicBezTo>
                  <a:cubicBezTo>
                    <a:pt x="2793" y="20913"/>
                    <a:pt x="1695" y="21502"/>
                    <a:pt x="962" y="21551"/>
                  </a:cubicBezTo>
                  <a:cubicBezTo>
                    <a:pt x="230" y="21600"/>
                    <a:pt x="-136" y="21109"/>
                    <a:pt x="47" y="19391"/>
                  </a:cubicBezTo>
                  <a:cubicBezTo>
                    <a:pt x="230" y="17673"/>
                    <a:pt x="962" y="14727"/>
                    <a:pt x="2244" y="12862"/>
                  </a:cubicBezTo>
                  <a:cubicBezTo>
                    <a:pt x="3525" y="10996"/>
                    <a:pt x="5356" y="10211"/>
                    <a:pt x="6637" y="10064"/>
                  </a:cubicBezTo>
                  <a:cubicBezTo>
                    <a:pt x="7918" y="9916"/>
                    <a:pt x="8650" y="10407"/>
                    <a:pt x="10481" y="11978"/>
                  </a:cubicBezTo>
                  <a:cubicBezTo>
                    <a:pt x="12311" y="13549"/>
                    <a:pt x="15240" y="16200"/>
                    <a:pt x="17254" y="17820"/>
                  </a:cubicBezTo>
                  <a:cubicBezTo>
                    <a:pt x="19267" y="19440"/>
                    <a:pt x="20366" y="20029"/>
                    <a:pt x="21464" y="20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5916977" y="2910191"/>
              <a:ext cx="140027" cy="484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390" fill="norm" stroke="1" extrusionOk="0">
                  <a:moveTo>
                    <a:pt x="1137" y="1319"/>
                  </a:moveTo>
                  <a:cubicBezTo>
                    <a:pt x="501" y="2347"/>
                    <a:pt x="-134" y="3376"/>
                    <a:pt x="25" y="4077"/>
                  </a:cubicBezTo>
                  <a:cubicBezTo>
                    <a:pt x="184" y="4778"/>
                    <a:pt x="1137" y="5152"/>
                    <a:pt x="3042" y="5199"/>
                  </a:cubicBezTo>
                  <a:cubicBezTo>
                    <a:pt x="4948" y="5246"/>
                    <a:pt x="7807" y="4965"/>
                    <a:pt x="9872" y="4311"/>
                  </a:cubicBezTo>
                  <a:cubicBezTo>
                    <a:pt x="11937" y="3656"/>
                    <a:pt x="13207" y="2628"/>
                    <a:pt x="14001" y="1739"/>
                  </a:cubicBezTo>
                  <a:cubicBezTo>
                    <a:pt x="14795" y="851"/>
                    <a:pt x="15113" y="103"/>
                    <a:pt x="14954" y="10"/>
                  </a:cubicBezTo>
                  <a:cubicBezTo>
                    <a:pt x="14795" y="-84"/>
                    <a:pt x="14160" y="477"/>
                    <a:pt x="14160" y="1880"/>
                  </a:cubicBezTo>
                  <a:cubicBezTo>
                    <a:pt x="14160" y="3282"/>
                    <a:pt x="14795" y="5526"/>
                    <a:pt x="16225" y="7864"/>
                  </a:cubicBezTo>
                  <a:cubicBezTo>
                    <a:pt x="17654" y="10202"/>
                    <a:pt x="19878" y="12633"/>
                    <a:pt x="20672" y="14643"/>
                  </a:cubicBezTo>
                  <a:cubicBezTo>
                    <a:pt x="21466" y="16654"/>
                    <a:pt x="20831" y="18243"/>
                    <a:pt x="19242" y="19319"/>
                  </a:cubicBezTo>
                  <a:cubicBezTo>
                    <a:pt x="17654" y="20394"/>
                    <a:pt x="15113" y="20955"/>
                    <a:pt x="13048" y="21235"/>
                  </a:cubicBezTo>
                  <a:cubicBezTo>
                    <a:pt x="10984" y="21516"/>
                    <a:pt x="9395" y="21516"/>
                    <a:pt x="7966" y="20347"/>
                  </a:cubicBezTo>
                  <a:cubicBezTo>
                    <a:pt x="6537" y="19178"/>
                    <a:pt x="5266" y="16841"/>
                    <a:pt x="3995" y="14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6153150" y="2818262"/>
              <a:ext cx="128132" cy="549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79" fill="norm" stroke="1" extrusionOk="0">
                  <a:moveTo>
                    <a:pt x="0" y="5755"/>
                  </a:moveTo>
                  <a:cubicBezTo>
                    <a:pt x="1062" y="8155"/>
                    <a:pt x="2125" y="10555"/>
                    <a:pt x="2833" y="13038"/>
                  </a:cubicBezTo>
                  <a:cubicBezTo>
                    <a:pt x="3541" y="15520"/>
                    <a:pt x="3895" y="18086"/>
                    <a:pt x="3895" y="19576"/>
                  </a:cubicBezTo>
                  <a:cubicBezTo>
                    <a:pt x="3895" y="21065"/>
                    <a:pt x="3541" y="21479"/>
                    <a:pt x="3364" y="21479"/>
                  </a:cubicBezTo>
                  <a:cubicBezTo>
                    <a:pt x="3187" y="21479"/>
                    <a:pt x="3187" y="21065"/>
                    <a:pt x="3010" y="19120"/>
                  </a:cubicBezTo>
                  <a:cubicBezTo>
                    <a:pt x="2833" y="17176"/>
                    <a:pt x="2479" y="13700"/>
                    <a:pt x="2833" y="10513"/>
                  </a:cubicBezTo>
                  <a:cubicBezTo>
                    <a:pt x="3187" y="7327"/>
                    <a:pt x="4249" y="4431"/>
                    <a:pt x="6020" y="2693"/>
                  </a:cubicBezTo>
                  <a:cubicBezTo>
                    <a:pt x="7790" y="955"/>
                    <a:pt x="10269" y="376"/>
                    <a:pt x="12393" y="127"/>
                  </a:cubicBezTo>
                  <a:cubicBezTo>
                    <a:pt x="14518" y="-121"/>
                    <a:pt x="16289" y="-38"/>
                    <a:pt x="18059" y="665"/>
                  </a:cubicBezTo>
                  <a:cubicBezTo>
                    <a:pt x="19830" y="1369"/>
                    <a:pt x="21600" y="2693"/>
                    <a:pt x="21423" y="4182"/>
                  </a:cubicBezTo>
                  <a:cubicBezTo>
                    <a:pt x="21246" y="5672"/>
                    <a:pt x="19121" y="7327"/>
                    <a:pt x="17174" y="8279"/>
                  </a:cubicBezTo>
                  <a:cubicBezTo>
                    <a:pt x="15226" y="9231"/>
                    <a:pt x="13456" y="9479"/>
                    <a:pt x="11685" y="9562"/>
                  </a:cubicBezTo>
                  <a:cubicBezTo>
                    <a:pt x="9915" y="9645"/>
                    <a:pt x="8144" y="9562"/>
                    <a:pt x="6905" y="9313"/>
                  </a:cubicBezTo>
                  <a:cubicBezTo>
                    <a:pt x="5666" y="9065"/>
                    <a:pt x="4957" y="8651"/>
                    <a:pt x="5134" y="8279"/>
                  </a:cubicBezTo>
                  <a:cubicBezTo>
                    <a:pt x="5311" y="7907"/>
                    <a:pt x="6374" y="7576"/>
                    <a:pt x="7436" y="72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6310161" y="2857500"/>
              <a:ext cx="107008" cy="190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2" h="20867" fill="norm" stroke="1" extrusionOk="0">
                  <a:moveTo>
                    <a:pt x="5129" y="5574"/>
                  </a:moveTo>
                  <a:cubicBezTo>
                    <a:pt x="7129" y="5110"/>
                    <a:pt x="9129" y="4645"/>
                    <a:pt x="11129" y="4065"/>
                  </a:cubicBezTo>
                  <a:cubicBezTo>
                    <a:pt x="13129" y="3484"/>
                    <a:pt x="15129" y="2787"/>
                    <a:pt x="15129" y="2439"/>
                  </a:cubicBezTo>
                  <a:cubicBezTo>
                    <a:pt x="15129" y="2090"/>
                    <a:pt x="13129" y="2090"/>
                    <a:pt x="9929" y="3716"/>
                  </a:cubicBezTo>
                  <a:cubicBezTo>
                    <a:pt x="6729" y="5342"/>
                    <a:pt x="2329" y="8594"/>
                    <a:pt x="729" y="11613"/>
                  </a:cubicBezTo>
                  <a:cubicBezTo>
                    <a:pt x="-871" y="14632"/>
                    <a:pt x="329" y="17419"/>
                    <a:pt x="2729" y="19161"/>
                  </a:cubicBezTo>
                  <a:cubicBezTo>
                    <a:pt x="5129" y="20903"/>
                    <a:pt x="8729" y="21600"/>
                    <a:pt x="12329" y="19858"/>
                  </a:cubicBezTo>
                  <a:cubicBezTo>
                    <a:pt x="15929" y="18116"/>
                    <a:pt x="19529" y="13935"/>
                    <a:pt x="20129" y="10219"/>
                  </a:cubicBezTo>
                  <a:cubicBezTo>
                    <a:pt x="20729" y="6503"/>
                    <a:pt x="18329" y="3252"/>
                    <a:pt x="1592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6520231" y="2588479"/>
              <a:ext cx="71120" cy="445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1462" fill="norm" stroke="1" extrusionOk="0">
                  <a:moveTo>
                    <a:pt x="15167" y="2863"/>
                  </a:moveTo>
                  <a:cubicBezTo>
                    <a:pt x="16401" y="2353"/>
                    <a:pt x="17635" y="1844"/>
                    <a:pt x="18869" y="1233"/>
                  </a:cubicBezTo>
                  <a:cubicBezTo>
                    <a:pt x="20104" y="621"/>
                    <a:pt x="21338" y="-92"/>
                    <a:pt x="20412" y="10"/>
                  </a:cubicBezTo>
                  <a:cubicBezTo>
                    <a:pt x="19487" y="112"/>
                    <a:pt x="16401" y="1029"/>
                    <a:pt x="13007" y="3423"/>
                  </a:cubicBezTo>
                  <a:cubicBezTo>
                    <a:pt x="9612" y="5817"/>
                    <a:pt x="5909" y="9689"/>
                    <a:pt x="3441" y="12797"/>
                  </a:cubicBezTo>
                  <a:cubicBezTo>
                    <a:pt x="972" y="15904"/>
                    <a:pt x="-262" y="18248"/>
                    <a:pt x="47" y="19623"/>
                  </a:cubicBezTo>
                  <a:cubicBezTo>
                    <a:pt x="355" y="20999"/>
                    <a:pt x="2207" y="21406"/>
                    <a:pt x="4675" y="21457"/>
                  </a:cubicBezTo>
                  <a:cubicBezTo>
                    <a:pt x="7144" y="21508"/>
                    <a:pt x="10229" y="21202"/>
                    <a:pt x="12698" y="20133"/>
                  </a:cubicBezTo>
                  <a:cubicBezTo>
                    <a:pt x="15167" y="19063"/>
                    <a:pt x="17018" y="17229"/>
                    <a:pt x="18869" y="15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6473771" y="2606206"/>
              <a:ext cx="276279" cy="378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47" fill="norm" stroke="1" extrusionOk="0">
                  <a:moveTo>
                    <a:pt x="5198" y="11007"/>
                  </a:moveTo>
                  <a:cubicBezTo>
                    <a:pt x="4209" y="10767"/>
                    <a:pt x="3220" y="10527"/>
                    <a:pt x="2148" y="10287"/>
                  </a:cubicBezTo>
                  <a:cubicBezTo>
                    <a:pt x="1076" y="10047"/>
                    <a:pt x="-78" y="9807"/>
                    <a:pt x="4" y="9627"/>
                  </a:cubicBezTo>
                  <a:cubicBezTo>
                    <a:pt x="87" y="9447"/>
                    <a:pt x="1406" y="9327"/>
                    <a:pt x="3467" y="8727"/>
                  </a:cubicBezTo>
                  <a:cubicBezTo>
                    <a:pt x="5528" y="8127"/>
                    <a:pt x="8331" y="7047"/>
                    <a:pt x="10475" y="5907"/>
                  </a:cubicBezTo>
                  <a:cubicBezTo>
                    <a:pt x="12618" y="4767"/>
                    <a:pt x="14102" y="3567"/>
                    <a:pt x="15339" y="2427"/>
                  </a:cubicBezTo>
                  <a:cubicBezTo>
                    <a:pt x="16575" y="1287"/>
                    <a:pt x="17565" y="207"/>
                    <a:pt x="17895" y="27"/>
                  </a:cubicBezTo>
                  <a:cubicBezTo>
                    <a:pt x="18224" y="-153"/>
                    <a:pt x="17895" y="567"/>
                    <a:pt x="17235" y="2667"/>
                  </a:cubicBezTo>
                  <a:cubicBezTo>
                    <a:pt x="16575" y="4767"/>
                    <a:pt x="15586" y="8247"/>
                    <a:pt x="14927" y="10887"/>
                  </a:cubicBezTo>
                  <a:cubicBezTo>
                    <a:pt x="14267" y="13527"/>
                    <a:pt x="13937" y="15327"/>
                    <a:pt x="13443" y="17007"/>
                  </a:cubicBezTo>
                  <a:cubicBezTo>
                    <a:pt x="12948" y="18687"/>
                    <a:pt x="12288" y="20247"/>
                    <a:pt x="12041" y="20667"/>
                  </a:cubicBezTo>
                  <a:cubicBezTo>
                    <a:pt x="11794" y="21087"/>
                    <a:pt x="11959" y="20367"/>
                    <a:pt x="12536" y="19347"/>
                  </a:cubicBezTo>
                  <a:cubicBezTo>
                    <a:pt x="13113" y="18327"/>
                    <a:pt x="14102" y="17007"/>
                    <a:pt x="15009" y="16287"/>
                  </a:cubicBezTo>
                  <a:cubicBezTo>
                    <a:pt x="15916" y="15567"/>
                    <a:pt x="16740" y="15447"/>
                    <a:pt x="17482" y="15687"/>
                  </a:cubicBezTo>
                  <a:cubicBezTo>
                    <a:pt x="18224" y="15927"/>
                    <a:pt x="18884" y="16527"/>
                    <a:pt x="19543" y="17547"/>
                  </a:cubicBezTo>
                  <a:cubicBezTo>
                    <a:pt x="20203" y="18567"/>
                    <a:pt x="20862" y="20007"/>
                    <a:pt x="21522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6777566" y="2814221"/>
              <a:ext cx="162984" cy="195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9" fill="norm" stroke="1" extrusionOk="0">
                  <a:moveTo>
                    <a:pt x="3927" y="10106"/>
                  </a:moveTo>
                  <a:cubicBezTo>
                    <a:pt x="6452" y="8969"/>
                    <a:pt x="8977" y="7832"/>
                    <a:pt x="10660" y="6809"/>
                  </a:cubicBezTo>
                  <a:cubicBezTo>
                    <a:pt x="12343" y="5786"/>
                    <a:pt x="13184" y="4876"/>
                    <a:pt x="13605" y="3626"/>
                  </a:cubicBezTo>
                  <a:cubicBezTo>
                    <a:pt x="14026" y="2375"/>
                    <a:pt x="14026" y="784"/>
                    <a:pt x="13325" y="215"/>
                  </a:cubicBezTo>
                  <a:cubicBezTo>
                    <a:pt x="12623" y="-353"/>
                    <a:pt x="11221" y="102"/>
                    <a:pt x="8977" y="2830"/>
                  </a:cubicBezTo>
                  <a:cubicBezTo>
                    <a:pt x="6732" y="5559"/>
                    <a:pt x="3647" y="10561"/>
                    <a:pt x="1964" y="13630"/>
                  </a:cubicBezTo>
                  <a:cubicBezTo>
                    <a:pt x="281" y="16700"/>
                    <a:pt x="0" y="17836"/>
                    <a:pt x="0" y="18973"/>
                  </a:cubicBezTo>
                  <a:cubicBezTo>
                    <a:pt x="0" y="20110"/>
                    <a:pt x="281" y="21247"/>
                    <a:pt x="2945" y="21020"/>
                  </a:cubicBezTo>
                  <a:cubicBezTo>
                    <a:pt x="5610" y="20792"/>
                    <a:pt x="10660" y="19201"/>
                    <a:pt x="14166" y="17723"/>
                  </a:cubicBezTo>
                  <a:cubicBezTo>
                    <a:pt x="17673" y="16245"/>
                    <a:pt x="19636" y="14881"/>
                    <a:pt x="21600" y="13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6929261" y="2800762"/>
              <a:ext cx="102347" cy="191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210" fill="norm" stroke="1" extrusionOk="0">
                  <a:moveTo>
                    <a:pt x="19152" y="3476"/>
                  </a:moveTo>
                  <a:cubicBezTo>
                    <a:pt x="17856" y="2536"/>
                    <a:pt x="16560" y="1597"/>
                    <a:pt x="13968" y="893"/>
                  </a:cubicBezTo>
                  <a:cubicBezTo>
                    <a:pt x="11376" y="189"/>
                    <a:pt x="7488" y="-281"/>
                    <a:pt x="4896" y="189"/>
                  </a:cubicBezTo>
                  <a:cubicBezTo>
                    <a:pt x="2304" y="658"/>
                    <a:pt x="1008" y="2067"/>
                    <a:pt x="360" y="3358"/>
                  </a:cubicBezTo>
                  <a:cubicBezTo>
                    <a:pt x="-288" y="4649"/>
                    <a:pt x="-288" y="5823"/>
                    <a:pt x="2304" y="7467"/>
                  </a:cubicBezTo>
                  <a:cubicBezTo>
                    <a:pt x="4896" y="9110"/>
                    <a:pt x="10080" y="11223"/>
                    <a:pt x="13752" y="13219"/>
                  </a:cubicBezTo>
                  <a:cubicBezTo>
                    <a:pt x="17424" y="15215"/>
                    <a:pt x="19584" y="17093"/>
                    <a:pt x="20448" y="18619"/>
                  </a:cubicBezTo>
                  <a:cubicBezTo>
                    <a:pt x="21312" y="20145"/>
                    <a:pt x="20880" y="21319"/>
                    <a:pt x="19368" y="21202"/>
                  </a:cubicBezTo>
                  <a:cubicBezTo>
                    <a:pt x="17856" y="21084"/>
                    <a:pt x="15264" y="19676"/>
                    <a:pt x="12672" y="182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7092950" y="2768599"/>
              <a:ext cx="31750" cy="197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10340"/>
                  </a:moveTo>
                  <a:cubicBezTo>
                    <a:pt x="4320" y="13328"/>
                    <a:pt x="8640" y="16315"/>
                    <a:pt x="9360" y="18383"/>
                  </a:cubicBezTo>
                  <a:cubicBezTo>
                    <a:pt x="10080" y="20451"/>
                    <a:pt x="7200" y="21600"/>
                    <a:pt x="5040" y="21485"/>
                  </a:cubicBezTo>
                  <a:cubicBezTo>
                    <a:pt x="2880" y="21370"/>
                    <a:pt x="1440" y="19991"/>
                    <a:pt x="720" y="16545"/>
                  </a:cubicBezTo>
                  <a:cubicBezTo>
                    <a:pt x="0" y="13098"/>
                    <a:pt x="0" y="7583"/>
                    <a:pt x="3600" y="4481"/>
                  </a:cubicBezTo>
                  <a:cubicBezTo>
                    <a:pt x="7200" y="1379"/>
                    <a:pt x="14400" y="68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7143750" y="2776600"/>
              <a:ext cx="107950" cy="237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21600" y="2694"/>
                  </a:moveTo>
                  <a:cubicBezTo>
                    <a:pt x="21600" y="1747"/>
                    <a:pt x="21600" y="799"/>
                    <a:pt x="20329" y="326"/>
                  </a:cubicBezTo>
                  <a:cubicBezTo>
                    <a:pt x="19059" y="-148"/>
                    <a:pt x="16518" y="-148"/>
                    <a:pt x="13341" y="610"/>
                  </a:cubicBezTo>
                  <a:cubicBezTo>
                    <a:pt x="10165" y="1368"/>
                    <a:pt x="6353" y="2884"/>
                    <a:pt x="5082" y="4968"/>
                  </a:cubicBezTo>
                  <a:cubicBezTo>
                    <a:pt x="3812" y="7052"/>
                    <a:pt x="5082" y="9705"/>
                    <a:pt x="7624" y="12073"/>
                  </a:cubicBezTo>
                  <a:cubicBezTo>
                    <a:pt x="10165" y="14441"/>
                    <a:pt x="13976" y="16526"/>
                    <a:pt x="16094" y="18041"/>
                  </a:cubicBezTo>
                  <a:cubicBezTo>
                    <a:pt x="18212" y="19557"/>
                    <a:pt x="18635" y="20505"/>
                    <a:pt x="17788" y="20978"/>
                  </a:cubicBezTo>
                  <a:cubicBezTo>
                    <a:pt x="16941" y="21452"/>
                    <a:pt x="14824" y="21452"/>
                    <a:pt x="11647" y="20126"/>
                  </a:cubicBezTo>
                  <a:cubicBezTo>
                    <a:pt x="8471" y="18799"/>
                    <a:pt x="4235" y="16147"/>
                    <a:pt x="0" y="13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7289800" y="2609850"/>
              <a:ext cx="193131" cy="577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600" fill="norm" stroke="1" extrusionOk="0">
                  <a:moveTo>
                    <a:pt x="20206" y="0"/>
                  </a:moveTo>
                  <a:cubicBezTo>
                    <a:pt x="20903" y="396"/>
                    <a:pt x="21600" y="791"/>
                    <a:pt x="20903" y="1820"/>
                  </a:cubicBezTo>
                  <a:cubicBezTo>
                    <a:pt x="20206" y="2848"/>
                    <a:pt x="18116" y="4510"/>
                    <a:pt x="15677" y="6804"/>
                  </a:cubicBezTo>
                  <a:cubicBezTo>
                    <a:pt x="13239" y="9099"/>
                    <a:pt x="10452" y="12026"/>
                    <a:pt x="7781" y="14598"/>
                  </a:cubicBezTo>
                  <a:cubicBezTo>
                    <a:pt x="5110" y="17169"/>
                    <a:pt x="2555" y="193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7525694" y="2818189"/>
              <a:ext cx="132406" cy="275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009" fill="norm" stroke="1" extrusionOk="0">
                  <a:moveTo>
                    <a:pt x="17333" y="3477"/>
                  </a:moveTo>
                  <a:cubicBezTo>
                    <a:pt x="18018" y="2188"/>
                    <a:pt x="18704" y="898"/>
                    <a:pt x="17847" y="334"/>
                  </a:cubicBezTo>
                  <a:cubicBezTo>
                    <a:pt x="16990" y="-230"/>
                    <a:pt x="14590" y="-69"/>
                    <a:pt x="11847" y="737"/>
                  </a:cubicBezTo>
                  <a:cubicBezTo>
                    <a:pt x="9104" y="1543"/>
                    <a:pt x="6018" y="2994"/>
                    <a:pt x="3790" y="5734"/>
                  </a:cubicBezTo>
                  <a:cubicBezTo>
                    <a:pt x="1561" y="8474"/>
                    <a:pt x="190" y="12504"/>
                    <a:pt x="18" y="15406"/>
                  </a:cubicBezTo>
                  <a:cubicBezTo>
                    <a:pt x="-153" y="18307"/>
                    <a:pt x="876" y="20080"/>
                    <a:pt x="2933" y="20725"/>
                  </a:cubicBezTo>
                  <a:cubicBezTo>
                    <a:pt x="4990" y="21370"/>
                    <a:pt x="8076" y="20886"/>
                    <a:pt x="11333" y="19597"/>
                  </a:cubicBezTo>
                  <a:cubicBezTo>
                    <a:pt x="14590" y="18307"/>
                    <a:pt x="18018" y="16212"/>
                    <a:pt x="21447" y="141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7768955" y="2647950"/>
              <a:ext cx="22496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9086" y="0"/>
                  </a:moveTo>
                  <a:cubicBezTo>
                    <a:pt x="5159" y="2945"/>
                    <a:pt x="1232" y="5891"/>
                    <a:pt x="250" y="8891"/>
                  </a:cubicBezTo>
                  <a:cubicBezTo>
                    <a:pt x="-732" y="11891"/>
                    <a:pt x="1232" y="14945"/>
                    <a:pt x="5159" y="17073"/>
                  </a:cubicBezTo>
                  <a:cubicBezTo>
                    <a:pt x="9086" y="19200"/>
                    <a:pt x="14977" y="20400"/>
                    <a:pt x="2086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7794957" y="2871143"/>
              <a:ext cx="136194" cy="180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0941" fill="norm" stroke="1" extrusionOk="0">
                  <a:moveTo>
                    <a:pt x="21382" y="6518"/>
                  </a:moveTo>
                  <a:cubicBezTo>
                    <a:pt x="20717" y="4800"/>
                    <a:pt x="20053" y="3082"/>
                    <a:pt x="18225" y="1855"/>
                  </a:cubicBezTo>
                  <a:cubicBezTo>
                    <a:pt x="16397" y="627"/>
                    <a:pt x="13407" y="-109"/>
                    <a:pt x="10250" y="14"/>
                  </a:cubicBezTo>
                  <a:cubicBezTo>
                    <a:pt x="7093" y="136"/>
                    <a:pt x="3770" y="1118"/>
                    <a:pt x="1942" y="4064"/>
                  </a:cubicBezTo>
                  <a:cubicBezTo>
                    <a:pt x="114" y="7009"/>
                    <a:pt x="-218" y="11918"/>
                    <a:pt x="114" y="14986"/>
                  </a:cubicBezTo>
                  <a:cubicBezTo>
                    <a:pt x="447" y="18055"/>
                    <a:pt x="1444" y="19282"/>
                    <a:pt x="2773" y="20141"/>
                  </a:cubicBezTo>
                  <a:cubicBezTo>
                    <a:pt x="4102" y="21000"/>
                    <a:pt x="5764" y="21491"/>
                    <a:pt x="7591" y="19896"/>
                  </a:cubicBezTo>
                  <a:cubicBezTo>
                    <a:pt x="9419" y="18300"/>
                    <a:pt x="11413" y="14618"/>
                    <a:pt x="13074" y="11918"/>
                  </a:cubicBezTo>
                  <a:cubicBezTo>
                    <a:pt x="14736" y="9218"/>
                    <a:pt x="16065" y="7500"/>
                    <a:pt x="16896" y="7623"/>
                  </a:cubicBezTo>
                  <a:cubicBezTo>
                    <a:pt x="17727" y="7746"/>
                    <a:pt x="18059" y="9709"/>
                    <a:pt x="18724" y="11182"/>
                  </a:cubicBezTo>
                  <a:cubicBezTo>
                    <a:pt x="19388" y="12655"/>
                    <a:pt x="20385" y="13636"/>
                    <a:pt x="21382" y="14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8013700" y="2752635"/>
              <a:ext cx="25400" cy="296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21600" y="8968"/>
                  </a:moveTo>
                  <a:cubicBezTo>
                    <a:pt x="19800" y="12492"/>
                    <a:pt x="18000" y="16015"/>
                    <a:pt x="18000" y="18236"/>
                  </a:cubicBezTo>
                  <a:cubicBezTo>
                    <a:pt x="18000" y="20458"/>
                    <a:pt x="19800" y="21377"/>
                    <a:pt x="20700" y="21453"/>
                  </a:cubicBezTo>
                  <a:cubicBezTo>
                    <a:pt x="21600" y="21530"/>
                    <a:pt x="21600" y="20764"/>
                    <a:pt x="20700" y="17624"/>
                  </a:cubicBezTo>
                  <a:cubicBezTo>
                    <a:pt x="19800" y="14483"/>
                    <a:pt x="18000" y="8968"/>
                    <a:pt x="17100" y="5828"/>
                  </a:cubicBezTo>
                  <a:cubicBezTo>
                    <a:pt x="16200" y="2687"/>
                    <a:pt x="16200" y="1921"/>
                    <a:pt x="13500" y="1232"/>
                  </a:cubicBezTo>
                  <a:cubicBezTo>
                    <a:pt x="10800" y="543"/>
                    <a:pt x="5400" y="-70"/>
                    <a:pt x="2700" y="7"/>
                  </a:cubicBezTo>
                  <a:cubicBezTo>
                    <a:pt x="0" y="83"/>
                    <a:pt x="0" y="849"/>
                    <a:pt x="0" y="16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8096613" y="2852098"/>
              <a:ext cx="120287" cy="164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76" fill="norm" stroke="1" extrusionOk="0">
                  <a:moveTo>
                    <a:pt x="2171" y="707"/>
                  </a:moveTo>
                  <a:cubicBezTo>
                    <a:pt x="2543" y="6522"/>
                    <a:pt x="2916" y="12338"/>
                    <a:pt x="2730" y="16076"/>
                  </a:cubicBezTo>
                  <a:cubicBezTo>
                    <a:pt x="2543" y="19814"/>
                    <a:pt x="1798" y="21476"/>
                    <a:pt x="1054" y="21476"/>
                  </a:cubicBezTo>
                  <a:cubicBezTo>
                    <a:pt x="309" y="21476"/>
                    <a:pt x="-436" y="19814"/>
                    <a:pt x="309" y="16214"/>
                  </a:cubicBezTo>
                  <a:cubicBezTo>
                    <a:pt x="1054" y="12614"/>
                    <a:pt x="3288" y="7076"/>
                    <a:pt x="5150" y="3891"/>
                  </a:cubicBezTo>
                  <a:cubicBezTo>
                    <a:pt x="7012" y="707"/>
                    <a:pt x="8502" y="-124"/>
                    <a:pt x="10736" y="14"/>
                  </a:cubicBezTo>
                  <a:cubicBezTo>
                    <a:pt x="12971" y="153"/>
                    <a:pt x="15950" y="1261"/>
                    <a:pt x="17812" y="4168"/>
                  </a:cubicBezTo>
                  <a:cubicBezTo>
                    <a:pt x="19674" y="7076"/>
                    <a:pt x="20419" y="11784"/>
                    <a:pt x="21164" y="16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8282103" y="2799132"/>
              <a:ext cx="88724" cy="128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7" h="21450" fill="norm" stroke="1" extrusionOk="0">
                  <a:moveTo>
                    <a:pt x="17278" y="14014"/>
                  </a:moveTo>
                  <a:cubicBezTo>
                    <a:pt x="18260" y="12243"/>
                    <a:pt x="19241" y="10473"/>
                    <a:pt x="19978" y="8348"/>
                  </a:cubicBezTo>
                  <a:cubicBezTo>
                    <a:pt x="20714" y="6224"/>
                    <a:pt x="21205" y="3745"/>
                    <a:pt x="18750" y="2152"/>
                  </a:cubicBezTo>
                  <a:cubicBezTo>
                    <a:pt x="16296" y="558"/>
                    <a:pt x="10896" y="-150"/>
                    <a:pt x="6969" y="27"/>
                  </a:cubicBezTo>
                  <a:cubicBezTo>
                    <a:pt x="3041" y="204"/>
                    <a:pt x="587" y="1266"/>
                    <a:pt x="96" y="4453"/>
                  </a:cubicBezTo>
                  <a:cubicBezTo>
                    <a:pt x="-395" y="7640"/>
                    <a:pt x="1078" y="12952"/>
                    <a:pt x="2796" y="16139"/>
                  </a:cubicBezTo>
                  <a:cubicBezTo>
                    <a:pt x="4514" y="19325"/>
                    <a:pt x="6478" y="20388"/>
                    <a:pt x="8441" y="21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8206083" y="2833885"/>
              <a:ext cx="131467" cy="195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182" fill="norm" stroke="1" extrusionOk="0">
                  <a:moveTo>
                    <a:pt x="11009" y="12215"/>
                  </a:moveTo>
                  <a:cubicBezTo>
                    <a:pt x="9295" y="12444"/>
                    <a:pt x="7581" y="12674"/>
                    <a:pt x="5352" y="12329"/>
                  </a:cubicBezTo>
                  <a:cubicBezTo>
                    <a:pt x="3124" y="11985"/>
                    <a:pt x="381" y="11066"/>
                    <a:pt x="38" y="9227"/>
                  </a:cubicBezTo>
                  <a:cubicBezTo>
                    <a:pt x="-305" y="7389"/>
                    <a:pt x="1752" y="4632"/>
                    <a:pt x="3466" y="2908"/>
                  </a:cubicBezTo>
                  <a:cubicBezTo>
                    <a:pt x="5181" y="1185"/>
                    <a:pt x="6552" y="495"/>
                    <a:pt x="8438" y="151"/>
                  </a:cubicBezTo>
                  <a:cubicBezTo>
                    <a:pt x="10324" y="-194"/>
                    <a:pt x="12724" y="-194"/>
                    <a:pt x="14438" y="2908"/>
                  </a:cubicBezTo>
                  <a:cubicBezTo>
                    <a:pt x="16152" y="6010"/>
                    <a:pt x="17181" y="12215"/>
                    <a:pt x="17695" y="15891"/>
                  </a:cubicBezTo>
                  <a:cubicBezTo>
                    <a:pt x="18209" y="19568"/>
                    <a:pt x="18209" y="20717"/>
                    <a:pt x="18724" y="21061"/>
                  </a:cubicBezTo>
                  <a:cubicBezTo>
                    <a:pt x="19238" y="21406"/>
                    <a:pt x="20266" y="20946"/>
                    <a:pt x="21295" y="20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8337550" y="2824552"/>
              <a:ext cx="165100" cy="236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21600" y="2976"/>
                  </a:moveTo>
                  <a:cubicBezTo>
                    <a:pt x="21046" y="2020"/>
                    <a:pt x="20492" y="1064"/>
                    <a:pt x="19108" y="491"/>
                  </a:cubicBezTo>
                  <a:cubicBezTo>
                    <a:pt x="17723" y="-83"/>
                    <a:pt x="15508" y="-274"/>
                    <a:pt x="13569" y="586"/>
                  </a:cubicBezTo>
                  <a:cubicBezTo>
                    <a:pt x="11631" y="1446"/>
                    <a:pt x="9969" y="3358"/>
                    <a:pt x="9692" y="5174"/>
                  </a:cubicBezTo>
                  <a:cubicBezTo>
                    <a:pt x="9415" y="6990"/>
                    <a:pt x="10523" y="8710"/>
                    <a:pt x="12323" y="10717"/>
                  </a:cubicBezTo>
                  <a:cubicBezTo>
                    <a:pt x="14123" y="12724"/>
                    <a:pt x="16615" y="15018"/>
                    <a:pt x="17862" y="16834"/>
                  </a:cubicBezTo>
                  <a:cubicBezTo>
                    <a:pt x="19108" y="18650"/>
                    <a:pt x="19108" y="19988"/>
                    <a:pt x="15923" y="20657"/>
                  </a:cubicBezTo>
                  <a:cubicBezTo>
                    <a:pt x="12738" y="21326"/>
                    <a:pt x="6369" y="21326"/>
                    <a:pt x="0" y="21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0" y="3572286"/>
              <a:ext cx="381000" cy="53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56" fill="norm" stroke="1" extrusionOk="0">
                  <a:moveTo>
                    <a:pt x="17802" y="1635"/>
                  </a:moveTo>
                  <a:cubicBezTo>
                    <a:pt x="16971" y="957"/>
                    <a:pt x="16141" y="280"/>
                    <a:pt x="15073" y="68"/>
                  </a:cubicBezTo>
                  <a:cubicBezTo>
                    <a:pt x="14004" y="-144"/>
                    <a:pt x="12699" y="110"/>
                    <a:pt x="10503" y="1211"/>
                  </a:cubicBezTo>
                  <a:cubicBezTo>
                    <a:pt x="8308" y="2312"/>
                    <a:pt x="5222" y="4261"/>
                    <a:pt x="3145" y="6421"/>
                  </a:cubicBezTo>
                  <a:cubicBezTo>
                    <a:pt x="1068" y="8581"/>
                    <a:pt x="0" y="10952"/>
                    <a:pt x="0" y="12774"/>
                  </a:cubicBezTo>
                  <a:cubicBezTo>
                    <a:pt x="0" y="14595"/>
                    <a:pt x="1068" y="15865"/>
                    <a:pt x="3026" y="16628"/>
                  </a:cubicBezTo>
                  <a:cubicBezTo>
                    <a:pt x="4985" y="17390"/>
                    <a:pt x="7833" y="17644"/>
                    <a:pt x="10385" y="17221"/>
                  </a:cubicBezTo>
                  <a:cubicBezTo>
                    <a:pt x="12936" y="16797"/>
                    <a:pt x="15191" y="15696"/>
                    <a:pt x="17090" y="14214"/>
                  </a:cubicBezTo>
                  <a:cubicBezTo>
                    <a:pt x="18989" y="12731"/>
                    <a:pt x="20532" y="10868"/>
                    <a:pt x="21066" y="9216"/>
                  </a:cubicBezTo>
                  <a:cubicBezTo>
                    <a:pt x="21600" y="7564"/>
                    <a:pt x="21125" y="6124"/>
                    <a:pt x="19642" y="4938"/>
                  </a:cubicBezTo>
                  <a:cubicBezTo>
                    <a:pt x="18158" y="3752"/>
                    <a:pt x="15666" y="2821"/>
                    <a:pt x="14123" y="2355"/>
                  </a:cubicBezTo>
                  <a:cubicBezTo>
                    <a:pt x="12580" y="1889"/>
                    <a:pt x="11987" y="1889"/>
                    <a:pt x="11453" y="2016"/>
                  </a:cubicBezTo>
                  <a:cubicBezTo>
                    <a:pt x="10919" y="2143"/>
                    <a:pt x="10444" y="2397"/>
                    <a:pt x="10207" y="2736"/>
                  </a:cubicBezTo>
                  <a:cubicBezTo>
                    <a:pt x="9969" y="3075"/>
                    <a:pt x="9969" y="3498"/>
                    <a:pt x="10325" y="4811"/>
                  </a:cubicBezTo>
                  <a:cubicBezTo>
                    <a:pt x="10681" y="6124"/>
                    <a:pt x="11393" y="8327"/>
                    <a:pt x="12462" y="10910"/>
                  </a:cubicBezTo>
                  <a:cubicBezTo>
                    <a:pt x="13530" y="13494"/>
                    <a:pt x="14954" y="16458"/>
                    <a:pt x="16497" y="18280"/>
                  </a:cubicBezTo>
                  <a:cubicBezTo>
                    <a:pt x="18040" y="20101"/>
                    <a:pt x="19701" y="20778"/>
                    <a:pt x="21363" y="21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488950" y="3503556"/>
              <a:ext cx="103522" cy="64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514" fill="norm" stroke="1" extrusionOk="0">
                  <a:moveTo>
                    <a:pt x="0" y="1317"/>
                  </a:moveTo>
                  <a:cubicBezTo>
                    <a:pt x="1271" y="896"/>
                    <a:pt x="2541" y="475"/>
                    <a:pt x="4235" y="230"/>
                  </a:cubicBezTo>
                  <a:cubicBezTo>
                    <a:pt x="5929" y="-16"/>
                    <a:pt x="8047" y="-86"/>
                    <a:pt x="9741" y="124"/>
                  </a:cubicBezTo>
                  <a:cubicBezTo>
                    <a:pt x="11435" y="335"/>
                    <a:pt x="12706" y="826"/>
                    <a:pt x="14188" y="2474"/>
                  </a:cubicBezTo>
                  <a:cubicBezTo>
                    <a:pt x="15671" y="4122"/>
                    <a:pt x="17365" y="6927"/>
                    <a:pt x="18847" y="9697"/>
                  </a:cubicBezTo>
                  <a:cubicBezTo>
                    <a:pt x="20329" y="12467"/>
                    <a:pt x="21600" y="15202"/>
                    <a:pt x="19906" y="17166"/>
                  </a:cubicBezTo>
                  <a:cubicBezTo>
                    <a:pt x="18212" y="19130"/>
                    <a:pt x="13553" y="20322"/>
                    <a:pt x="8894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1498600" y="363220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1460500" y="3632200"/>
              <a:ext cx="444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1517650" y="3644899"/>
              <a:ext cx="698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1924050" y="3848100"/>
              <a:ext cx="18110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1600" fill="norm" stroke="1" extrusionOk="0">
                  <a:moveTo>
                    <a:pt x="0" y="0"/>
                  </a:moveTo>
                  <a:cubicBezTo>
                    <a:pt x="9600" y="3150"/>
                    <a:pt x="19200" y="6300"/>
                    <a:pt x="20400" y="9563"/>
                  </a:cubicBezTo>
                  <a:cubicBezTo>
                    <a:pt x="21600" y="12825"/>
                    <a:pt x="14400" y="16200"/>
                    <a:pt x="12000" y="18225"/>
                  </a:cubicBezTo>
                  <a:cubicBezTo>
                    <a:pt x="9600" y="20250"/>
                    <a:pt x="12000" y="20925"/>
                    <a:pt x="144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1790700" y="3835447"/>
              <a:ext cx="361950" cy="69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0" fill="norm" stroke="1" extrusionOk="0">
                  <a:moveTo>
                    <a:pt x="0" y="20950"/>
                  </a:moveTo>
                  <a:cubicBezTo>
                    <a:pt x="3284" y="14597"/>
                    <a:pt x="6568" y="8244"/>
                    <a:pt x="9663" y="4432"/>
                  </a:cubicBezTo>
                  <a:cubicBezTo>
                    <a:pt x="12758" y="621"/>
                    <a:pt x="15663" y="-650"/>
                    <a:pt x="17621" y="303"/>
                  </a:cubicBezTo>
                  <a:cubicBezTo>
                    <a:pt x="19579" y="1256"/>
                    <a:pt x="20589" y="4432"/>
                    <a:pt x="21600" y="76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1788422" y="4248149"/>
              <a:ext cx="351529" cy="65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850" fill="norm" stroke="1" extrusionOk="0">
                  <a:moveTo>
                    <a:pt x="524" y="8100"/>
                  </a:moveTo>
                  <a:cubicBezTo>
                    <a:pt x="139" y="12150"/>
                    <a:pt x="-247" y="16200"/>
                    <a:pt x="203" y="18563"/>
                  </a:cubicBezTo>
                  <a:cubicBezTo>
                    <a:pt x="653" y="20925"/>
                    <a:pt x="1939" y="21600"/>
                    <a:pt x="4317" y="19912"/>
                  </a:cubicBezTo>
                  <a:cubicBezTo>
                    <a:pt x="6696" y="18225"/>
                    <a:pt x="10167" y="14175"/>
                    <a:pt x="13189" y="10462"/>
                  </a:cubicBezTo>
                  <a:cubicBezTo>
                    <a:pt x="16210" y="6750"/>
                    <a:pt x="18782" y="3375"/>
                    <a:pt x="2135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2209524" y="4073260"/>
              <a:ext cx="209826" cy="206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263" fill="norm" stroke="1" extrusionOk="0">
                  <a:moveTo>
                    <a:pt x="21200" y="2973"/>
                  </a:moveTo>
                  <a:cubicBezTo>
                    <a:pt x="20558" y="2100"/>
                    <a:pt x="19917" y="1227"/>
                    <a:pt x="16923" y="682"/>
                  </a:cubicBezTo>
                  <a:cubicBezTo>
                    <a:pt x="13929" y="136"/>
                    <a:pt x="8582" y="-82"/>
                    <a:pt x="5374" y="27"/>
                  </a:cubicBezTo>
                  <a:cubicBezTo>
                    <a:pt x="2166" y="136"/>
                    <a:pt x="1097" y="573"/>
                    <a:pt x="455" y="1882"/>
                  </a:cubicBezTo>
                  <a:cubicBezTo>
                    <a:pt x="-186" y="3191"/>
                    <a:pt x="-400" y="5373"/>
                    <a:pt x="1525" y="7336"/>
                  </a:cubicBezTo>
                  <a:cubicBezTo>
                    <a:pt x="3450" y="9300"/>
                    <a:pt x="7513" y="11045"/>
                    <a:pt x="9972" y="12245"/>
                  </a:cubicBezTo>
                  <a:cubicBezTo>
                    <a:pt x="12432" y="13445"/>
                    <a:pt x="13287" y="14100"/>
                    <a:pt x="13822" y="14973"/>
                  </a:cubicBezTo>
                  <a:cubicBezTo>
                    <a:pt x="14356" y="15845"/>
                    <a:pt x="14570" y="16936"/>
                    <a:pt x="12859" y="18136"/>
                  </a:cubicBezTo>
                  <a:cubicBezTo>
                    <a:pt x="11149" y="19336"/>
                    <a:pt x="7513" y="20645"/>
                    <a:pt x="5160" y="21082"/>
                  </a:cubicBezTo>
                  <a:cubicBezTo>
                    <a:pt x="2808" y="21518"/>
                    <a:pt x="1739" y="21082"/>
                    <a:pt x="669" y="206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2997199" y="3868329"/>
              <a:ext cx="198061" cy="372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82" fill="norm" stroke="1" extrusionOk="0">
                  <a:moveTo>
                    <a:pt x="0" y="8669"/>
                  </a:moveTo>
                  <a:cubicBezTo>
                    <a:pt x="919" y="10247"/>
                    <a:pt x="1838" y="11824"/>
                    <a:pt x="2643" y="13766"/>
                  </a:cubicBezTo>
                  <a:cubicBezTo>
                    <a:pt x="3447" y="15707"/>
                    <a:pt x="4136" y="18013"/>
                    <a:pt x="4826" y="19469"/>
                  </a:cubicBezTo>
                  <a:cubicBezTo>
                    <a:pt x="5515" y="20925"/>
                    <a:pt x="6204" y="21532"/>
                    <a:pt x="6549" y="21350"/>
                  </a:cubicBezTo>
                  <a:cubicBezTo>
                    <a:pt x="6894" y="21168"/>
                    <a:pt x="6894" y="20197"/>
                    <a:pt x="6549" y="17588"/>
                  </a:cubicBezTo>
                  <a:cubicBezTo>
                    <a:pt x="6204" y="14979"/>
                    <a:pt x="5515" y="10732"/>
                    <a:pt x="5745" y="7759"/>
                  </a:cubicBezTo>
                  <a:cubicBezTo>
                    <a:pt x="5974" y="4786"/>
                    <a:pt x="7123" y="3087"/>
                    <a:pt x="8157" y="1995"/>
                  </a:cubicBezTo>
                  <a:cubicBezTo>
                    <a:pt x="9191" y="903"/>
                    <a:pt x="10111" y="417"/>
                    <a:pt x="11260" y="175"/>
                  </a:cubicBezTo>
                  <a:cubicBezTo>
                    <a:pt x="12409" y="-68"/>
                    <a:pt x="13787" y="-68"/>
                    <a:pt x="14936" y="235"/>
                  </a:cubicBezTo>
                  <a:cubicBezTo>
                    <a:pt x="16085" y="539"/>
                    <a:pt x="17004" y="1145"/>
                    <a:pt x="17464" y="2116"/>
                  </a:cubicBezTo>
                  <a:cubicBezTo>
                    <a:pt x="17923" y="3087"/>
                    <a:pt x="17923" y="4422"/>
                    <a:pt x="16889" y="5575"/>
                  </a:cubicBezTo>
                  <a:cubicBezTo>
                    <a:pt x="15855" y="6728"/>
                    <a:pt x="13787" y="7698"/>
                    <a:pt x="12294" y="8366"/>
                  </a:cubicBezTo>
                  <a:cubicBezTo>
                    <a:pt x="10800" y="9033"/>
                    <a:pt x="9881" y="9397"/>
                    <a:pt x="9651" y="9883"/>
                  </a:cubicBezTo>
                  <a:cubicBezTo>
                    <a:pt x="9421" y="10368"/>
                    <a:pt x="9881" y="10975"/>
                    <a:pt x="11719" y="11885"/>
                  </a:cubicBezTo>
                  <a:cubicBezTo>
                    <a:pt x="13557" y="12795"/>
                    <a:pt x="16774" y="14008"/>
                    <a:pt x="18728" y="15222"/>
                  </a:cubicBezTo>
                  <a:cubicBezTo>
                    <a:pt x="20681" y="16435"/>
                    <a:pt x="21370" y="17649"/>
                    <a:pt x="21485" y="18559"/>
                  </a:cubicBezTo>
                  <a:cubicBezTo>
                    <a:pt x="21600" y="19469"/>
                    <a:pt x="21140" y="20076"/>
                    <a:pt x="19187" y="20501"/>
                  </a:cubicBezTo>
                  <a:cubicBezTo>
                    <a:pt x="17234" y="20925"/>
                    <a:pt x="13787" y="21168"/>
                    <a:pt x="11374" y="20804"/>
                  </a:cubicBezTo>
                  <a:cubicBezTo>
                    <a:pt x="8962" y="20440"/>
                    <a:pt x="7583" y="19469"/>
                    <a:pt x="7353" y="18680"/>
                  </a:cubicBezTo>
                  <a:cubicBezTo>
                    <a:pt x="7123" y="17892"/>
                    <a:pt x="8043" y="17285"/>
                    <a:pt x="8962" y="166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3286306" y="3851555"/>
              <a:ext cx="114209" cy="39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310" fill="norm" stroke="1" extrusionOk="0">
                  <a:moveTo>
                    <a:pt x="2912" y="7014"/>
                  </a:moveTo>
                  <a:cubicBezTo>
                    <a:pt x="2519" y="9071"/>
                    <a:pt x="2126" y="11128"/>
                    <a:pt x="1930" y="13071"/>
                  </a:cubicBezTo>
                  <a:cubicBezTo>
                    <a:pt x="1734" y="15014"/>
                    <a:pt x="1734" y="16842"/>
                    <a:pt x="1537" y="18328"/>
                  </a:cubicBezTo>
                  <a:cubicBezTo>
                    <a:pt x="1341" y="19814"/>
                    <a:pt x="948" y="20957"/>
                    <a:pt x="555" y="21242"/>
                  </a:cubicBezTo>
                  <a:cubicBezTo>
                    <a:pt x="163" y="21528"/>
                    <a:pt x="-230" y="20957"/>
                    <a:pt x="163" y="18614"/>
                  </a:cubicBezTo>
                  <a:cubicBezTo>
                    <a:pt x="555" y="16271"/>
                    <a:pt x="1734" y="12157"/>
                    <a:pt x="2519" y="9128"/>
                  </a:cubicBezTo>
                  <a:cubicBezTo>
                    <a:pt x="3305" y="6099"/>
                    <a:pt x="3697" y="4157"/>
                    <a:pt x="4483" y="2842"/>
                  </a:cubicBezTo>
                  <a:cubicBezTo>
                    <a:pt x="5268" y="1528"/>
                    <a:pt x="6446" y="842"/>
                    <a:pt x="8017" y="442"/>
                  </a:cubicBezTo>
                  <a:cubicBezTo>
                    <a:pt x="9588" y="42"/>
                    <a:pt x="11552" y="-72"/>
                    <a:pt x="13319" y="42"/>
                  </a:cubicBezTo>
                  <a:cubicBezTo>
                    <a:pt x="15086" y="157"/>
                    <a:pt x="16657" y="499"/>
                    <a:pt x="17835" y="1299"/>
                  </a:cubicBezTo>
                  <a:cubicBezTo>
                    <a:pt x="19014" y="2099"/>
                    <a:pt x="19799" y="3357"/>
                    <a:pt x="19406" y="4614"/>
                  </a:cubicBezTo>
                  <a:cubicBezTo>
                    <a:pt x="19014" y="5871"/>
                    <a:pt x="17443" y="7128"/>
                    <a:pt x="16068" y="7985"/>
                  </a:cubicBezTo>
                  <a:cubicBezTo>
                    <a:pt x="14694" y="8842"/>
                    <a:pt x="13515" y="9299"/>
                    <a:pt x="13908" y="9757"/>
                  </a:cubicBezTo>
                  <a:cubicBezTo>
                    <a:pt x="14301" y="10214"/>
                    <a:pt x="16265" y="10671"/>
                    <a:pt x="18032" y="11471"/>
                  </a:cubicBezTo>
                  <a:cubicBezTo>
                    <a:pt x="19799" y="12271"/>
                    <a:pt x="21370" y="13414"/>
                    <a:pt x="21174" y="14557"/>
                  </a:cubicBezTo>
                  <a:cubicBezTo>
                    <a:pt x="20977" y="15699"/>
                    <a:pt x="19014" y="16842"/>
                    <a:pt x="16657" y="17699"/>
                  </a:cubicBezTo>
                  <a:cubicBezTo>
                    <a:pt x="14301" y="18557"/>
                    <a:pt x="11552" y="19128"/>
                    <a:pt x="8999" y="19414"/>
                  </a:cubicBezTo>
                  <a:cubicBezTo>
                    <a:pt x="6446" y="19699"/>
                    <a:pt x="4090" y="19699"/>
                    <a:pt x="3305" y="19357"/>
                  </a:cubicBezTo>
                  <a:cubicBezTo>
                    <a:pt x="2519" y="19014"/>
                    <a:pt x="3305" y="18328"/>
                    <a:pt x="4090" y="176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3483562" y="3843469"/>
              <a:ext cx="174039" cy="423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06" fill="norm" stroke="1" extrusionOk="0">
                  <a:moveTo>
                    <a:pt x="5784" y="6008"/>
                  </a:moveTo>
                  <a:cubicBezTo>
                    <a:pt x="4743" y="7826"/>
                    <a:pt x="3702" y="9644"/>
                    <a:pt x="3181" y="11836"/>
                  </a:cubicBezTo>
                  <a:cubicBezTo>
                    <a:pt x="2661" y="14028"/>
                    <a:pt x="2661" y="16594"/>
                    <a:pt x="2270" y="18359"/>
                  </a:cubicBezTo>
                  <a:cubicBezTo>
                    <a:pt x="1880" y="20123"/>
                    <a:pt x="1099" y="21085"/>
                    <a:pt x="579" y="21299"/>
                  </a:cubicBezTo>
                  <a:cubicBezTo>
                    <a:pt x="58" y="21513"/>
                    <a:pt x="-202" y="20978"/>
                    <a:pt x="188" y="18519"/>
                  </a:cubicBezTo>
                  <a:cubicBezTo>
                    <a:pt x="579" y="16060"/>
                    <a:pt x="1620" y="11675"/>
                    <a:pt x="2921" y="8467"/>
                  </a:cubicBezTo>
                  <a:cubicBezTo>
                    <a:pt x="4222" y="5260"/>
                    <a:pt x="5784" y="3228"/>
                    <a:pt x="6955" y="1945"/>
                  </a:cubicBezTo>
                  <a:cubicBezTo>
                    <a:pt x="8126" y="662"/>
                    <a:pt x="8906" y="127"/>
                    <a:pt x="9817" y="20"/>
                  </a:cubicBezTo>
                  <a:cubicBezTo>
                    <a:pt x="10728" y="-87"/>
                    <a:pt x="11769" y="234"/>
                    <a:pt x="12680" y="982"/>
                  </a:cubicBezTo>
                  <a:cubicBezTo>
                    <a:pt x="13591" y="1731"/>
                    <a:pt x="14371" y="2907"/>
                    <a:pt x="14111" y="4030"/>
                  </a:cubicBezTo>
                  <a:cubicBezTo>
                    <a:pt x="13851" y="5153"/>
                    <a:pt x="12550" y="6222"/>
                    <a:pt x="10988" y="6917"/>
                  </a:cubicBezTo>
                  <a:cubicBezTo>
                    <a:pt x="9427" y="7612"/>
                    <a:pt x="7605" y="7933"/>
                    <a:pt x="6174" y="8361"/>
                  </a:cubicBezTo>
                  <a:cubicBezTo>
                    <a:pt x="4743" y="8788"/>
                    <a:pt x="3702" y="9323"/>
                    <a:pt x="3441" y="9858"/>
                  </a:cubicBezTo>
                  <a:cubicBezTo>
                    <a:pt x="3181" y="10392"/>
                    <a:pt x="3702" y="10927"/>
                    <a:pt x="5653" y="11836"/>
                  </a:cubicBezTo>
                  <a:cubicBezTo>
                    <a:pt x="7605" y="12745"/>
                    <a:pt x="10988" y="14028"/>
                    <a:pt x="13851" y="15685"/>
                  </a:cubicBezTo>
                  <a:cubicBezTo>
                    <a:pt x="16714" y="17343"/>
                    <a:pt x="19056" y="19374"/>
                    <a:pt x="21398" y="21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4260850" y="3858597"/>
              <a:ext cx="79676" cy="477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463" fill="norm" stroke="1" extrusionOk="0">
                  <a:moveTo>
                    <a:pt x="4985" y="1527"/>
                  </a:moveTo>
                  <a:cubicBezTo>
                    <a:pt x="5538" y="1051"/>
                    <a:pt x="6092" y="575"/>
                    <a:pt x="7754" y="290"/>
                  </a:cubicBezTo>
                  <a:cubicBezTo>
                    <a:pt x="9415" y="4"/>
                    <a:pt x="12185" y="-91"/>
                    <a:pt x="14123" y="99"/>
                  </a:cubicBezTo>
                  <a:cubicBezTo>
                    <a:pt x="16062" y="290"/>
                    <a:pt x="17169" y="765"/>
                    <a:pt x="16892" y="2145"/>
                  </a:cubicBezTo>
                  <a:cubicBezTo>
                    <a:pt x="16615" y="3525"/>
                    <a:pt x="14954" y="5809"/>
                    <a:pt x="12185" y="8425"/>
                  </a:cubicBezTo>
                  <a:cubicBezTo>
                    <a:pt x="9415" y="11042"/>
                    <a:pt x="5538" y="13992"/>
                    <a:pt x="3323" y="15990"/>
                  </a:cubicBezTo>
                  <a:cubicBezTo>
                    <a:pt x="1108" y="17988"/>
                    <a:pt x="554" y="19035"/>
                    <a:pt x="831" y="19796"/>
                  </a:cubicBezTo>
                  <a:cubicBezTo>
                    <a:pt x="1108" y="20557"/>
                    <a:pt x="2215" y="21033"/>
                    <a:pt x="4154" y="21271"/>
                  </a:cubicBezTo>
                  <a:cubicBezTo>
                    <a:pt x="6092" y="21509"/>
                    <a:pt x="8862" y="21509"/>
                    <a:pt x="11354" y="21366"/>
                  </a:cubicBezTo>
                  <a:cubicBezTo>
                    <a:pt x="13846" y="21224"/>
                    <a:pt x="16062" y="20938"/>
                    <a:pt x="18000" y="20082"/>
                  </a:cubicBezTo>
                  <a:cubicBezTo>
                    <a:pt x="19938" y="19225"/>
                    <a:pt x="21600" y="17798"/>
                    <a:pt x="20492" y="16704"/>
                  </a:cubicBezTo>
                  <a:cubicBezTo>
                    <a:pt x="19385" y="15609"/>
                    <a:pt x="15508" y="14848"/>
                    <a:pt x="12185" y="14420"/>
                  </a:cubicBezTo>
                  <a:cubicBezTo>
                    <a:pt x="8862" y="13992"/>
                    <a:pt x="6092" y="13897"/>
                    <a:pt x="4154" y="14135"/>
                  </a:cubicBezTo>
                  <a:cubicBezTo>
                    <a:pt x="2215" y="14372"/>
                    <a:pt x="1108" y="14943"/>
                    <a:pt x="0" y="15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4441613" y="4157848"/>
              <a:ext cx="181187" cy="132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0534" fill="norm" stroke="1" extrusionOk="0">
                  <a:moveTo>
                    <a:pt x="10080" y="6107"/>
                  </a:moveTo>
                  <a:cubicBezTo>
                    <a:pt x="8838" y="6107"/>
                    <a:pt x="7597" y="6107"/>
                    <a:pt x="7597" y="4962"/>
                  </a:cubicBezTo>
                  <a:cubicBezTo>
                    <a:pt x="7597" y="3817"/>
                    <a:pt x="8838" y="1526"/>
                    <a:pt x="8466" y="544"/>
                  </a:cubicBezTo>
                  <a:cubicBezTo>
                    <a:pt x="8093" y="-438"/>
                    <a:pt x="6107" y="-111"/>
                    <a:pt x="4245" y="1689"/>
                  </a:cubicBezTo>
                  <a:cubicBezTo>
                    <a:pt x="2383" y="3489"/>
                    <a:pt x="645" y="6762"/>
                    <a:pt x="149" y="10035"/>
                  </a:cubicBezTo>
                  <a:cubicBezTo>
                    <a:pt x="-348" y="13307"/>
                    <a:pt x="397" y="16580"/>
                    <a:pt x="2383" y="18544"/>
                  </a:cubicBezTo>
                  <a:cubicBezTo>
                    <a:pt x="4369" y="20507"/>
                    <a:pt x="7597" y="21162"/>
                    <a:pt x="10949" y="19853"/>
                  </a:cubicBezTo>
                  <a:cubicBezTo>
                    <a:pt x="14300" y="18544"/>
                    <a:pt x="17776" y="15271"/>
                    <a:pt x="21252" y="119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4677432" y="3841749"/>
              <a:ext cx="85069" cy="494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473" fill="norm" stroke="1" extrusionOk="0">
                  <a:moveTo>
                    <a:pt x="21173" y="0"/>
                  </a:moveTo>
                  <a:cubicBezTo>
                    <a:pt x="16958" y="827"/>
                    <a:pt x="12744" y="1654"/>
                    <a:pt x="10110" y="3447"/>
                  </a:cubicBezTo>
                  <a:cubicBezTo>
                    <a:pt x="7475" y="5239"/>
                    <a:pt x="6422" y="7997"/>
                    <a:pt x="4841" y="10892"/>
                  </a:cubicBezTo>
                  <a:cubicBezTo>
                    <a:pt x="3261" y="13787"/>
                    <a:pt x="1153" y="16820"/>
                    <a:pt x="363" y="18567"/>
                  </a:cubicBezTo>
                  <a:cubicBezTo>
                    <a:pt x="-427" y="20313"/>
                    <a:pt x="100" y="20773"/>
                    <a:pt x="1680" y="21094"/>
                  </a:cubicBezTo>
                  <a:cubicBezTo>
                    <a:pt x="3261" y="21416"/>
                    <a:pt x="5895" y="21600"/>
                    <a:pt x="9319" y="21370"/>
                  </a:cubicBezTo>
                  <a:cubicBezTo>
                    <a:pt x="12744" y="21140"/>
                    <a:pt x="16958" y="20497"/>
                    <a:pt x="21173" y="198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4629150" y="4038600"/>
              <a:ext cx="1905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8450"/>
                    <a:pt x="5760" y="15300"/>
                    <a:pt x="9360" y="11700"/>
                  </a:cubicBezTo>
                  <a:cubicBezTo>
                    <a:pt x="12960" y="8100"/>
                    <a:pt x="17280" y="40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4856537" y="3822699"/>
              <a:ext cx="102813" cy="512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18" fill="norm" stroke="1" extrusionOk="0">
                  <a:moveTo>
                    <a:pt x="17445" y="0"/>
                  </a:moveTo>
                  <a:cubicBezTo>
                    <a:pt x="12155" y="2578"/>
                    <a:pt x="6865" y="5156"/>
                    <a:pt x="3779" y="7956"/>
                  </a:cubicBezTo>
                  <a:cubicBezTo>
                    <a:pt x="694" y="10756"/>
                    <a:pt x="-188" y="13778"/>
                    <a:pt x="32" y="16089"/>
                  </a:cubicBezTo>
                  <a:cubicBezTo>
                    <a:pt x="253" y="18400"/>
                    <a:pt x="1575" y="20000"/>
                    <a:pt x="4661" y="20800"/>
                  </a:cubicBezTo>
                  <a:cubicBezTo>
                    <a:pt x="7747" y="21600"/>
                    <a:pt x="12596" y="21600"/>
                    <a:pt x="15681" y="21422"/>
                  </a:cubicBezTo>
                  <a:cubicBezTo>
                    <a:pt x="18767" y="21244"/>
                    <a:pt x="20090" y="20889"/>
                    <a:pt x="21412" y="20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4781550" y="4165599"/>
              <a:ext cx="196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97" y="14400"/>
                    <a:pt x="1394" y="7200"/>
                    <a:pt x="4994" y="3600"/>
                  </a:cubicBezTo>
                  <a:cubicBezTo>
                    <a:pt x="8594" y="0"/>
                    <a:pt x="1509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5004178" y="4097704"/>
              <a:ext cx="120273" cy="201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392" fill="norm" stroke="1" extrusionOk="0">
                  <a:moveTo>
                    <a:pt x="7622" y="9917"/>
                  </a:moveTo>
                  <a:cubicBezTo>
                    <a:pt x="5792" y="10367"/>
                    <a:pt x="3961" y="10817"/>
                    <a:pt x="4327" y="10592"/>
                  </a:cubicBezTo>
                  <a:cubicBezTo>
                    <a:pt x="4694" y="10367"/>
                    <a:pt x="7256" y="9467"/>
                    <a:pt x="9819" y="8117"/>
                  </a:cubicBezTo>
                  <a:cubicBezTo>
                    <a:pt x="12382" y="6767"/>
                    <a:pt x="14944" y="4967"/>
                    <a:pt x="16592" y="3504"/>
                  </a:cubicBezTo>
                  <a:cubicBezTo>
                    <a:pt x="18239" y="2042"/>
                    <a:pt x="18971" y="917"/>
                    <a:pt x="18056" y="354"/>
                  </a:cubicBezTo>
                  <a:cubicBezTo>
                    <a:pt x="17141" y="-208"/>
                    <a:pt x="14578" y="-208"/>
                    <a:pt x="11100" y="1142"/>
                  </a:cubicBezTo>
                  <a:cubicBezTo>
                    <a:pt x="7622" y="2492"/>
                    <a:pt x="3229" y="5192"/>
                    <a:pt x="1216" y="8454"/>
                  </a:cubicBezTo>
                  <a:cubicBezTo>
                    <a:pt x="-798" y="11717"/>
                    <a:pt x="-432" y="15542"/>
                    <a:pt x="3229" y="17792"/>
                  </a:cubicBezTo>
                  <a:cubicBezTo>
                    <a:pt x="6890" y="20042"/>
                    <a:pt x="13846" y="20717"/>
                    <a:pt x="20802" y="21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5175250" y="4133849"/>
              <a:ext cx="190500" cy="243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0"/>
                  </a:moveTo>
                  <a:cubicBezTo>
                    <a:pt x="3600" y="3538"/>
                    <a:pt x="7200" y="7076"/>
                    <a:pt x="9120" y="10241"/>
                  </a:cubicBezTo>
                  <a:cubicBezTo>
                    <a:pt x="11040" y="13407"/>
                    <a:pt x="11280" y="16200"/>
                    <a:pt x="11040" y="17969"/>
                  </a:cubicBezTo>
                  <a:cubicBezTo>
                    <a:pt x="10800" y="19738"/>
                    <a:pt x="10080" y="20483"/>
                    <a:pt x="9120" y="20948"/>
                  </a:cubicBezTo>
                  <a:cubicBezTo>
                    <a:pt x="8160" y="21414"/>
                    <a:pt x="6960" y="21600"/>
                    <a:pt x="6120" y="21228"/>
                  </a:cubicBezTo>
                  <a:cubicBezTo>
                    <a:pt x="5280" y="20855"/>
                    <a:pt x="4800" y="19924"/>
                    <a:pt x="4920" y="17410"/>
                  </a:cubicBezTo>
                  <a:cubicBezTo>
                    <a:pt x="5040" y="14897"/>
                    <a:pt x="5760" y="10800"/>
                    <a:pt x="8640" y="7728"/>
                  </a:cubicBezTo>
                  <a:cubicBezTo>
                    <a:pt x="11520" y="4655"/>
                    <a:pt x="16560" y="2607"/>
                    <a:pt x="21600" y="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6038850" y="3905250"/>
              <a:ext cx="107950" cy="518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59" y="2116"/>
                    <a:pt x="16518" y="4232"/>
                    <a:pt x="13341" y="6568"/>
                  </a:cubicBezTo>
                  <a:cubicBezTo>
                    <a:pt x="10165" y="8904"/>
                    <a:pt x="6353" y="11461"/>
                    <a:pt x="3812" y="13886"/>
                  </a:cubicBezTo>
                  <a:cubicBezTo>
                    <a:pt x="1271" y="16310"/>
                    <a:pt x="0" y="18602"/>
                    <a:pt x="0" y="19925"/>
                  </a:cubicBezTo>
                  <a:cubicBezTo>
                    <a:pt x="0" y="21247"/>
                    <a:pt x="1271" y="21600"/>
                    <a:pt x="4024" y="21600"/>
                  </a:cubicBezTo>
                  <a:cubicBezTo>
                    <a:pt x="6776" y="21600"/>
                    <a:pt x="11012" y="21247"/>
                    <a:pt x="15247" y="208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5937250" y="4044950"/>
              <a:ext cx="33020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31" y="19286"/>
                    <a:pt x="5262" y="16971"/>
                    <a:pt x="8515" y="14014"/>
                  </a:cubicBezTo>
                  <a:cubicBezTo>
                    <a:pt x="11769" y="11057"/>
                    <a:pt x="15646" y="7457"/>
                    <a:pt x="17931" y="5014"/>
                  </a:cubicBezTo>
                  <a:cubicBezTo>
                    <a:pt x="20215" y="2571"/>
                    <a:pt x="20908" y="12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6197600" y="3943350"/>
              <a:ext cx="152400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68"/>
                    <a:pt x="16800" y="1137"/>
                    <a:pt x="14700" y="2795"/>
                  </a:cubicBezTo>
                  <a:cubicBezTo>
                    <a:pt x="12600" y="4453"/>
                    <a:pt x="10800" y="7200"/>
                    <a:pt x="8700" y="10137"/>
                  </a:cubicBezTo>
                  <a:cubicBezTo>
                    <a:pt x="6600" y="13074"/>
                    <a:pt x="4200" y="16200"/>
                    <a:pt x="2550" y="18047"/>
                  </a:cubicBezTo>
                  <a:cubicBezTo>
                    <a:pt x="900" y="19895"/>
                    <a:pt x="0" y="20463"/>
                    <a:pt x="0" y="20511"/>
                  </a:cubicBezTo>
                  <a:cubicBezTo>
                    <a:pt x="0" y="20558"/>
                    <a:pt x="900" y="20084"/>
                    <a:pt x="2400" y="19468"/>
                  </a:cubicBezTo>
                  <a:cubicBezTo>
                    <a:pt x="3900" y="18853"/>
                    <a:pt x="6000" y="18095"/>
                    <a:pt x="7500" y="17526"/>
                  </a:cubicBezTo>
                  <a:cubicBezTo>
                    <a:pt x="9000" y="16958"/>
                    <a:pt x="9900" y="16579"/>
                    <a:pt x="11100" y="16437"/>
                  </a:cubicBezTo>
                  <a:cubicBezTo>
                    <a:pt x="12300" y="16295"/>
                    <a:pt x="13800" y="16389"/>
                    <a:pt x="14700" y="16721"/>
                  </a:cubicBezTo>
                  <a:cubicBezTo>
                    <a:pt x="15600" y="17053"/>
                    <a:pt x="15900" y="17621"/>
                    <a:pt x="16050" y="18189"/>
                  </a:cubicBezTo>
                  <a:cubicBezTo>
                    <a:pt x="16200" y="18758"/>
                    <a:pt x="16200" y="19326"/>
                    <a:pt x="16200" y="19847"/>
                  </a:cubicBezTo>
                  <a:cubicBezTo>
                    <a:pt x="16200" y="20368"/>
                    <a:pt x="16200" y="20842"/>
                    <a:pt x="16350" y="21126"/>
                  </a:cubicBezTo>
                  <a:cubicBezTo>
                    <a:pt x="16500" y="21411"/>
                    <a:pt x="16800" y="21505"/>
                    <a:pt x="171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6369860" y="4256573"/>
              <a:ext cx="328685" cy="207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386" fill="norm" stroke="1" extrusionOk="0">
                  <a:moveTo>
                    <a:pt x="8150" y="6986"/>
                  </a:moveTo>
                  <a:cubicBezTo>
                    <a:pt x="8150" y="5677"/>
                    <a:pt x="8150" y="4368"/>
                    <a:pt x="7535" y="3168"/>
                  </a:cubicBezTo>
                  <a:cubicBezTo>
                    <a:pt x="6920" y="1968"/>
                    <a:pt x="5689" y="877"/>
                    <a:pt x="4733" y="331"/>
                  </a:cubicBezTo>
                  <a:cubicBezTo>
                    <a:pt x="3776" y="-214"/>
                    <a:pt x="3092" y="-214"/>
                    <a:pt x="2272" y="1313"/>
                  </a:cubicBezTo>
                  <a:cubicBezTo>
                    <a:pt x="1452" y="2841"/>
                    <a:pt x="495" y="5895"/>
                    <a:pt x="153" y="8513"/>
                  </a:cubicBezTo>
                  <a:cubicBezTo>
                    <a:pt x="-189" y="11131"/>
                    <a:pt x="84" y="13313"/>
                    <a:pt x="563" y="14513"/>
                  </a:cubicBezTo>
                  <a:cubicBezTo>
                    <a:pt x="1041" y="15713"/>
                    <a:pt x="1725" y="15931"/>
                    <a:pt x="2614" y="15386"/>
                  </a:cubicBezTo>
                  <a:cubicBezTo>
                    <a:pt x="3502" y="14841"/>
                    <a:pt x="4596" y="13531"/>
                    <a:pt x="5826" y="12877"/>
                  </a:cubicBezTo>
                  <a:cubicBezTo>
                    <a:pt x="7057" y="12222"/>
                    <a:pt x="8424" y="12222"/>
                    <a:pt x="9449" y="11786"/>
                  </a:cubicBezTo>
                  <a:cubicBezTo>
                    <a:pt x="10474" y="11350"/>
                    <a:pt x="11158" y="10477"/>
                    <a:pt x="11705" y="9604"/>
                  </a:cubicBezTo>
                  <a:cubicBezTo>
                    <a:pt x="12252" y="8731"/>
                    <a:pt x="12662" y="7859"/>
                    <a:pt x="12798" y="8077"/>
                  </a:cubicBezTo>
                  <a:cubicBezTo>
                    <a:pt x="12935" y="8295"/>
                    <a:pt x="12798" y="9604"/>
                    <a:pt x="12730" y="11022"/>
                  </a:cubicBezTo>
                  <a:cubicBezTo>
                    <a:pt x="12662" y="12441"/>
                    <a:pt x="12662" y="13968"/>
                    <a:pt x="12730" y="15277"/>
                  </a:cubicBezTo>
                  <a:cubicBezTo>
                    <a:pt x="12798" y="16586"/>
                    <a:pt x="12935" y="17677"/>
                    <a:pt x="13140" y="17677"/>
                  </a:cubicBezTo>
                  <a:cubicBezTo>
                    <a:pt x="13345" y="17677"/>
                    <a:pt x="13619" y="16586"/>
                    <a:pt x="14165" y="14295"/>
                  </a:cubicBezTo>
                  <a:cubicBezTo>
                    <a:pt x="14712" y="12004"/>
                    <a:pt x="15533" y="8513"/>
                    <a:pt x="16216" y="6222"/>
                  </a:cubicBezTo>
                  <a:cubicBezTo>
                    <a:pt x="16900" y="3931"/>
                    <a:pt x="17446" y="2841"/>
                    <a:pt x="17857" y="2841"/>
                  </a:cubicBezTo>
                  <a:cubicBezTo>
                    <a:pt x="18267" y="2841"/>
                    <a:pt x="18540" y="3931"/>
                    <a:pt x="19155" y="6550"/>
                  </a:cubicBezTo>
                  <a:cubicBezTo>
                    <a:pt x="19770" y="9168"/>
                    <a:pt x="20727" y="13313"/>
                    <a:pt x="21069" y="16041"/>
                  </a:cubicBezTo>
                  <a:cubicBezTo>
                    <a:pt x="21411" y="18768"/>
                    <a:pt x="21138" y="20077"/>
                    <a:pt x="20864" y="21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7193419" y="4048389"/>
              <a:ext cx="255167" cy="49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42" fill="norm" stroke="1" extrusionOk="0">
                  <a:moveTo>
                    <a:pt x="19215" y="2909"/>
                  </a:moveTo>
                  <a:cubicBezTo>
                    <a:pt x="19747" y="2445"/>
                    <a:pt x="20278" y="1981"/>
                    <a:pt x="20720" y="1518"/>
                  </a:cubicBezTo>
                  <a:cubicBezTo>
                    <a:pt x="21163" y="1054"/>
                    <a:pt x="21517" y="591"/>
                    <a:pt x="21251" y="313"/>
                  </a:cubicBezTo>
                  <a:cubicBezTo>
                    <a:pt x="20986" y="35"/>
                    <a:pt x="20101" y="-58"/>
                    <a:pt x="18419" y="35"/>
                  </a:cubicBezTo>
                  <a:cubicBezTo>
                    <a:pt x="16737" y="127"/>
                    <a:pt x="14258" y="406"/>
                    <a:pt x="11337" y="1611"/>
                  </a:cubicBezTo>
                  <a:cubicBezTo>
                    <a:pt x="8415" y="2816"/>
                    <a:pt x="5051" y="4948"/>
                    <a:pt x="2927" y="7358"/>
                  </a:cubicBezTo>
                  <a:cubicBezTo>
                    <a:pt x="802" y="9769"/>
                    <a:pt x="-83" y="12457"/>
                    <a:pt x="6" y="14589"/>
                  </a:cubicBezTo>
                  <a:cubicBezTo>
                    <a:pt x="94" y="16721"/>
                    <a:pt x="1156" y="18297"/>
                    <a:pt x="3369" y="19363"/>
                  </a:cubicBezTo>
                  <a:cubicBezTo>
                    <a:pt x="5583" y="20430"/>
                    <a:pt x="8947" y="20986"/>
                    <a:pt x="12310" y="21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7426035" y="4330700"/>
              <a:ext cx="219365" cy="178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150" fill="norm" stroke="1" extrusionOk="0">
                  <a:moveTo>
                    <a:pt x="3423" y="0"/>
                  </a:moveTo>
                  <a:cubicBezTo>
                    <a:pt x="1983" y="4772"/>
                    <a:pt x="543" y="9544"/>
                    <a:pt x="131" y="13060"/>
                  </a:cubicBezTo>
                  <a:cubicBezTo>
                    <a:pt x="-280" y="16577"/>
                    <a:pt x="337" y="18837"/>
                    <a:pt x="1160" y="20093"/>
                  </a:cubicBezTo>
                  <a:cubicBezTo>
                    <a:pt x="1983" y="21349"/>
                    <a:pt x="3011" y="21600"/>
                    <a:pt x="4657" y="20219"/>
                  </a:cubicBezTo>
                  <a:cubicBezTo>
                    <a:pt x="6303" y="18837"/>
                    <a:pt x="8566" y="15823"/>
                    <a:pt x="10006" y="13563"/>
                  </a:cubicBezTo>
                  <a:cubicBezTo>
                    <a:pt x="11446" y="11302"/>
                    <a:pt x="12063" y="9795"/>
                    <a:pt x="12371" y="9670"/>
                  </a:cubicBezTo>
                  <a:cubicBezTo>
                    <a:pt x="12680" y="9544"/>
                    <a:pt x="12680" y="10800"/>
                    <a:pt x="13091" y="11930"/>
                  </a:cubicBezTo>
                  <a:cubicBezTo>
                    <a:pt x="13503" y="13060"/>
                    <a:pt x="14326" y="14065"/>
                    <a:pt x="15766" y="14316"/>
                  </a:cubicBezTo>
                  <a:cubicBezTo>
                    <a:pt x="17206" y="14567"/>
                    <a:pt x="19263" y="14065"/>
                    <a:pt x="21320" y="13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7636933" y="4057650"/>
              <a:ext cx="122768" cy="466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21600" y="0"/>
                  </a:moveTo>
                  <a:cubicBezTo>
                    <a:pt x="18621" y="2443"/>
                    <a:pt x="15641" y="4887"/>
                    <a:pt x="13593" y="7575"/>
                  </a:cubicBezTo>
                  <a:cubicBezTo>
                    <a:pt x="11545" y="10262"/>
                    <a:pt x="10428" y="13195"/>
                    <a:pt x="9497" y="14954"/>
                  </a:cubicBezTo>
                  <a:cubicBezTo>
                    <a:pt x="8566" y="16713"/>
                    <a:pt x="7821" y="17300"/>
                    <a:pt x="6890" y="18033"/>
                  </a:cubicBezTo>
                  <a:cubicBezTo>
                    <a:pt x="5959" y="18766"/>
                    <a:pt x="4841" y="19645"/>
                    <a:pt x="4655" y="19743"/>
                  </a:cubicBezTo>
                  <a:cubicBezTo>
                    <a:pt x="4469" y="19841"/>
                    <a:pt x="5214" y="19157"/>
                    <a:pt x="6703" y="18228"/>
                  </a:cubicBezTo>
                  <a:cubicBezTo>
                    <a:pt x="8193" y="17300"/>
                    <a:pt x="10428" y="16127"/>
                    <a:pt x="12103" y="15345"/>
                  </a:cubicBezTo>
                  <a:cubicBezTo>
                    <a:pt x="13779" y="14563"/>
                    <a:pt x="14897" y="14172"/>
                    <a:pt x="15641" y="14221"/>
                  </a:cubicBezTo>
                  <a:cubicBezTo>
                    <a:pt x="16386" y="14270"/>
                    <a:pt x="16759" y="14758"/>
                    <a:pt x="17503" y="15540"/>
                  </a:cubicBezTo>
                  <a:cubicBezTo>
                    <a:pt x="18248" y="16322"/>
                    <a:pt x="19366" y="17397"/>
                    <a:pt x="19924" y="18326"/>
                  </a:cubicBezTo>
                  <a:cubicBezTo>
                    <a:pt x="20483" y="19254"/>
                    <a:pt x="20483" y="20036"/>
                    <a:pt x="19366" y="20574"/>
                  </a:cubicBezTo>
                  <a:cubicBezTo>
                    <a:pt x="18248" y="21111"/>
                    <a:pt x="16014" y="21405"/>
                    <a:pt x="12848" y="21502"/>
                  </a:cubicBezTo>
                  <a:cubicBezTo>
                    <a:pt x="9683" y="21600"/>
                    <a:pt x="5586" y="21502"/>
                    <a:pt x="3166" y="21209"/>
                  </a:cubicBezTo>
                  <a:cubicBezTo>
                    <a:pt x="745" y="20916"/>
                    <a:pt x="0" y="20427"/>
                    <a:pt x="0" y="20085"/>
                  </a:cubicBezTo>
                  <a:cubicBezTo>
                    <a:pt x="0" y="19743"/>
                    <a:pt x="745" y="19548"/>
                    <a:pt x="1490" y="19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7880350" y="4356100"/>
              <a:ext cx="381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7968166" y="4330699"/>
              <a:ext cx="15983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600" fill="norm" stroke="1" extrusionOk="0">
                  <a:moveTo>
                    <a:pt x="16757" y="0"/>
                  </a:moveTo>
                  <a:cubicBezTo>
                    <a:pt x="13988" y="0"/>
                    <a:pt x="11219" y="0"/>
                    <a:pt x="8173" y="973"/>
                  </a:cubicBezTo>
                  <a:cubicBezTo>
                    <a:pt x="5126" y="1946"/>
                    <a:pt x="1803" y="3892"/>
                    <a:pt x="557" y="5741"/>
                  </a:cubicBezTo>
                  <a:cubicBezTo>
                    <a:pt x="-689" y="7589"/>
                    <a:pt x="142" y="9341"/>
                    <a:pt x="3188" y="11870"/>
                  </a:cubicBezTo>
                  <a:cubicBezTo>
                    <a:pt x="6234" y="14400"/>
                    <a:pt x="11496" y="17708"/>
                    <a:pt x="14819" y="19459"/>
                  </a:cubicBezTo>
                  <a:cubicBezTo>
                    <a:pt x="18142" y="21211"/>
                    <a:pt x="19526" y="21405"/>
                    <a:pt x="209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7905749" y="4267200"/>
              <a:ext cx="31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8711636" y="3994798"/>
              <a:ext cx="165664" cy="634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578" fill="norm" stroke="1" extrusionOk="0">
                  <a:moveTo>
                    <a:pt x="21399" y="4298"/>
                  </a:moveTo>
                  <a:cubicBezTo>
                    <a:pt x="21126" y="3434"/>
                    <a:pt x="20852" y="2570"/>
                    <a:pt x="20852" y="1886"/>
                  </a:cubicBezTo>
                  <a:cubicBezTo>
                    <a:pt x="20852" y="1202"/>
                    <a:pt x="21126" y="698"/>
                    <a:pt x="20579" y="410"/>
                  </a:cubicBezTo>
                  <a:cubicBezTo>
                    <a:pt x="20032" y="122"/>
                    <a:pt x="18665" y="50"/>
                    <a:pt x="17298" y="14"/>
                  </a:cubicBezTo>
                  <a:cubicBezTo>
                    <a:pt x="15931" y="-22"/>
                    <a:pt x="14564" y="-22"/>
                    <a:pt x="12923" y="446"/>
                  </a:cubicBezTo>
                  <a:cubicBezTo>
                    <a:pt x="11283" y="914"/>
                    <a:pt x="9369" y="1850"/>
                    <a:pt x="7591" y="3398"/>
                  </a:cubicBezTo>
                  <a:cubicBezTo>
                    <a:pt x="5814" y="4946"/>
                    <a:pt x="4174" y="7106"/>
                    <a:pt x="2807" y="9518"/>
                  </a:cubicBezTo>
                  <a:cubicBezTo>
                    <a:pt x="1440" y="11930"/>
                    <a:pt x="346" y="14594"/>
                    <a:pt x="72" y="16646"/>
                  </a:cubicBezTo>
                  <a:cubicBezTo>
                    <a:pt x="-201" y="18698"/>
                    <a:pt x="346" y="20138"/>
                    <a:pt x="893" y="215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8635999" y="4425950"/>
              <a:ext cx="2603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351" y="11520"/>
                  </a:cubicBezTo>
                  <a:cubicBezTo>
                    <a:pt x="702" y="8640"/>
                    <a:pt x="1405" y="6480"/>
                    <a:pt x="5005" y="4680"/>
                  </a:cubicBezTo>
                  <a:cubicBezTo>
                    <a:pt x="8605" y="2880"/>
                    <a:pt x="15102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8885641" y="4430406"/>
              <a:ext cx="137709" cy="117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0690" fill="norm" stroke="1" extrusionOk="0">
                  <a:moveTo>
                    <a:pt x="20974" y="333"/>
                  </a:moveTo>
                  <a:cubicBezTo>
                    <a:pt x="16783" y="-40"/>
                    <a:pt x="12592" y="-412"/>
                    <a:pt x="8884" y="1078"/>
                  </a:cubicBezTo>
                  <a:cubicBezTo>
                    <a:pt x="5177" y="2567"/>
                    <a:pt x="1953" y="5919"/>
                    <a:pt x="664" y="9457"/>
                  </a:cubicBezTo>
                  <a:cubicBezTo>
                    <a:pt x="-626" y="12995"/>
                    <a:pt x="19" y="16719"/>
                    <a:pt x="2114" y="18767"/>
                  </a:cubicBezTo>
                  <a:cubicBezTo>
                    <a:pt x="4210" y="20816"/>
                    <a:pt x="7756" y="21188"/>
                    <a:pt x="10658" y="20071"/>
                  </a:cubicBezTo>
                  <a:cubicBezTo>
                    <a:pt x="13559" y="18954"/>
                    <a:pt x="15816" y="16347"/>
                    <a:pt x="16944" y="13926"/>
                  </a:cubicBezTo>
                  <a:cubicBezTo>
                    <a:pt x="18073" y="11505"/>
                    <a:pt x="18073" y="9271"/>
                    <a:pt x="17428" y="7595"/>
                  </a:cubicBezTo>
                  <a:cubicBezTo>
                    <a:pt x="16783" y="5919"/>
                    <a:pt x="15493" y="4802"/>
                    <a:pt x="14204" y="4802"/>
                  </a:cubicBezTo>
                  <a:cubicBezTo>
                    <a:pt x="12914" y="4802"/>
                    <a:pt x="11625" y="5919"/>
                    <a:pt x="10335" y="70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9016999" y="4387850"/>
              <a:ext cx="209551" cy="215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5033"/>
                  </a:moveTo>
                  <a:cubicBezTo>
                    <a:pt x="655" y="4194"/>
                    <a:pt x="1309" y="3355"/>
                    <a:pt x="2182" y="2726"/>
                  </a:cubicBezTo>
                  <a:cubicBezTo>
                    <a:pt x="3055" y="2097"/>
                    <a:pt x="4145" y="1678"/>
                    <a:pt x="5673" y="2936"/>
                  </a:cubicBezTo>
                  <a:cubicBezTo>
                    <a:pt x="7200" y="4194"/>
                    <a:pt x="9164" y="7130"/>
                    <a:pt x="10145" y="9751"/>
                  </a:cubicBezTo>
                  <a:cubicBezTo>
                    <a:pt x="11127" y="12373"/>
                    <a:pt x="11127" y="14680"/>
                    <a:pt x="10691" y="16462"/>
                  </a:cubicBezTo>
                  <a:cubicBezTo>
                    <a:pt x="10255" y="18245"/>
                    <a:pt x="9382" y="19503"/>
                    <a:pt x="8400" y="20342"/>
                  </a:cubicBezTo>
                  <a:cubicBezTo>
                    <a:pt x="7418" y="21181"/>
                    <a:pt x="6327" y="21600"/>
                    <a:pt x="5673" y="21181"/>
                  </a:cubicBezTo>
                  <a:cubicBezTo>
                    <a:pt x="5018" y="20761"/>
                    <a:pt x="4800" y="19503"/>
                    <a:pt x="5891" y="16567"/>
                  </a:cubicBezTo>
                  <a:cubicBezTo>
                    <a:pt x="6982" y="13631"/>
                    <a:pt x="9382" y="9017"/>
                    <a:pt x="12218" y="5977"/>
                  </a:cubicBezTo>
                  <a:cubicBezTo>
                    <a:pt x="15055" y="2936"/>
                    <a:pt x="18327" y="146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4979579" y="4959350"/>
              <a:ext cx="214721" cy="152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75" fill="norm" stroke="1" extrusionOk="0">
                  <a:moveTo>
                    <a:pt x="2423" y="0"/>
                  </a:moveTo>
                  <a:cubicBezTo>
                    <a:pt x="1576" y="4734"/>
                    <a:pt x="729" y="9468"/>
                    <a:pt x="306" y="12723"/>
                  </a:cubicBezTo>
                  <a:cubicBezTo>
                    <a:pt x="-118" y="15978"/>
                    <a:pt x="-118" y="17753"/>
                    <a:pt x="411" y="18789"/>
                  </a:cubicBezTo>
                  <a:cubicBezTo>
                    <a:pt x="941" y="19825"/>
                    <a:pt x="2000" y="20121"/>
                    <a:pt x="3270" y="18937"/>
                  </a:cubicBezTo>
                  <a:cubicBezTo>
                    <a:pt x="4541" y="17753"/>
                    <a:pt x="6023" y="15090"/>
                    <a:pt x="7188" y="13315"/>
                  </a:cubicBezTo>
                  <a:cubicBezTo>
                    <a:pt x="8353" y="11540"/>
                    <a:pt x="9200" y="10652"/>
                    <a:pt x="9729" y="10948"/>
                  </a:cubicBezTo>
                  <a:cubicBezTo>
                    <a:pt x="10258" y="11244"/>
                    <a:pt x="10470" y="12723"/>
                    <a:pt x="10682" y="14203"/>
                  </a:cubicBezTo>
                  <a:cubicBezTo>
                    <a:pt x="10894" y="15682"/>
                    <a:pt x="11106" y="17162"/>
                    <a:pt x="11529" y="18493"/>
                  </a:cubicBezTo>
                  <a:cubicBezTo>
                    <a:pt x="11953" y="19825"/>
                    <a:pt x="12588" y="21008"/>
                    <a:pt x="13435" y="21304"/>
                  </a:cubicBezTo>
                  <a:cubicBezTo>
                    <a:pt x="14282" y="21600"/>
                    <a:pt x="15341" y="21008"/>
                    <a:pt x="16717" y="18789"/>
                  </a:cubicBezTo>
                  <a:cubicBezTo>
                    <a:pt x="18094" y="16570"/>
                    <a:pt x="19788" y="12723"/>
                    <a:pt x="20635" y="10652"/>
                  </a:cubicBezTo>
                  <a:cubicBezTo>
                    <a:pt x="21482" y="8581"/>
                    <a:pt x="21482" y="8285"/>
                    <a:pt x="21482" y="79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5180124" y="4970173"/>
              <a:ext cx="274526" cy="135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0910" fill="norm" stroke="1" extrusionOk="0">
                  <a:moveTo>
                    <a:pt x="5061" y="10109"/>
                  </a:moveTo>
                  <a:cubicBezTo>
                    <a:pt x="5886" y="10436"/>
                    <a:pt x="6710" y="10763"/>
                    <a:pt x="7617" y="9781"/>
                  </a:cubicBezTo>
                  <a:cubicBezTo>
                    <a:pt x="8524" y="8800"/>
                    <a:pt x="9513" y="6509"/>
                    <a:pt x="10173" y="4545"/>
                  </a:cubicBezTo>
                  <a:cubicBezTo>
                    <a:pt x="10832" y="2581"/>
                    <a:pt x="11162" y="945"/>
                    <a:pt x="10750" y="291"/>
                  </a:cubicBezTo>
                  <a:cubicBezTo>
                    <a:pt x="10338" y="-364"/>
                    <a:pt x="9183" y="-37"/>
                    <a:pt x="7287" y="2581"/>
                  </a:cubicBezTo>
                  <a:cubicBezTo>
                    <a:pt x="5391" y="5200"/>
                    <a:pt x="2753" y="10109"/>
                    <a:pt x="1351" y="13381"/>
                  </a:cubicBezTo>
                  <a:cubicBezTo>
                    <a:pt x="-50" y="16654"/>
                    <a:pt x="-215" y="18291"/>
                    <a:pt x="197" y="19436"/>
                  </a:cubicBezTo>
                  <a:cubicBezTo>
                    <a:pt x="609" y="20581"/>
                    <a:pt x="1599" y="21236"/>
                    <a:pt x="4484" y="20745"/>
                  </a:cubicBezTo>
                  <a:cubicBezTo>
                    <a:pt x="7370" y="20254"/>
                    <a:pt x="12151" y="18618"/>
                    <a:pt x="15284" y="16981"/>
                  </a:cubicBezTo>
                  <a:cubicBezTo>
                    <a:pt x="18417" y="15345"/>
                    <a:pt x="19901" y="13709"/>
                    <a:pt x="21385" y="120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5448300" y="4800600"/>
              <a:ext cx="151489" cy="358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92" fill="norm" stroke="1" extrusionOk="0">
                  <a:moveTo>
                    <a:pt x="2700" y="0"/>
                  </a:moveTo>
                  <a:cubicBezTo>
                    <a:pt x="2100" y="4955"/>
                    <a:pt x="1500" y="9911"/>
                    <a:pt x="1200" y="13214"/>
                  </a:cubicBezTo>
                  <a:cubicBezTo>
                    <a:pt x="900" y="16518"/>
                    <a:pt x="900" y="18169"/>
                    <a:pt x="900" y="19376"/>
                  </a:cubicBezTo>
                  <a:cubicBezTo>
                    <a:pt x="900" y="20584"/>
                    <a:pt x="900" y="21346"/>
                    <a:pt x="1350" y="21473"/>
                  </a:cubicBezTo>
                  <a:cubicBezTo>
                    <a:pt x="1800" y="21600"/>
                    <a:pt x="2700" y="21092"/>
                    <a:pt x="3900" y="20075"/>
                  </a:cubicBezTo>
                  <a:cubicBezTo>
                    <a:pt x="5100" y="19059"/>
                    <a:pt x="6600" y="17534"/>
                    <a:pt x="8100" y="16327"/>
                  </a:cubicBezTo>
                  <a:cubicBezTo>
                    <a:pt x="9600" y="15120"/>
                    <a:pt x="11100" y="14231"/>
                    <a:pt x="12600" y="13722"/>
                  </a:cubicBezTo>
                  <a:cubicBezTo>
                    <a:pt x="14100" y="13214"/>
                    <a:pt x="15600" y="13087"/>
                    <a:pt x="16650" y="13405"/>
                  </a:cubicBezTo>
                  <a:cubicBezTo>
                    <a:pt x="17700" y="13722"/>
                    <a:pt x="18300" y="14485"/>
                    <a:pt x="19050" y="15184"/>
                  </a:cubicBezTo>
                  <a:cubicBezTo>
                    <a:pt x="19800" y="15882"/>
                    <a:pt x="20700" y="16518"/>
                    <a:pt x="21150" y="17280"/>
                  </a:cubicBezTo>
                  <a:cubicBezTo>
                    <a:pt x="21600" y="18042"/>
                    <a:pt x="21600" y="18932"/>
                    <a:pt x="21000" y="19567"/>
                  </a:cubicBezTo>
                  <a:cubicBezTo>
                    <a:pt x="20400" y="20202"/>
                    <a:pt x="19200" y="20584"/>
                    <a:pt x="17100" y="20838"/>
                  </a:cubicBezTo>
                  <a:cubicBezTo>
                    <a:pt x="15000" y="21092"/>
                    <a:pt x="12000" y="21219"/>
                    <a:pt x="9000" y="20774"/>
                  </a:cubicBezTo>
                  <a:cubicBezTo>
                    <a:pt x="6000" y="20329"/>
                    <a:pt x="3000" y="19313"/>
                    <a:pt x="0" y="18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6946900" y="4801542"/>
              <a:ext cx="166232" cy="392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48" fill="norm" stroke="1" extrusionOk="0">
                  <a:moveTo>
                    <a:pt x="0" y="645"/>
                  </a:moveTo>
                  <a:cubicBezTo>
                    <a:pt x="3554" y="296"/>
                    <a:pt x="7109" y="-52"/>
                    <a:pt x="10253" y="6"/>
                  </a:cubicBezTo>
                  <a:cubicBezTo>
                    <a:pt x="13397" y="64"/>
                    <a:pt x="16132" y="529"/>
                    <a:pt x="18182" y="1283"/>
                  </a:cubicBezTo>
                  <a:cubicBezTo>
                    <a:pt x="20233" y="2038"/>
                    <a:pt x="21600" y="3083"/>
                    <a:pt x="21463" y="5000"/>
                  </a:cubicBezTo>
                  <a:cubicBezTo>
                    <a:pt x="21327" y="6916"/>
                    <a:pt x="19686" y="9703"/>
                    <a:pt x="18182" y="12142"/>
                  </a:cubicBezTo>
                  <a:cubicBezTo>
                    <a:pt x="16678" y="14580"/>
                    <a:pt x="15311" y="16671"/>
                    <a:pt x="14765" y="18180"/>
                  </a:cubicBezTo>
                  <a:cubicBezTo>
                    <a:pt x="14218" y="19690"/>
                    <a:pt x="14491" y="20619"/>
                    <a:pt x="14765" y="21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7042150" y="5365750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7226300" y="4832349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7305856" y="4857750"/>
              <a:ext cx="15695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200"/>
                    <a:pt x="3818" y="6400"/>
                    <a:pt x="1118" y="10000"/>
                  </a:cubicBezTo>
                  <a:cubicBezTo>
                    <a:pt x="-1582" y="13600"/>
                    <a:pt x="1118" y="17600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6020225" y="4826000"/>
              <a:ext cx="18626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6718" y="0"/>
                  </a:moveTo>
                  <a:cubicBezTo>
                    <a:pt x="4318" y="4500"/>
                    <a:pt x="1918" y="9000"/>
                    <a:pt x="718" y="12343"/>
                  </a:cubicBezTo>
                  <a:cubicBezTo>
                    <a:pt x="-482" y="15686"/>
                    <a:pt x="-482" y="17871"/>
                    <a:pt x="3118" y="19221"/>
                  </a:cubicBezTo>
                  <a:cubicBezTo>
                    <a:pt x="6718" y="20571"/>
                    <a:pt x="13918" y="21086"/>
                    <a:pt x="211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6102927" y="5034986"/>
              <a:ext cx="73507" cy="150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80" fill="norm" stroke="1" extrusionOk="0">
                  <a:moveTo>
                    <a:pt x="16495" y="980"/>
                  </a:moveTo>
                  <a:cubicBezTo>
                    <a:pt x="13409" y="380"/>
                    <a:pt x="10323" y="-220"/>
                    <a:pt x="7855" y="80"/>
                  </a:cubicBezTo>
                  <a:cubicBezTo>
                    <a:pt x="5386" y="380"/>
                    <a:pt x="3535" y="1580"/>
                    <a:pt x="2301" y="4130"/>
                  </a:cubicBezTo>
                  <a:cubicBezTo>
                    <a:pt x="1066" y="6680"/>
                    <a:pt x="449" y="10580"/>
                    <a:pt x="141" y="13280"/>
                  </a:cubicBezTo>
                  <a:cubicBezTo>
                    <a:pt x="-168" y="15980"/>
                    <a:pt x="-168" y="17480"/>
                    <a:pt x="2301" y="18830"/>
                  </a:cubicBezTo>
                  <a:cubicBezTo>
                    <a:pt x="4769" y="20180"/>
                    <a:pt x="9706" y="21380"/>
                    <a:pt x="13101" y="21380"/>
                  </a:cubicBezTo>
                  <a:cubicBezTo>
                    <a:pt x="16495" y="21380"/>
                    <a:pt x="18346" y="20180"/>
                    <a:pt x="19581" y="18080"/>
                  </a:cubicBezTo>
                  <a:cubicBezTo>
                    <a:pt x="20815" y="15980"/>
                    <a:pt x="21432" y="12980"/>
                    <a:pt x="21432" y="10730"/>
                  </a:cubicBezTo>
                  <a:cubicBezTo>
                    <a:pt x="21432" y="8480"/>
                    <a:pt x="20815" y="6980"/>
                    <a:pt x="18963" y="6080"/>
                  </a:cubicBezTo>
                  <a:cubicBezTo>
                    <a:pt x="17112" y="5180"/>
                    <a:pt x="14026" y="4880"/>
                    <a:pt x="10941" y="4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6254750" y="5054514"/>
              <a:ext cx="158750" cy="12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12960" y="7330"/>
                  </a:moveTo>
                  <a:cubicBezTo>
                    <a:pt x="12384" y="5588"/>
                    <a:pt x="11808" y="3846"/>
                    <a:pt x="10656" y="2278"/>
                  </a:cubicBezTo>
                  <a:cubicBezTo>
                    <a:pt x="9504" y="711"/>
                    <a:pt x="7776" y="-683"/>
                    <a:pt x="5904" y="362"/>
                  </a:cubicBezTo>
                  <a:cubicBezTo>
                    <a:pt x="4032" y="1407"/>
                    <a:pt x="2016" y="4891"/>
                    <a:pt x="1008" y="7504"/>
                  </a:cubicBezTo>
                  <a:cubicBezTo>
                    <a:pt x="0" y="10117"/>
                    <a:pt x="0" y="11859"/>
                    <a:pt x="0" y="13601"/>
                  </a:cubicBezTo>
                  <a:cubicBezTo>
                    <a:pt x="0" y="15343"/>
                    <a:pt x="0" y="17085"/>
                    <a:pt x="576" y="18478"/>
                  </a:cubicBezTo>
                  <a:cubicBezTo>
                    <a:pt x="1152" y="19872"/>
                    <a:pt x="2304" y="20917"/>
                    <a:pt x="4032" y="19872"/>
                  </a:cubicBezTo>
                  <a:cubicBezTo>
                    <a:pt x="5760" y="18827"/>
                    <a:pt x="8064" y="15691"/>
                    <a:pt x="10080" y="13078"/>
                  </a:cubicBezTo>
                  <a:cubicBezTo>
                    <a:pt x="12096" y="10465"/>
                    <a:pt x="13824" y="8375"/>
                    <a:pt x="14688" y="8201"/>
                  </a:cubicBezTo>
                  <a:cubicBezTo>
                    <a:pt x="15552" y="8027"/>
                    <a:pt x="15552" y="9769"/>
                    <a:pt x="15840" y="11511"/>
                  </a:cubicBezTo>
                  <a:cubicBezTo>
                    <a:pt x="16128" y="13252"/>
                    <a:pt x="16704" y="14994"/>
                    <a:pt x="17712" y="16214"/>
                  </a:cubicBezTo>
                  <a:cubicBezTo>
                    <a:pt x="18720" y="17433"/>
                    <a:pt x="20160" y="18130"/>
                    <a:pt x="21600" y="188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6420643" y="4873535"/>
              <a:ext cx="138181" cy="329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05" fill="norm" stroke="1" extrusionOk="0">
                  <a:moveTo>
                    <a:pt x="20495" y="14658"/>
                  </a:moveTo>
                  <a:cubicBezTo>
                    <a:pt x="18532" y="13833"/>
                    <a:pt x="16568" y="13007"/>
                    <a:pt x="13622" y="12938"/>
                  </a:cubicBezTo>
                  <a:cubicBezTo>
                    <a:pt x="10677" y="12869"/>
                    <a:pt x="6750" y="13557"/>
                    <a:pt x="4295" y="14520"/>
                  </a:cubicBezTo>
                  <a:cubicBezTo>
                    <a:pt x="1841" y="15483"/>
                    <a:pt x="859" y="16722"/>
                    <a:pt x="368" y="17685"/>
                  </a:cubicBezTo>
                  <a:cubicBezTo>
                    <a:pt x="-123" y="18648"/>
                    <a:pt x="-123" y="19336"/>
                    <a:pt x="368" y="19955"/>
                  </a:cubicBezTo>
                  <a:cubicBezTo>
                    <a:pt x="859" y="20574"/>
                    <a:pt x="1841" y="21124"/>
                    <a:pt x="3150" y="21331"/>
                  </a:cubicBezTo>
                  <a:cubicBezTo>
                    <a:pt x="4459" y="21537"/>
                    <a:pt x="6095" y="21399"/>
                    <a:pt x="8877" y="19817"/>
                  </a:cubicBezTo>
                  <a:cubicBezTo>
                    <a:pt x="11659" y="18235"/>
                    <a:pt x="15586" y="15208"/>
                    <a:pt x="17877" y="12182"/>
                  </a:cubicBezTo>
                  <a:cubicBezTo>
                    <a:pt x="20168" y="9155"/>
                    <a:pt x="20822" y="6128"/>
                    <a:pt x="21150" y="4271"/>
                  </a:cubicBezTo>
                  <a:cubicBezTo>
                    <a:pt x="21477" y="2413"/>
                    <a:pt x="21477" y="1726"/>
                    <a:pt x="20822" y="1106"/>
                  </a:cubicBezTo>
                  <a:cubicBezTo>
                    <a:pt x="20168" y="487"/>
                    <a:pt x="18859" y="-63"/>
                    <a:pt x="17877" y="6"/>
                  </a:cubicBezTo>
                  <a:cubicBezTo>
                    <a:pt x="16895" y="75"/>
                    <a:pt x="16241" y="762"/>
                    <a:pt x="15750" y="3101"/>
                  </a:cubicBezTo>
                  <a:cubicBezTo>
                    <a:pt x="15259" y="5440"/>
                    <a:pt x="14932" y="9430"/>
                    <a:pt x="15259" y="12663"/>
                  </a:cubicBezTo>
                  <a:cubicBezTo>
                    <a:pt x="15586" y="15896"/>
                    <a:pt x="16568" y="18373"/>
                    <a:pt x="17550" y="208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956733" y="5905500"/>
              <a:ext cx="8468" cy="382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5400" y="0"/>
                  </a:moveTo>
                  <a:cubicBezTo>
                    <a:pt x="10800" y="3341"/>
                    <a:pt x="16200" y="6683"/>
                    <a:pt x="13500" y="10084"/>
                  </a:cubicBezTo>
                  <a:cubicBezTo>
                    <a:pt x="10800" y="13485"/>
                    <a:pt x="0" y="16946"/>
                    <a:pt x="0" y="18975"/>
                  </a:cubicBezTo>
                  <a:cubicBezTo>
                    <a:pt x="0" y="21003"/>
                    <a:pt x="10800" y="21600"/>
                    <a:pt x="16200" y="21540"/>
                  </a:cubicBezTo>
                  <a:cubicBezTo>
                    <a:pt x="21600" y="21481"/>
                    <a:pt x="21600" y="20765"/>
                    <a:pt x="21600" y="200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904719" y="5934808"/>
              <a:ext cx="231888" cy="442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418" fill="norm" stroke="1" extrusionOk="0">
                  <a:moveTo>
                    <a:pt x="2003" y="4110"/>
                  </a:moveTo>
                  <a:cubicBezTo>
                    <a:pt x="1435" y="3701"/>
                    <a:pt x="866" y="3291"/>
                    <a:pt x="393" y="2728"/>
                  </a:cubicBezTo>
                  <a:cubicBezTo>
                    <a:pt x="-81" y="2165"/>
                    <a:pt x="-460" y="1449"/>
                    <a:pt x="1340" y="886"/>
                  </a:cubicBezTo>
                  <a:cubicBezTo>
                    <a:pt x="3140" y="322"/>
                    <a:pt x="7119" y="-87"/>
                    <a:pt x="10529" y="15"/>
                  </a:cubicBezTo>
                  <a:cubicBezTo>
                    <a:pt x="13940" y="118"/>
                    <a:pt x="16782" y="732"/>
                    <a:pt x="18582" y="2114"/>
                  </a:cubicBezTo>
                  <a:cubicBezTo>
                    <a:pt x="20382" y="3496"/>
                    <a:pt x="21140" y="5646"/>
                    <a:pt x="20572" y="8051"/>
                  </a:cubicBezTo>
                  <a:cubicBezTo>
                    <a:pt x="20003" y="10457"/>
                    <a:pt x="18108" y="13119"/>
                    <a:pt x="15172" y="15371"/>
                  </a:cubicBezTo>
                  <a:cubicBezTo>
                    <a:pt x="12235" y="17623"/>
                    <a:pt x="8256" y="19466"/>
                    <a:pt x="5793" y="20438"/>
                  </a:cubicBezTo>
                  <a:cubicBezTo>
                    <a:pt x="3329" y="21411"/>
                    <a:pt x="2382" y="21513"/>
                    <a:pt x="1529" y="21359"/>
                  </a:cubicBezTo>
                  <a:cubicBezTo>
                    <a:pt x="677" y="21206"/>
                    <a:pt x="-81" y="20796"/>
                    <a:pt x="393" y="20182"/>
                  </a:cubicBezTo>
                  <a:cubicBezTo>
                    <a:pt x="866" y="19568"/>
                    <a:pt x="2572" y="18749"/>
                    <a:pt x="4277" y="179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1295399" y="6127750"/>
              <a:ext cx="152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5840"/>
                    <a:pt x="1800" y="10080"/>
                    <a:pt x="5400" y="6480"/>
                  </a:cubicBezTo>
                  <a:cubicBezTo>
                    <a:pt x="9000" y="2880"/>
                    <a:pt x="1530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1283185" y="6252304"/>
              <a:ext cx="247166" cy="31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19948" fill="norm" stroke="1" extrusionOk="0">
                  <a:moveTo>
                    <a:pt x="1606" y="13710"/>
                  </a:moveTo>
                  <a:cubicBezTo>
                    <a:pt x="690" y="16410"/>
                    <a:pt x="-225" y="19110"/>
                    <a:pt x="50" y="19785"/>
                  </a:cubicBezTo>
                  <a:cubicBezTo>
                    <a:pt x="324" y="20460"/>
                    <a:pt x="1789" y="19110"/>
                    <a:pt x="4626" y="14385"/>
                  </a:cubicBezTo>
                  <a:cubicBezTo>
                    <a:pt x="7463" y="9660"/>
                    <a:pt x="11673" y="1560"/>
                    <a:pt x="14694" y="210"/>
                  </a:cubicBezTo>
                  <a:cubicBezTo>
                    <a:pt x="17714" y="-1140"/>
                    <a:pt x="19544" y="4260"/>
                    <a:pt x="21375" y="96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1852986" y="5833768"/>
              <a:ext cx="210764" cy="613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74" fill="norm" stroke="1" extrusionOk="0">
                  <a:moveTo>
                    <a:pt x="15676" y="1392"/>
                  </a:moveTo>
                  <a:cubicBezTo>
                    <a:pt x="15244" y="1024"/>
                    <a:pt x="14812" y="655"/>
                    <a:pt x="13516" y="360"/>
                  </a:cubicBezTo>
                  <a:cubicBezTo>
                    <a:pt x="12220" y="65"/>
                    <a:pt x="10060" y="-156"/>
                    <a:pt x="7792" y="139"/>
                  </a:cubicBezTo>
                  <a:cubicBezTo>
                    <a:pt x="5524" y="434"/>
                    <a:pt x="3148" y="1245"/>
                    <a:pt x="1744" y="1834"/>
                  </a:cubicBezTo>
                  <a:cubicBezTo>
                    <a:pt x="340" y="2424"/>
                    <a:pt x="-92" y="2793"/>
                    <a:pt x="16" y="3161"/>
                  </a:cubicBezTo>
                  <a:cubicBezTo>
                    <a:pt x="124" y="3530"/>
                    <a:pt x="772" y="3899"/>
                    <a:pt x="2284" y="4710"/>
                  </a:cubicBezTo>
                  <a:cubicBezTo>
                    <a:pt x="3796" y="5520"/>
                    <a:pt x="6172" y="6774"/>
                    <a:pt x="7360" y="7769"/>
                  </a:cubicBezTo>
                  <a:cubicBezTo>
                    <a:pt x="8548" y="8764"/>
                    <a:pt x="8548" y="9501"/>
                    <a:pt x="8224" y="10054"/>
                  </a:cubicBezTo>
                  <a:cubicBezTo>
                    <a:pt x="7900" y="10607"/>
                    <a:pt x="7252" y="10976"/>
                    <a:pt x="6388" y="11234"/>
                  </a:cubicBezTo>
                  <a:cubicBezTo>
                    <a:pt x="5524" y="11492"/>
                    <a:pt x="4444" y="11639"/>
                    <a:pt x="3904" y="11492"/>
                  </a:cubicBezTo>
                  <a:cubicBezTo>
                    <a:pt x="3364" y="11344"/>
                    <a:pt x="3364" y="10902"/>
                    <a:pt x="3904" y="10718"/>
                  </a:cubicBezTo>
                  <a:cubicBezTo>
                    <a:pt x="4444" y="10533"/>
                    <a:pt x="5524" y="10607"/>
                    <a:pt x="6388" y="10828"/>
                  </a:cubicBezTo>
                  <a:cubicBezTo>
                    <a:pt x="7252" y="11049"/>
                    <a:pt x="7900" y="11418"/>
                    <a:pt x="8440" y="11971"/>
                  </a:cubicBezTo>
                  <a:cubicBezTo>
                    <a:pt x="8980" y="12524"/>
                    <a:pt x="9412" y="13261"/>
                    <a:pt x="8764" y="14293"/>
                  </a:cubicBezTo>
                  <a:cubicBezTo>
                    <a:pt x="8116" y="15325"/>
                    <a:pt x="6388" y="16652"/>
                    <a:pt x="5092" y="17684"/>
                  </a:cubicBezTo>
                  <a:cubicBezTo>
                    <a:pt x="3796" y="18716"/>
                    <a:pt x="2932" y="19454"/>
                    <a:pt x="2608" y="20006"/>
                  </a:cubicBezTo>
                  <a:cubicBezTo>
                    <a:pt x="2284" y="20559"/>
                    <a:pt x="2500" y="20928"/>
                    <a:pt x="3148" y="21149"/>
                  </a:cubicBezTo>
                  <a:cubicBezTo>
                    <a:pt x="3796" y="21370"/>
                    <a:pt x="4876" y="21444"/>
                    <a:pt x="8008" y="21297"/>
                  </a:cubicBezTo>
                  <a:cubicBezTo>
                    <a:pt x="11140" y="21149"/>
                    <a:pt x="16324" y="20781"/>
                    <a:pt x="21508" y="20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2308557" y="5954679"/>
              <a:ext cx="288593" cy="342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32" fill="norm" stroke="1" extrusionOk="0">
                  <a:moveTo>
                    <a:pt x="21496" y="1681"/>
                  </a:moveTo>
                  <a:cubicBezTo>
                    <a:pt x="21023" y="1154"/>
                    <a:pt x="20550" y="627"/>
                    <a:pt x="19919" y="298"/>
                  </a:cubicBezTo>
                  <a:cubicBezTo>
                    <a:pt x="19289" y="-31"/>
                    <a:pt x="18500" y="-163"/>
                    <a:pt x="17081" y="298"/>
                  </a:cubicBezTo>
                  <a:cubicBezTo>
                    <a:pt x="15662" y="759"/>
                    <a:pt x="13613" y="1813"/>
                    <a:pt x="10854" y="4052"/>
                  </a:cubicBezTo>
                  <a:cubicBezTo>
                    <a:pt x="8095" y="6291"/>
                    <a:pt x="4626" y="9715"/>
                    <a:pt x="2655" y="12217"/>
                  </a:cubicBezTo>
                  <a:cubicBezTo>
                    <a:pt x="684" y="14720"/>
                    <a:pt x="211" y="16300"/>
                    <a:pt x="54" y="17420"/>
                  </a:cubicBezTo>
                  <a:cubicBezTo>
                    <a:pt x="-104" y="18539"/>
                    <a:pt x="54" y="19198"/>
                    <a:pt x="921" y="19857"/>
                  </a:cubicBezTo>
                  <a:cubicBezTo>
                    <a:pt x="1788" y="20515"/>
                    <a:pt x="3365" y="21174"/>
                    <a:pt x="6281" y="21305"/>
                  </a:cubicBezTo>
                  <a:cubicBezTo>
                    <a:pt x="9198" y="21437"/>
                    <a:pt x="13455" y="21042"/>
                    <a:pt x="17712" y="206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2622550" y="6248400"/>
              <a:ext cx="53078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1" h="21600" fill="norm" stroke="1" extrusionOk="0">
                  <a:moveTo>
                    <a:pt x="16800" y="0"/>
                  </a:moveTo>
                  <a:cubicBezTo>
                    <a:pt x="19200" y="1067"/>
                    <a:pt x="21600" y="2133"/>
                    <a:pt x="18800" y="5733"/>
                  </a:cubicBezTo>
                  <a:cubicBezTo>
                    <a:pt x="16000" y="9333"/>
                    <a:pt x="8000" y="154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2991507" y="5974468"/>
              <a:ext cx="221593" cy="337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388" fill="norm" stroke="1" extrusionOk="0">
                  <a:moveTo>
                    <a:pt x="21134" y="3276"/>
                  </a:moveTo>
                  <a:cubicBezTo>
                    <a:pt x="21134" y="2203"/>
                    <a:pt x="21134" y="1130"/>
                    <a:pt x="20528" y="526"/>
                  </a:cubicBezTo>
                  <a:cubicBezTo>
                    <a:pt x="19923" y="-78"/>
                    <a:pt x="18712" y="-212"/>
                    <a:pt x="16087" y="392"/>
                  </a:cubicBezTo>
                  <a:cubicBezTo>
                    <a:pt x="13463" y="995"/>
                    <a:pt x="9426" y="2337"/>
                    <a:pt x="6297" y="4551"/>
                  </a:cubicBezTo>
                  <a:cubicBezTo>
                    <a:pt x="3168" y="6764"/>
                    <a:pt x="947" y="9850"/>
                    <a:pt x="241" y="12466"/>
                  </a:cubicBezTo>
                  <a:cubicBezTo>
                    <a:pt x="-466" y="15082"/>
                    <a:pt x="341" y="17229"/>
                    <a:pt x="3269" y="18571"/>
                  </a:cubicBezTo>
                  <a:cubicBezTo>
                    <a:pt x="6196" y="19912"/>
                    <a:pt x="11242" y="20449"/>
                    <a:pt x="14371" y="20784"/>
                  </a:cubicBezTo>
                  <a:cubicBezTo>
                    <a:pt x="17500" y="21120"/>
                    <a:pt x="18712" y="21254"/>
                    <a:pt x="19923" y="21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3276600" y="6318250"/>
              <a:ext cx="103012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600" fill="norm" stroke="1" extrusionOk="0">
                  <a:moveTo>
                    <a:pt x="20736" y="0"/>
                  </a:moveTo>
                  <a:cubicBezTo>
                    <a:pt x="21168" y="1161"/>
                    <a:pt x="21600" y="2323"/>
                    <a:pt x="18144" y="5342"/>
                  </a:cubicBezTo>
                  <a:cubicBezTo>
                    <a:pt x="14688" y="8361"/>
                    <a:pt x="7344" y="13239"/>
                    <a:pt x="3672" y="16258"/>
                  </a:cubicBezTo>
                  <a:cubicBezTo>
                    <a:pt x="0" y="19277"/>
                    <a:pt x="0" y="2043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3651250" y="5966883"/>
              <a:ext cx="184446" cy="370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600" fill="norm" stroke="1" extrusionOk="0">
                  <a:moveTo>
                    <a:pt x="12378" y="9381"/>
                  </a:moveTo>
                  <a:cubicBezTo>
                    <a:pt x="11407" y="12343"/>
                    <a:pt x="10436" y="15305"/>
                    <a:pt x="9587" y="17157"/>
                  </a:cubicBezTo>
                  <a:cubicBezTo>
                    <a:pt x="8737" y="19008"/>
                    <a:pt x="8009" y="19749"/>
                    <a:pt x="7038" y="20304"/>
                  </a:cubicBezTo>
                  <a:cubicBezTo>
                    <a:pt x="6067" y="20859"/>
                    <a:pt x="4854" y="21230"/>
                    <a:pt x="4247" y="21106"/>
                  </a:cubicBezTo>
                  <a:cubicBezTo>
                    <a:pt x="3640" y="20983"/>
                    <a:pt x="3640" y="20366"/>
                    <a:pt x="4611" y="18206"/>
                  </a:cubicBezTo>
                  <a:cubicBezTo>
                    <a:pt x="5582" y="16046"/>
                    <a:pt x="7524" y="12343"/>
                    <a:pt x="9708" y="9257"/>
                  </a:cubicBezTo>
                  <a:cubicBezTo>
                    <a:pt x="11892" y="6171"/>
                    <a:pt x="14319" y="3703"/>
                    <a:pt x="16018" y="2160"/>
                  </a:cubicBezTo>
                  <a:cubicBezTo>
                    <a:pt x="17717" y="617"/>
                    <a:pt x="18688" y="0"/>
                    <a:pt x="19416" y="0"/>
                  </a:cubicBezTo>
                  <a:cubicBezTo>
                    <a:pt x="20144" y="0"/>
                    <a:pt x="20629" y="617"/>
                    <a:pt x="20872" y="1666"/>
                  </a:cubicBezTo>
                  <a:cubicBezTo>
                    <a:pt x="21115" y="2715"/>
                    <a:pt x="21115" y="4197"/>
                    <a:pt x="20022" y="5739"/>
                  </a:cubicBezTo>
                  <a:cubicBezTo>
                    <a:pt x="18930" y="7282"/>
                    <a:pt x="16746" y="8887"/>
                    <a:pt x="15411" y="10121"/>
                  </a:cubicBezTo>
                  <a:cubicBezTo>
                    <a:pt x="14076" y="11355"/>
                    <a:pt x="13591" y="12219"/>
                    <a:pt x="14319" y="13083"/>
                  </a:cubicBezTo>
                  <a:cubicBezTo>
                    <a:pt x="15047" y="13947"/>
                    <a:pt x="16989" y="14811"/>
                    <a:pt x="18324" y="15614"/>
                  </a:cubicBezTo>
                  <a:cubicBezTo>
                    <a:pt x="19658" y="16416"/>
                    <a:pt x="20387" y="17157"/>
                    <a:pt x="20872" y="17835"/>
                  </a:cubicBezTo>
                  <a:cubicBezTo>
                    <a:pt x="21357" y="18514"/>
                    <a:pt x="21600" y="19131"/>
                    <a:pt x="18081" y="19749"/>
                  </a:cubicBezTo>
                  <a:cubicBezTo>
                    <a:pt x="14562" y="20366"/>
                    <a:pt x="7281" y="2098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3822700" y="6343650"/>
              <a:ext cx="1016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150" y="2700"/>
                    <a:pt x="20700" y="5400"/>
                    <a:pt x="17100" y="9000"/>
                  </a:cubicBezTo>
                  <a:cubicBezTo>
                    <a:pt x="13500" y="12600"/>
                    <a:pt x="6750" y="171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4178300" y="6362700"/>
              <a:ext cx="889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4432300" y="6343650"/>
              <a:ext cx="889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4762500" y="6350000"/>
              <a:ext cx="508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5060950" y="6375400"/>
              <a:ext cx="508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5232400" y="6381750"/>
              <a:ext cx="4064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200"/>
                  </a:moveTo>
                  <a:cubicBezTo>
                    <a:pt x="2362" y="3600"/>
                    <a:pt x="4725" y="0"/>
                    <a:pt x="6131" y="0"/>
                  </a:cubicBezTo>
                  <a:cubicBezTo>
                    <a:pt x="7538" y="0"/>
                    <a:pt x="7987" y="3600"/>
                    <a:pt x="9394" y="4200"/>
                  </a:cubicBezTo>
                  <a:cubicBezTo>
                    <a:pt x="10800" y="4800"/>
                    <a:pt x="13162" y="2400"/>
                    <a:pt x="15356" y="4800"/>
                  </a:cubicBezTo>
                  <a:cubicBezTo>
                    <a:pt x="17550" y="7200"/>
                    <a:pt x="19575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5899150" y="5862139"/>
              <a:ext cx="245489" cy="674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98" fill="norm" stroke="1" extrusionOk="0">
                  <a:moveTo>
                    <a:pt x="8237" y="1180"/>
                  </a:moveTo>
                  <a:cubicBezTo>
                    <a:pt x="8786" y="775"/>
                    <a:pt x="9336" y="370"/>
                    <a:pt x="10617" y="167"/>
                  </a:cubicBezTo>
                  <a:cubicBezTo>
                    <a:pt x="11898" y="-35"/>
                    <a:pt x="13912" y="-35"/>
                    <a:pt x="15742" y="66"/>
                  </a:cubicBezTo>
                  <a:cubicBezTo>
                    <a:pt x="17573" y="167"/>
                    <a:pt x="19220" y="370"/>
                    <a:pt x="20227" y="1011"/>
                  </a:cubicBezTo>
                  <a:cubicBezTo>
                    <a:pt x="21234" y="1652"/>
                    <a:pt x="21600" y="2732"/>
                    <a:pt x="20776" y="3812"/>
                  </a:cubicBezTo>
                  <a:cubicBezTo>
                    <a:pt x="19953" y="4892"/>
                    <a:pt x="17939" y="5973"/>
                    <a:pt x="16108" y="7086"/>
                  </a:cubicBezTo>
                  <a:cubicBezTo>
                    <a:pt x="14278" y="8200"/>
                    <a:pt x="12631" y="9348"/>
                    <a:pt x="12081" y="10461"/>
                  </a:cubicBezTo>
                  <a:cubicBezTo>
                    <a:pt x="11532" y="11575"/>
                    <a:pt x="12081" y="12655"/>
                    <a:pt x="12722" y="13836"/>
                  </a:cubicBezTo>
                  <a:cubicBezTo>
                    <a:pt x="13363" y="15017"/>
                    <a:pt x="14095" y="16300"/>
                    <a:pt x="14369" y="17380"/>
                  </a:cubicBezTo>
                  <a:cubicBezTo>
                    <a:pt x="14644" y="18460"/>
                    <a:pt x="14461" y="19338"/>
                    <a:pt x="12539" y="20013"/>
                  </a:cubicBezTo>
                  <a:cubicBezTo>
                    <a:pt x="10617" y="20687"/>
                    <a:pt x="6956" y="21160"/>
                    <a:pt x="4576" y="21363"/>
                  </a:cubicBezTo>
                  <a:cubicBezTo>
                    <a:pt x="2197" y="21565"/>
                    <a:pt x="1098" y="21497"/>
                    <a:pt x="0" y="2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2171700" y="6604000"/>
              <a:ext cx="3272367" cy="226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0"/>
                  </a:moveTo>
                  <a:cubicBezTo>
                    <a:pt x="140" y="800"/>
                    <a:pt x="279" y="1600"/>
                    <a:pt x="566" y="3400"/>
                  </a:cubicBezTo>
                  <a:cubicBezTo>
                    <a:pt x="852" y="5200"/>
                    <a:pt x="1285" y="8000"/>
                    <a:pt x="1767" y="10000"/>
                  </a:cubicBezTo>
                  <a:cubicBezTo>
                    <a:pt x="2249" y="12000"/>
                    <a:pt x="2780" y="13200"/>
                    <a:pt x="3318" y="13900"/>
                  </a:cubicBezTo>
                  <a:cubicBezTo>
                    <a:pt x="3856" y="14600"/>
                    <a:pt x="4401" y="14800"/>
                    <a:pt x="4946" y="14400"/>
                  </a:cubicBezTo>
                  <a:cubicBezTo>
                    <a:pt x="5491" y="14000"/>
                    <a:pt x="6036" y="13000"/>
                    <a:pt x="6574" y="11800"/>
                  </a:cubicBezTo>
                  <a:cubicBezTo>
                    <a:pt x="7112" y="10600"/>
                    <a:pt x="7642" y="9200"/>
                    <a:pt x="8180" y="8000"/>
                  </a:cubicBezTo>
                  <a:cubicBezTo>
                    <a:pt x="8718" y="6800"/>
                    <a:pt x="9263" y="5800"/>
                    <a:pt x="9794" y="5100"/>
                  </a:cubicBezTo>
                  <a:cubicBezTo>
                    <a:pt x="10325" y="4400"/>
                    <a:pt x="10842" y="4000"/>
                    <a:pt x="11366" y="4300"/>
                  </a:cubicBezTo>
                  <a:cubicBezTo>
                    <a:pt x="11890" y="4600"/>
                    <a:pt x="12421" y="5600"/>
                    <a:pt x="12903" y="7500"/>
                  </a:cubicBezTo>
                  <a:cubicBezTo>
                    <a:pt x="13385" y="9400"/>
                    <a:pt x="13818" y="12200"/>
                    <a:pt x="14216" y="14700"/>
                  </a:cubicBezTo>
                  <a:cubicBezTo>
                    <a:pt x="14614" y="17200"/>
                    <a:pt x="14977" y="19400"/>
                    <a:pt x="15404" y="20500"/>
                  </a:cubicBezTo>
                  <a:cubicBezTo>
                    <a:pt x="15830" y="21600"/>
                    <a:pt x="16319" y="21600"/>
                    <a:pt x="16808" y="21000"/>
                  </a:cubicBezTo>
                  <a:cubicBezTo>
                    <a:pt x="17297" y="20400"/>
                    <a:pt x="17786" y="19200"/>
                    <a:pt x="18324" y="18300"/>
                  </a:cubicBezTo>
                  <a:cubicBezTo>
                    <a:pt x="18862" y="17400"/>
                    <a:pt x="19448" y="16800"/>
                    <a:pt x="19979" y="16500"/>
                  </a:cubicBezTo>
                  <a:cubicBezTo>
                    <a:pt x="20510" y="16200"/>
                    <a:pt x="20985" y="16200"/>
                    <a:pt x="21258" y="16200"/>
                  </a:cubicBezTo>
                  <a:cubicBezTo>
                    <a:pt x="21530" y="16200"/>
                    <a:pt x="21600" y="16200"/>
                    <a:pt x="21600" y="16200"/>
                  </a:cubicBezTo>
                  <a:cubicBezTo>
                    <a:pt x="21600" y="16200"/>
                    <a:pt x="21530" y="16200"/>
                    <a:pt x="2146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3782659" y="6962685"/>
              <a:ext cx="33691" cy="142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4" h="21455" fill="norm" stroke="1" extrusionOk="0">
                  <a:moveTo>
                    <a:pt x="20224" y="2396"/>
                  </a:moveTo>
                  <a:cubicBezTo>
                    <a:pt x="13871" y="1126"/>
                    <a:pt x="7518" y="-145"/>
                    <a:pt x="3706" y="14"/>
                  </a:cubicBezTo>
                  <a:cubicBezTo>
                    <a:pt x="-105" y="173"/>
                    <a:pt x="-1376" y="1761"/>
                    <a:pt x="1800" y="5573"/>
                  </a:cubicBezTo>
                  <a:cubicBezTo>
                    <a:pt x="4977" y="9384"/>
                    <a:pt x="12600" y="15420"/>
                    <a:pt x="20224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3925746" y="6954987"/>
              <a:ext cx="98708" cy="108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0815" fill="norm" stroke="1" extrusionOk="0">
                  <a:moveTo>
                    <a:pt x="15893" y="5779"/>
                  </a:moveTo>
                  <a:cubicBezTo>
                    <a:pt x="15443" y="3741"/>
                    <a:pt x="14993" y="1704"/>
                    <a:pt x="13643" y="685"/>
                  </a:cubicBezTo>
                  <a:cubicBezTo>
                    <a:pt x="12293" y="-334"/>
                    <a:pt x="10043" y="-334"/>
                    <a:pt x="7568" y="1500"/>
                  </a:cubicBezTo>
                  <a:cubicBezTo>
                    <a:pt x="5093" y="3334"/>
                    <a:pt x="2393" y="7002"/>
                    <a:pt x="1043" y="9855"/>
                  </a:cubicBezTo>
                  <a:cubicBezTo>
                    <a:pt x="-307" y="12708"/>
                    <a:pt x="-307" y="14745"/>
                    <a:pt x="818" y="16375"/>
                  </a:cubicBezTo>
                  <a:cubicBezTo>
                    <a:pt x="1943" y="18006"/>
                    <a:pt x="4193" y="19228"/>
                    <a:pt x="6443" y="20043"/>
                  </a:cubicBezTo>
                  <a:cubicBezTo>
                    <a:pt x="8693" y="20858"/>
                    <a:pt x="10943" y="21266"/>
                    <a:pt x="13418" y="20043"/>
                  </a:cubicBezTo>
                  <a:cubicBezTo>
                    <a:pt x="15893" y="18821"/>
                    <a:pt x="18593" y="15968"/>
                    <a:pt x="19943" y="13319"/>
                  </a:cubicBezTo>
                  <a:cubicBezTo>
                    <a:pt x="21293" y="10670"/>
                    <a:pt x="21293" y="8224"/>
                    <a:pt x="20168" y="7002"/>
                  </a:cubicBezTo>
                  <a:cubicBezTo>
                    <a:pt x="19043" y="5779"/>
                    <a:pt x="16793" y="5779"/>
                    <a:pt x="14768" y="6391"/>
                  </a:cubicBezTo>
                  <a:cubicBezTo>
                    <a:pt x="12743" y="7002"/>
                    <a:pt x="10943" y="8224"/>
                    <a:pt x="9143" y="9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4103046" y="6998611"/>
              <a:ext cx="134562" cy="92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007" fill="norm" stroke="1" extrusionOk="0">
                  <a:moveTo>
                    <a:pt x="11814" y="5553"/>
                  </a:moveTo>
                  <a:cubicBezTo>
                    <a:pt x="10817" y="3633"/>
                    <a:pt x="9820" y="1713"/>
                    <a:pt x="8325" y="753"/>
                  </a:cubicBezTo>
                  <a:cubicBezTo>
                    <a:pt x="6829" y="-207"/>
                    <a:pt x="4836" y="-207"/>
                    <a:pt x="3174" y="513"/>
                  </a:cubicBezTo>
                  <a:cubicBezTo>
                    <a:pt x="1513" y="1233"/>
                    <a:pt x="183" y="2673"/>
                    <a:pt x="17" y="6273"/>
                  </a:cubicBezTo>
                  <a:cubicBezTo>
                    <a:pt x="-149" y="9873"/>
                    <a:pt x="848" y="15633"/>
                    <a:pt x="3506" y="18513"/>
                  </a:cubicBezTo>
                  <a:cubicBezTo>
                    <a:pt x="6165" y="21393"/>
                    <a:pt x="10485" y="21393"/>
                    <a:pt x="13642" y="20433"/>
                  </a:cubicBezTo>
                  <a:cubicBezTo>
                    <a:pt x="16799" y="19473"/>
                    <a:pt x="18793" y="17553"/>
                    <a:pt x="19956" y="15393"/>
                  </a:cubicBezTo>
                  <a:cubicBezTo>
                    <a:pt x="21119" y="13233"/>
                    <a:pt x="21451" y="10833"/>
                    <a:pt x="20786" y="9153"/>
                  </a:cubicBezTo>
                  <a:cubicBezTo>
                    <a:pt x="20122" y="7473"/>
                    <a:pt x="18460" y="6513"/>
                    <a:pt x="16633" y="6033"/>
                  </a:cubicBezTo>
                  <a:cubicBezTo>
                    <a:pt x="14805" y="5553"/>
                    <a:pt x="12811" y="5553"/>
                    <a:pt x="10817" y="5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4625143" y="6812762"/>
              <a:ext cx="219908" cy="34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260" fill="norm" stroke="1" extrusionOk="0">
                  <a:moveTo>
                    <a:pt x="19521" y="19410"/>
                  </a:moveTo>
                  <a:cubicBezTo>
                    <a:pt x="16846" y="17962"/>
                    <a:pt x="14172" y="16513"/>
                    <a:pt x="11395" y="15788"/>
                  </a:cubicBezTo>
                  <a:cubicBezTo>
                    <a:pt x="8618" y="15064"/>
                    <a:pt x="5738" y="15064"/>
                    <a:pt x="3681" y="15854"/>
                  </a:cubicBezTo>
                  <a:cubicBezTo>
                    <a:pt x="1623" y="16645"/>
                    <a:pt x="389" y="18225"/>
                    <a:pt x="81" y="19279"/>
                  </a:cubicBezTo>
                  <a:cubicBezTo>
                    <a:pt x="-228" y="20332"/>
                    <a:pt x="389" y="20859"/>
                    <a:pt x="1212" y="21123"/>
                  </a:cubicBezTo>
                  <a:cubicBezTo>
                    <a:pt x="2035" y="21386"/>
                    <a:pt x="3063" y="21386"/>
                    <a:pt x="4915" y="20069"/>
                  </a:cubicBezTo>
                  <a:cubicBezTo>
                    <a:pt x="6766" y="18752"/>
                    <a:pt x="9441" y="16118"/>
                    <a:pt x="11806" y="13023"/>
                  </a:cubicBezTo>
                  <a:cubicBezTo>
                    <a:pt x="14172" y="9927"/>
                    <a:pt x="16229" y="6371"/>
                    <a:pt x="17258" y="4066"/>
                  </a:cubicBezTo>
                  <a:cubicBezTo>
                    <a:pt x="18286" y="1762"/>
                    <a:pt x="18286" y="708"/>
                    <a:pt x="17772" y="247"/>
                  </a:cubicBezTo>
                  <a:cubicBezTo>
                    <a:pt x="17258" y="-214"/>
                    <a:pt x="16229" y="-82"/>
                    <a:pt x="15201" y="1103"/>
                  </a:cubicBezTo>
                  <a:cubicBezTo>
                    <a:pt x="14172" y="2288"/>
                    <a:pt x="13143" y="4527"/>
                    <a:pt x="12629" y="7162"/>
                  </a:cubicBezTo>
                  <a:cubicBezTo>
                    <a:pt x="12115" y="9796"/>
                    <a:pt x="12115" y="12825"/>
                    <a:pt x="13658" y="15130"/>
                  </a:cubicBezTo>
                  <a:cubicBezTo>
                    <a:pt x="15201" y="17435"/>
                    <a:pt x="18286" y="19015"/>
                    <a:pt x="21372" y="205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4845844" y="7076819"/>
              <a:ext cx="151607" cy="94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0944" fill="norm" stroke="1" extrusionOk="0">
                  <a:moveTo>
                    <a:pt x="8887" y="14848"/>
                  </a:moveTo>
                  <a:cubicBezTo>
                    <a:pt x="9787" y="12970"/>
                    <a:pt x="10687" y="11092"/>
                    <a:pt x="10987" y="8979"/>
                  </a:cubicBezTo>
                  <a:cubicBezTo>
                    <a:pt x="11287" y="6865"/>
                    <a:pt x="10987" y="4518"/>
                    <a:pt x="10087" y="2874"/>
                  </a:cubicBezTo>
                  <a:cubicBezTo>
                    <a:pt x="9187" y="1231"/>
                    <a:pt x="7687" y="292"/>
                    <a:pt x="6187" y="57"/>
                  </a:cubicBezTo>
                  <a:cubicBezTo>
                    <a:pt x="4687" y="-178"/>
                    <a:pt x="3187" y="292"/>
                    <a:pt x="2137" y="1935"/>
                  </a:cubicBezTo>
                  <a:cubicBezTo>
                    <a:pt x="1087" y="3579"/>
                    <a:pt x="487" y="6396"/>
                    <a:pt x="187" y="8979"/>
                  </a:cubicBezTo>
                  <a:cubicBezTo>
                    <a:pt x="-113" y="11561"/>
                    <a:pt x="-113" y="13909"/>
                    <a:pt x="637" y="14848"/>
                  </a:cubicBezTo>
                  <a:cubicBezTo>
                    <a:pt x="1387" y="15787"/>
                    <a:pt x="2887" y="15318"/>
                    <a:pt x="4687" y="14144"/>
                  </a:cubicBezTo>
                  <a:cubicBezTo>
                    <a:pt x="6487" y="12970"/>
                    <a:pt x="8587" y="11092"/>
                    <a:pt x="9937" y="12031"/>
                  </a:cubicBezTo>
                  <a:cubicBezTo>
                    <a:pt x="11287" y="12970"/>
                    <a:pt x="11887" y="16726"/>
                    <a:pt x="12937" y="18839"/>
                  </a:cubicBezTo>
                  <a:cubicBezTo>
                    <a:pt x="13987" y="20952"/>
                    <a:pt x="15487" y="21422"/>
                    <a:pt x="16987" y="20483"/>
                  </a:cubicBezTo>
                  <a:cubicBezTo>
                    <a:pt x="18487" y="19544"/>
                    <a:pt x="19987" y="17196"/>
                    <a:pt x="21487" y="148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5039045" y="6851649"/>
              <a:ext cx="91755" cy="31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58" fill="norm" stroke="1" extrusionOk="0">
                  <a:moveTo>
                    <a:pt x="10971" y="0"/>
                  </a:moveTo>
                  <a:cubicBezTo>
                    <a:pt x="8516" y="1314"/>
                    <a:pt x="6062" y="2627"/>
                    <a:pt x="4098" y="5035"/>
                  </a:cubicBezTo>
                  <a:cubicBezTo>
                    <a:pt x="2135" y="7443"/>
                    <a:pt x="662" y="10946"/>
                    <a:pt x="171" y="13573"/>
                  </a:cubicBezTo>
                  <a:cubicBezTo>
                    <a:pt x="-320" y="16200"/>
                    <a:pt x="171" y="17951"/>
                    <a:pt x="2625" y="19192"/>
                  </a:cubicBezTo>
                  <a:cubicBezTo>
                    <a:pt x="5080" y="20432"/>
                    <a:pt x="9498" y="21162"/>
                    <a:pt x="12935" y="21381"/>
                  </a:cubicBezTo>
                  <a:cubicBezTo>
                    <a:pt x="16371" y="21600"/>
                    <a:pt x="18825" y="21308"/>
                    <a:pt x="21280" y="21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4959349" y="7048500"/>
              <a:ext cx="2286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6800"/>
                    <a:pt x="12000" y="12000"/>
                    <a:pt x="15600" y="8400"/>
                  </a:cubicBezTo>
                  <a:cubicBezTo>
                    <a:pt x="19200" y="4800"/>
                    <a:pt x="204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5148262" y="7067550"/>
              <a:ext cx="198438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600" fill="norm" stroke="1" extrusionOk="0">
                  <a:moveTo>
                    <a:pt x="13813" y="0"/>
                  </a:moveTo>
                  <a:cubicBezTo>
                    <a:pt x="9948" y="0"/>
                    <a:pt x="6082" y="0"/>
                    <a:pt x="3809" y="720"/>
                  </a:cubicBezTo>
                  <a:cubicBezTo>
                    <a:pt x="1535" y="1440"/>
                    <a:pt x="853" y="2880"/>
                    <a:pt x="398" y="4500"/>
                  </a:cubicBezTo>
                  <a:cubicBezTo>
                    <a:pt x="-57" y="6120"/>
                    <a:pt x="-284" y="7920"/>
                    <a:pt x="625" y="9720"/>
                  </a:cubicBezTo>
                  <a:cubicBezTo>
                    <a:pt x="1535" y="11520"/>
                    <a:pt x="3581" y="13320"/>
                    <a:pt x="5173" y="13680"/>
                  </a:cubicBezTo>
                  <a:cubicBezTo>
                    <a:pt x="6764" y="14040"/>
                    <a:pt x="7901" y="12960"/>
                    <a:pt x="9038" y="12060"/>
                  </a:cubicBezTo>
                  <a:cubicBezTo>
                    <a:pt x="10175" y="11160"/>
                    <a:pt x="11312" y="10440"/>
                    <a:pt x="12108" y="10980"/>
                  </a:cubicBezTo>
                  <a:cubicBezTo>
                    <a:pt x="12903" y="11520"/>
                    <a:pt x="13358" y="13320"/>
                    <a:pt x="14836" y="15300"/>
                  </a:cubicBezTo>
                  <a:cubicBezTo>
                    <a:pt x="16314" y="17280"/>
                    <a:pt x="18815" y="19440"/>
                    <a:pt x="2131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5795433" y="6945361"/>
              <a:ext cx="146257" cy="46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388" fill="norm" stroke="1" extrusionOk="0">
                  <a:moveTo>
                    <a:pt x="5780" y="9906"/>
                  </a:moveTo>
                  <a:cubicBezTo>
                    <a:pt x="4259" y="12702"/>
                    <a:pt x="2738" y="15498"/>
                    <a:pt x="1977" y="17138"/>
                  </a:cubicBezTo>
                  <a:cubicBezTo>
                    <a:pt x="1217" y="18777"/>
                    <a:pt x="1217" y="19259"/>
                    <a:pt x="913" y="19934"/>
                  </a:cubicBezTo>
                  <a:cubicBezTo>
                    <a:pt x="608" y="20609"/>
                    <a:pt x="0" y="21477"/>
                    <a:pt x="0" y="21381"/>
                  </a:cubicBezTo>
                  <a:cubicBezTo>
                    <a:pt x="0" y="21284"/>
                    <a:pt x="608" y="20223"/>
                    <a:pt x="1369" y="17861"/>
                  </a:cubicBezTo>
                  <a:cubicBezTo>
                    <a:pt x="2130" y="15498"/>
                    <a:pt x="3042" y="11834"/>
                    <a:pt x="4107" y="8893"/>
                  </a:cubicBezTo>
                  <a:cubicBezTo>
                    <a:pt x="5172" y="5952"/>
                    <a:pt x="6389" y="3734"/>
                    <a:pt x="7301" y="2336"/>
                  </a:cubicBezTo>
                  <a:cubicBezTo>
                    <a:pt x="8214" y="938"/>
                    <a:pt x="8823" y="359"/>
                    <a:pt x="9887" y="118"/>
                  </a:cubicBezTo>
                  <a:cubicBezTo>
                    <a:pt x="10952" y="-123"/>
                    <a:pt x="12473" y="-27"/>
                    <a:pt x="14603" y="697"/>
                  </a:cubicBezTo>
                  <a:cubicBezTo>
                    <a:pt x="16732" y="1420"/>
                    <a:pt x="19470" y="2770"/>
                    <a:pt x="20535" y="3975"/>
                  </a:cubicBezTo>
                  <a:cubicBezTo>
                    <a:pt x="21600" y="5181"/>
                    <a:pt x="20992" y="6241"/>
                    <a:pt x="17949" y="7206"/>
                  </a:cubicBezTo>
                  <a:cubicBezTo>
                    <a:pt x="14907" y="8170"/>
                    <a:pt x="9431" y="9038"/>
                    <a:pt x="5932" y="9472"/>
                  </a:cubicBezTo>
                  <a:cubicBezTo>
                    <a:pt x="2434" y="9906"/>
                    <a:pt x="913" y="9906"/>
                    <a:pt x="1521" y="9809"/>
                  </a:cubicBezTo>
                  <a:cubicBezTo>
                    <a:pt x="2130" y="9713"/>
                    <a:pt x="4868" y="9520"/>
                    <a:pt x="7606" y="93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6026893" y="7004995"/>
              <a:ext cx="107647" cy="138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3" h="20827" fill="norm" stroke="1" extrusionOk="0">
                  <a:moveTo>
                    <a:pt x="15460" y="6529"/>
                  </a:moveTo>
                  <a:cubicBezTo>
                    <a:pt x="11860" y="5576"/>
                    <a:pt x="8260" y="4623"/>
                    <a:pt x="5860" y="4782"/>
                  </a:cubicBezTo>
                  <a:cubicBezTo>
                    <a:pt x="3460" y="4940"/>
                    <a:pt x="2260" y="6211"/>
                    <a:pt x="1260" y="8434"/>
                  </a:cubicBezTo>
                  <a:cubicBezTo>
                    <a:pt x="260" y="10658"/>
                    <a:pt x="-540" y="13834"/>
                    <a:pt x="460" y="16534"/>
                  </a:cubicBezTo>
                  <a:cubicBezTo>
                    <a:pt x="1460" y="19234"/>
                    <a:pt x="4260" y="21458"/>
                    <a:pt x="8060" y="20664"/>
                  </a:cubicBezTo>
                  <a:cubicBezTo>
                    <a:pt x="11860" y="19870"/>
                    <a:pt x="16660" y="16058"/>
                    <a:pt x="18860" y="12405"/>
                  </a:cubicBezTo>
                  <a:cubicBezTo>
                    <a:pt x="21060" y="8752"/>
                    <a:pt x="20660" y="5258"/>
                    <a:pt x="18660" y="3034"/>
                  </a:cubicBezTo>
                  <a:cubicBezTo>
                    <a:pt x="16660" y="811"/>
                    <a:pt x="13060" y="-142"/>
                    <a:pt x="10660" y="17"/>
                  </a:cubicBezTo>
                  <a:cubicBezTo>
                    <a:pt x="8260" y="176"/>
                    <a:pt x="7060" y="1446"/>
                    <a:pt x="5860" y="27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6191250" y="7061200"/>
              <a:ext cx="190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6203950" y="6918235"/>
              <a:ext cx="31750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0" y="10884"/>
                    <a:pt x="0" y="1066"/>
                    <a:pt x="3600" y="84"/>
                  </a:cubicBezTo>
                  <a:cubicBezTo>
                    <a:pt x="7200" y="-898"/>
                    <a:pt x="14400" y="6957"/>
                    <a:pt x="21600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6280177" y="6967057"/>
              <a:ext cx="119830" cy="16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0836" fill="norm" stroke="1" extrusionOk="0">
                  <a:moveTo>
                    <a:pt x="7816" y="5599"/>
                  </a:moveTo>
                  <a:cubicBezTo>
                    <a:pt x="6699" y="9700"/>
                    <a:pt x="5582" y="13802"/>
                    <a:pt x="4092" y="16673"/>
                  </a:cubicBezTo>
                  <a:cubicBezTo>
                    <a:pt x="2602" y="19543"/>
                    <a:pt x="740" y="21184"/>
                    <a:pt x="182" y="20774"/>
                  </a:cubicBezTo>
                  <a:cubicBezTo>
                    <a:pt x="-377" y="20364"/>
                    <a:pt x="368" y="17903"/>
                    <a:pt x="2230" y="14212"/>
                  </a:cubicBezTo>
                  <a:cubicBezTo>
                    <a:pt x="4092" y="10521"/>
                    <a:pt x="7071" y="5599"/>
                    <a:pt x="9864" y="2865"/>
                  </a:cubicBezTo>
                  <a:cubicBezTo>
                    <a:pt x="12657" y="131"/>
                    <a:pt x="15264" y="-416"/>
                    <a:pt x="17126" y="268"/>
                  </a:cubicBezTo>
                  <a:cubicBezTo>
                    <a:pt x="18989" y="951"/>
                    <a:pt x="20106" y="2865"/>
                    <a:pt x="20664" y="5599"/>
                  </a:cubicBezTo>
                  <a:cubicBezTo>
                    <a:pt x="21223" y="8333"/>
                    <a:pt x="21223" y="11888"/>
                    <a:pt x="20664" y="14349"/>
                  </a:cubicBezTo>
                  <a:cubicBezTo>
                    <a:pt x="20106" y="16809"/>
                    <a:pt x="18989" y="18176"/>
                    <a:pt x="18244" y="18860"/>
                  </a:cubicBezTo>
                  <a:cubicBezTo>
                    <a:pt x="17499" y="19543"/>
                    <a:pt x="17126" y="19543"/>
                    <a:pt x="16754" y="19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6514570" y="6724650"/>
              <a:ext cx="108481" cy="446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99" fill="norm" stroke="1" extrusionOk="0">
                  <a:moveTo>
                    <a:pt x="21288" y="0"/>
                  </a:moveTo>
                  <a:cubicBezTo>
                    <a:pt x="17965" y="3245"/>
                    <a:pt x="14642" y="6490"/>
                    <a:pt x="11319" y="9634"/>
                  </a:cubicBezTo>
                  <a:cubicBezTo>
                    <a:pt x="7996" y="12777"/>
                    <a:pt x="4673" y="15820"/>
                    <a:pt x="2596" y="17848"/>
                  </a:cubicBezTo>
                  <a:cubicBezTo>
                    <a:pt x="519" y="19876"/>
                    <a:pt x="-312" y="20890"/>
                    <a:pt x="103" y="21245"/>
                  </a:cubicBezTo>
                  <a:cubicBezTo>
                    <a:pt x="519" y="21600"/>
                    <a:pt x="2180" y="21296"/>
                    <a:pt x="3842" y="20789"/>
                  </a:cubicBezTo>
                  <a:cubicBezTo>
                    <a:pt x="5503" y="20282"/>
                    <a:pt x="7165" y="19572"/>
                    <a:pt x="8826" y="188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6457950" y="6953613"/>
              <a:ext cx="158750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3168" y="1118"/>
                    <a:pt x="6336" y="-1582"/>
                    <a:pt x="9936" y="1118"/>
                  </a:cubicBezTo>
                  <a:cubicBezTo>
                    <a:pt x="13536" y="3818"/>
                    <a:pt x="17568" y="11918"/>
                    <a:pt x="2160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6584950" y="6982554"/>
              <a:ext cx="146050" cy="211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21600" y="1530"/>
                  </a:moveTo>
                  <a:cubicBezTo>
                    <a:pt x="20661" y="674"/>
                    <a:pt x="19722" y="-181"/>
                    <a:pt x="16748" y="33"/>
                  </a:cubicBezTo>
                  <a:cubicBezTo>
                    <a:pt x="13774" y="247"/>
                    <a:pt x="8765" y="1530"/>
                    <a:pt x="6261" y="2813"/>
                  </a:cubicBezTo>
                  <a:cubicBezTo>
                    <a:pt x="3757" y="4096"/>
                    <a:pt x="3757" y="5379"/>
                    <a:pt x="5322" y="7197"/>
                  </a:cubicBezTo>
                  <a:cubicBezTo>
                    <a:pt x="6887" y="9015"/>
                    <a:pt x="10017" y="11368"/>
                    <a:pt x="12522" y="13185"/>
                  </a:cubicBezTo>
                  <a:cubicBezTo>
                    <a:pt x="15026" y="15003"/>
                    <a:pt x="16904" y="16286"/>
                    <a:pt x="18000" y="17463"/>
                  </a:cubicBezTo>
                  <a:cubicBezTo>
                    <a:pt x="19096" y="18639"/>
                    <a:pt x="19409" y="19708"/>
                    <a:pt x="18783" y="20350"/>
                  </a:cubicBezTo>
                  <a:cubicBezTo>
                    <a:pt x="18157" y="20991"/>
                    <a:pt x="16591" y="21205"/>
                    <a:pt x="13304" y="21312"/>
                  </a:cubicBezTo>
                  <a:cubicBezTo>
                    <a:pt x="10017" y="21419"/>
                    <a:pt x="5009" y="21419"/>
                    <a:pt x="0" y="21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99" name="Drawing"/>
          <p:cNvGrpSpPr/>
          <p:nvPr/>
        </p:nvGrpSpPr>
        <p:grpSpPr>
          <a:xfrm>
            <a:off x="259884" y="1541921"/>
            <a:ext cx="12422857" cy="6846429"/>
            <a:chOff x="0" y="0"/>
            <a:chExt cx="12422855" cy="6846428"/>
          </a:xfrm>
        </p:grpSpPr>
        <p:sp>
          <p:nvSpPr>
            <p:cNvPr id="1799" name="Line"/>
            <p:cNvSpPr/>
            <p:nvPr/>
          </p:nvSpPr>
          <p:spPr>
            <a:xfrm>
              <a:off x="2324565" y="312278"/>
              <a:ext cx="4445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706"/>
                    <a:pt x="6171" y="7412"/>
                    <a:pt x="9771" y="11012"/>
                  </a:cubicBezTo>
                  <a:cubicBezTo>
                    <a:pt x="13371" y="14612"/>
                    <a:pt x="17486" y="1810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2522209" y="591678"/>
              <a:ext cx="74247" cy="135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326" fill="norm" stroke="1" extrusionOk="0">
                  <a:moveTo>
                    <a:pt x="12375" y="0"/>
                  </a:moveTo>
                  <a:cubicBezTo>
                    <a:pt x="9375" y="665"/>
                    <a:pt x="6375" y="1329"/>
                    <a:pt x="4275" y="3822"/>
                  </a:cubicBezTo>
                  <a:cubicBezTo>
                    <a:pt x="2175" y="6314"/>
                    <a:pt x="975" y="10634"/>
                    <a:pt x="375" y="13791"/>
                  </a:cubicBezTo>
                  <a:cubicBezTo>
                    <a:pt x="-225" y="16948"/>
                    <a:pt x="-225" y="18942"/>
                    <a:pt x="1275" y="20105"/>
                  </a:cubicBezTo>
                  <a:cubicBezTo>
                    <a:pt x="2775" y="21268"/>
                    <a:pt x="5775" y="21600"/>
                    <a:pt x="8475" y="21102"/>
                  </a:cubicBezTo>
                  <a:cubicBezTo>
                    <a:pt x="11175" y="20603"/>
                    <a:pt x="13575" y="19274"/>
                    <a:pt x="15675" y="17114"/>
                  </a:cubicBezTo>
                  <a:cubicBezTo>
                    <a:pt x="17775" y="14954"/>
                    <a:pt x="19575" y="11963"/>
                    <a:pt x="20475" y="9637"/>
                  </a:cubicBezTo>
                  <a:cubicBezTo>
                    <a:pt x="21375" y="7311"/>
                    <a:pt x="21375" y="5649"/>
                    <a:pt x="19275" y="4652"/>
                  </a:cubicBezTo>
                  <a:cubicBezTo>
                    <a:pt x="17175" y="3655"/>
                    <a:pt x="12975" y="3323"/>
                    <a:pt x="9975" y="3822"/>
                  </a:cubicBezTo>
                  <a:cubicBezTo>
                    <a:pt x="6975" y="4320"/>
                    <a:pt x="5175" y="5649"/>
                    <a:pt x="3375" y="6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3213663" y="140012"/>
              <a:ext cx="187998" cy="450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386" fill="norm" stroke="1" extrusionOk="0">
                  <a:moveTo>
                    <a:pt x="19710" y="1546"/>
                  </a:moveTo>
                  <a:cubicBezTo>
                    <a:pt x="19006" y="1044"/>
                    <a:pt x="18302" y="541"/>
                    <a:pt x="16776" y="240"/>
                  </a:cubicBezTo>
                  <a:cubicBezTo>
                    <a:pt x="15249" y="-62"/>
                    <a:pt x="12902" y="-162"/>
                    <a:pt x="9967" y="441"/>
                  </a:cubicBezTo>
                  <a:cubicBezTo>
                    <a:pt x="7032" y="1044"/>
                    <a:pt x="3510" y="2350"/>
                    <a:pt x="1632" y="3555"/>
                  </a:cubicBezTo>
                  <a:cubicBezTo>
                    <a:pt x="-246" y="4761"/>
                    <a:pt x="-481" y="5866"/>
                    <a:pt x="810" y="7122"/>
                  </a:cubicBezTo>
                  <a:cubicBezTo>
                    <a:pt x="2102" y="8378"/>
                    <a:pt x="4919" y="9784"/>
                    <a:pt x="8323" y="11090"/>
                  </a:cubicBezTo>
                  <a:cubicBezTo>
                    <a:pt x="11728" y="12396"/>
                    <a:pt x="15719" y="13602"/>
                    <a:pt x="18067" y="14707"/>
                  </a:cubicBezTo>
                  <a:cubicBezTo>
                    <a:pt x="20415" y="15812"/>
                    <a:pt x="21119" y="16817"/>
                    <a:pt x="20767" y="17771"/>
                  </a:cubicBezTo>
                  <a:cubicBezTo>
                    <a:pt x="20415" y="18725"/>
                    <a:pt x="19006" y="19630"/>
                    <a:pt x="17832" y="20232"/>
                  </a:cubicBezTo>
                  <a:cubicBezTo>
                    <a:pt x="16658" y="20835"/>
                    <a:pt x="15719" y="21137"/>
                    <a:pt x="14662" y="21287"/>
                  </a:cubicBezTo>
                  <a:cubicBezTo>
                    <a:pt x="13606" y="21438"/>
                    <a:pt x="12432" y="21438"/>
                    <a:pt x="11728" y="21137"/>
                  </a:cubicBezTo>
                  <a:cubicBezTo>
                    <a:pt x="11023" y="20835"/>
                    <a:pt x="10789" y="20232"/>
                    <a:pt x="11023" y="19780"/>
                  </a:cubicBezTo>
                  <a:cubicBezTo>
                    <a:pt x="11258" y="19328"/>
                    <a:pt x="11962" y="19027"/>
                    <a:pt x="12667" y="187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3461078" y="339930"/>
              <a:ext cx="165238" cy="24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246" fill="norm" stroke="1" extrusionOk="0">
                  <a:moveTo>
                    <a:pt x="3257" y="6395"/>
                  </a:moveTo>
                  <a:cubicBezTo>
                    <a:pt x="5957" y="5297"/>
                    <a:pt x="8657" y="4198"/>
                    <a:pt x="10142" y="3100"/>
                  </a:cubicBezTo>
                  <a:cubicBezTo>
                    <a:pt x="11627" y="2002"/>
                    <a:pt x="11897" y="903"/>
                    <a:pt x="11222" y="354"/>
                  </a:cubicBezTo>
                  <a:cubicBezTo>
                    <a:pt x="10547" y="-195"/>
                    <a:pt x="8927" y="-195"/>
                    <a:pt x="6902" y="995"/>
                  </a:cubicBezTo>
                  <a:cubicBezTo>
                    <a:pt x="4877" y="2185"/>
                    <a:pt x="2447" y="4564"/>
                    <a:pt x="1097" y="7676"/>
                  </a:cubicBezTo>
                  <a:cubicBezTo>
                    <a:pt x="-253" y="10788"/>
                    <a:pt x="-523" y="14632"/>
                    <a:pt x="1232" y="17195"/>
                  </a:cubicBezTo>
                  <a:cubicBezTo>
                    <a:pt x="2987" y="19758"/>
                    <a:pt x="6767" y="21039"/>
                    <a:pt x="10412" y="21222"/>
                  </a:cubicBezTo>
                  <a:cubicBezTo>
                    <a:pt x="14057" y="21405"/>
                    <a:pt x="17567" y="20490"/>
                    <a:pt x="21077" y="19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3814137" y="77328"/>
              <a:ext cx="123329" cy="492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93" fill="norm" stroke="1" extrusionOk="0">
                  <a:moveTo>
                    <a:pt x="1562" y="0"/>
                  </a:moveTo>
                  <a:cubicBezTo>
                    <a:pt x="1195" y="3217"/>
                    <a:pt x="829" y="6434"/>
                    <a:pt x="463" y="9375"/>
                  </a:cubicBezTo>
                  <a:cubicBezTo>
                    <a:pt x="97" y="12317"/>
                    <a:pt x="-269" y="14982"/>
                    <a:pt x="280" y="16912"/>
                  </a:cubicBezTo>
                  <a:cubicBezTo>
                    <a:pt x="829" y="18843"/>
                    <a:pt x="2294" y="20037"/>
                    <a:pt x="3941" y="20727"/>
                  </a:cubicBezTo>
                  <a:cubicBezTo>
                    <a:pt x="5589" y="21416"/>
                    <a:pt x="7419" y="21600"/>
                    <a:pt x="10165" y="21140"/>
                  </a:cubicBezTo>
                  <a:cubicBezTo>
                    <a:pt x="12911" y="20681"/>
                    <a:pt x="16572" y="19578"/>
                    <a:pt x="18585" y="18797"/>
                  </a:cubicBezTo>
                  <a:cubicBezTo>
                    <a:pt x="20599" y="18015"/>
                    <a:pt x="20965" y="17556"/>
                    <a:pt x="21331" y="170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3759405" y="324978"/>
              <a:ext cx="21616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3171" y="21600"/>
                  </a:moveTo>
                  <a:cubicBezTo>
                    <a:pt x="1703" y="19200"/>
                    <a:pt x="235" y="16800"/>
                    <a:pt x="26" y="15600"/>
                  </a:cubicBezTo>
                  <a:cubicBezTo>
                    <a:pt x="-184" y="14400"/>
                    <a:pt x="865" y="14400"/>
                    <a:pt x="4010" y="12000"/>
                  </a:cubicBezTo>
                  <a:cubicBezTo>
                    <a:pt x="7156" y="9600"/>
                    <a:pt x="12399" y="4800"/>
                    <a:pt x="15649" y="2400"/>
                  </a:cubicBezTo>
                  <a:cubicBezTo>
                    <a:pt x="18899" y="0"/>
                    <a:pt x="20158" y="0"/>
                    <a:pt x="2141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4485681" y="356728"/>
              <a:ext cx="251885" cy="195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7" fill="norm" stroke="1" extrusionOk="0">
                  <a:moveTo>
                    <a:pt x="363" y="0"/>
                  </a:moveTo>
                  <a:cubicBezTo>
                    <a:pt x="182" y="5457"/>
                    <a:pt x="0" y="10914"/>
                    <a:pt x="0" y="14211"/>
                  </a:cubicBezTo>
                  <a:cubicBezTo>
                    <a:pt x="0" y="17507"/>
                    <a:pt x="182" y="18644"/>
                    <a:pt x="545" y="19667"/>
                  </a:cubicBezTo>
                  <a:cubicBezTo>
                    <a:pt x="908" y="20691"/>
                    <a:pt x="1452" y="21600"/>
                    <a:pt x="3176" y="20349"/>
                  </a:cubicBezTo>
                  <a:cubicBezTo>
                    <a:pt x="4901" y="19099"/>
                    <a:pt x="7805" y="15688"/>
                    <a:pt x="9529" y="13301"/>
                  </a:cubicBezTo>
                  <a:cubicBezTo>
                    <a:pt x="11254" y="10914"/>
                    <a:pt x="11798" y="9549"/>
                    <a:pt x="12252" y="8299"/>
                  </a:cubicBezTo>
                  <a:cubicBezTo>
                    <a:pt x="12706" y="7048"/>
                    <a:pt x="13069" y="5912"/>
                    <a:pt x="13250" y="5912"/>
                  </a:cubicBezTo>
                  <a:cubicBezTo>
                    <a:pt x="13432" y="5912"/>
                    <a:pt x="13432" y="7048"/>
                    <a:pt x="13523" y="8754"/>
                  </a:cubicBezTo>
                  <a:cubicBezTo>
                    <a:pt x="13613" y="10459"/>
                    <a:pt x="13795" y="12733"/>
                    <a:pt x="14793" y="14665"/>
                  </a:cubicBezTo>
                  <a:cubicBezTo>
                    <a:pt x="15792" y="16598"/>
                    <a:pt x="17607" y="18189"/>
                    <a:pt x="18877" y="18644"/>
                  </a:cubicBezTo>
                  <a:cubicBezTo>
                    <a:pt x="20148" y="19099"/>
                    <a:pt x="20874" y="18417"/>
                    <a:pt x="21600" y="177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4765081" y="292145"/>
              <a:ext cx="119124" cy="431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4" h="21394" fill="norm" stroke="1" extrusionOk="0">
                  <a:moveTo>
                    <a:pt x="6224" y="3514"/>
                  </a:moveTo>
                  <a:cubicBezTo>
                    <a:pt x="4027" y="4982"/>
                    <a:pt x="1831" y="6450"/>
                    <a:pt x="1098" y="8757"/>
                  </a:cubicBezTo>
                  <a:cubicBezTo>
                    <a:pt x="366" y="11063"/>
                    <a:pt x="1098" y="14209"/>
                    <a:pt x="1647" y="16096"/>
                  </a:cubicBezTo>
                  <a:cubicBezTo>
                    <a:pt x="2197" y="17984"/>
                    <a:pt x="2563" y="18613"/>
                    <a:pt x="3112" y="19452"/>
                  </a:cubicBezTo>
                  <a:cubicBezTo>
                    <a:pt x="3661" y="20291"/>
                    <a:pt x="4393" y="21339"/>
                    <a:pt x="4759" y="21392"/>
                  </a:cubicBezTo>
                  <a:cubicBezTo>
                    <a:pt x="5125" y="21444"/>
                    <a:pt x="5125" y="20500"/>
                    <a:pt x="4393" y="18089"/>
                  </a:cubicBezTo>
                  <a:cubicBezTo>
                    <a:pt x="3661" y="15677"/>
                    <a:pt x="2197" y="11797"/>
                    <a:pt x="1281" y="8861"/>
                  </a:cubicBezTo>
                  <a:cubicBezTo>
                    <a:pt x="366" y="5926"/>
                    <a:pt x="0" y="3933"/>
                    <a:pt x="0" y="2623"/>
                  </a:cubicBezTo>
                  <a:cubicBezTo>
                    <a:pt x="0" y="1312"/>
                    <a:pt x="366" y="683"/>
                    <a:pt x="1647" y="316"/>
                  </a:cubicBezTo>
                  <a:cubicBezTo>
                    <a:pt x="2929" y="-51"/>
                    <a:pt x="5125" y="-156"/>
                    <a:pt x="7871" y="316"/>
                  </a:cubicBezTo>
                  <a:cubicBezTo>
                    <a:pt x="10617" y="788"/>
                    <a:pt x="13912" y="1836"/>
                    <a:pt x="16658" y="3461"/>
                  </a:cubicBezTo>
                  <a:cubicBezTo>
                    <a:pt x="19403" y="5087"/>
                    <a:pt x="21600" y="7289"/>
                    <a:pt x="20136" y="8861"/>
                  </a:cubicBezTo>
                  <a:cubicBezTo>
                    <a:pt x="18671" y="10434"/>
                    <a:pt x="13546" y="11378"/>
                    <a:pt x="8420" y="12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5696415" y="129125"/>
              <a:ext cx="279401" cy="439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0" y="1197"/>
                  </a:moveTo>
                  <a:cubicBezTo>
                    <a:pt x="164" y="574"/>
                    <a:pt x="327" y="-49"/>
                    <a:pt x="655" y="3"/>
                  </a:cubicBezTo>
                  <a:cubicBezTo>
                    <a:pt x="982" y="55"/>
                    <a:pt x="1473" y="782"/>
                    <a:pt x="1964" y="3014"/>
                  </a:cubicBezTo>
                  <a:cubicBezTo>
                    <a:pt x="2455" y="5247"/>
                    <a:pt x="2945" y="8986"/>
                    <a:pt x="3273" y="12153"/>
                  </a:cubicBezTo>
                  <a:cubicBezTo>
                    <a:pt x="3600" y="15320"/>
                    <a:pt x="3764" y="17916"/>
                    <a:pt x="3764" y="19474"/>
                  </a:cubicBezTo>
                  <a:cubicBezTo>
                    <a:pt x="3764" y="21032"/>
                    <a:pt x="3600" y="21551"/>
                    <a:pt x="3518" y="21551"/>
                  </a:cubicBezTo>
                  <a:cubicBezTo>
                    <a:pt x="3436" y="21551"/>
                    <a:pt x="3436" y="21032"/>
                    <a:pt x="3191" y="19993"/>
                  </a:cubicBezTo>
                  <a:cubicBezTo>
                    <a:pt x="2945" y="18955"/>
                    <a:pt x="2455" y="17397"/>
                    <a:pt x="2127" y="16307"/>
                  </a:cubicBezTo>
                  <a:cubicBezTo>
                    <a:pt x="1800" y="15216"/>
                    <a:pt x="1636" y="14593"/>
                    <a:pt x="2127" y="14178"/>
                  </a:cubicBezTo>
                  <a:cubicBezTo>
                    <a:pt x="2618" y="13763"/>
                    <a:pt x="3764" y="13555"/>
                    <a:pt x="6136" y="12309"/>
                  </a:cubicBezTo>
                  <a:cubicBezTo>
                    <a:pt x="8509" y="11063"/>
                    <a:pt x="12109" y="8778"/>
                    <a:pt x="14400" y="7116"/>
                  </a:cubicBezTo>
                  <a:cubicBezTo>
                    <a:pt x="16691" y="5455"/>
                    <a:pt x="17673" y="4416"/>
                    <a:pt x="18245" y="3638"/>
                  </a:cubicBezTo>
                  <a:cubicBezTo>
                    <a:pt x="18818" y="2859"/>
                    <a:pt x="18982" y="2339"/>
                    <a:pt x="19064" y="2443"/>
                  </a:cubicBezTo>
                  <a:cubicBezTo>
                    <a:pt x="19145" y="2547"/>
                    <a:pt x="19145" y="3274"/>
                    <a:pt x="18982" y="5351"/>
                  </a:cubicBezTo>
                  <a:cubicBezTo>
                    <a:pt x="18818" y="7428"/>
                    <a:pt x="18491" y="10855"/>
                    <a:pt x="18327" y="12984"/>
                  </a:cubicBezTo>
                  <a:cubicBezTo>
                    <a:pt x="18164" y="15113"/>
                    <a:pt x="18164" y="15943"/>
                    <a:pt x="18736" y="16722"/>
                  </a:cubicBezTo>
                  <a:cubicBezTo>
                    <a:pt x="19309" y="17501"/>
                    <a:pt x="20455" y="18228"/>
                    <a:pt x="21600" y="189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6007977" y="388478"/>
              <a:ext cx="105422" cy="198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329" fill="norm" stroke="1" extrusionOk="0">
                  <a:moveTo>
                    <a:pt x="12623" y="6139"/>
                  </a:moveTo>
                  <a:cubicBezTo>
                    <a:pt x="10506" y="5912"/>
                    <a:pt x="8388" y="5684"/>
                    <a:pt x="6482" y="6139"/>
                  </a:cubicBezTo>
                  <a:cubicBezTo>
                    <a:pt x="4576" y="6594"/>
                    <a:pt x="2882" y="7731"/>
                    <a:pt x="1612" y="9777"/>
                  </a:cubicBezTo>
                  <a:cubicBezTo>
                    <a:pt x="341" y="11823"/>
                    <a:pt x="-506" y="14779"/>
                    <a:pt x="341" y="17053"/>
                  </a:cubicBezTo>
                  <a:cubicBezTo>
                    <a:pt x="1188" y="19326"/>
                    <a:pt x="3729" y="20918"/>
                    <a:pt x="6906" y="21259"/>
                  </a:cubicBezTo>
                  <a:cubicBezTo>
                    <a:pt x="10082" y="21600"/>
                    <a:pt x="13894" y="20691"/>
                    <a:pt x="16647" y="18644"/>
                  </a:cubicBezTo>
                  <a:cubicBezTo>
                    <a:pt x="19400" y="16598"/>
                    <a:pt x="21094" y="13415"/>
                    <a:pt x="21094" y="10914"/>
                  </a:cubicBezTo>
                  <a:cubicBezTo>
                    <a:pt x="21094" y="8413"/>
                    <a:pt x="19400" y="6594"/>
                    <a:pt x="16435" y="4888"/>
                  </a:cubicBezTo>
                  <a:cubicBezTo>
                    <a:pt x="13470" y="3183"/>
                    <a:pt x="9235" y="1592"/>
                    <a:pt x="50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6988380" y="109990"/>
              <a:ext cx="244736" cy="5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566" fill="norm" stroke="1" extrusionOk="0">
                  <a:moveTo>
                    <a:pt x="21530" y="11726"/>
                  </a:moveTo>
                  <a:cubicBezTo>
                    <a:pt x="17806" y="10686"/>
                    <a:pt x="14082" y="9646"/>
                    <a:pt x="11568" y="8246"/>
                  </a:cubicBezTo>
                  <a:cubicBezTo>
                    <a:pt x="9054" y="6846"/>
                    <a:pt x="7751" y="5086"/>
                    <a:pt x="7099" y="3926"/>
                  </a:cubicBezTo>
                  <a:cubicBezTo>
                    <a:pt x="6447" y="2766"/>
                    <a:pt x="6447" y="2206"/>
                    <a:pt x="6820" y="1766"/>
                  </a:cubicBezTo>
                  <a:cubicBezTo>
                    <a:pt x="7192" y="1326"/>
                    <a:pt x="7937" y="1006"/>
                    <a:pt x="8961" y="726"/>
                  </a:cubicBezTo>
                  <a:cubicBezTo>
                    <a:pt x="9985" y="446"/>
                    <a:pt x="11289" y="206"/>
                    <a:pt x="12406" y="86"/>
                  </a:cubicBezTo>
                  <a:cubicBezTo>
                    <a:pt x="13523" y="-34"/>
                    <a:pt x="14454" y="-34"/>
                    <a:pt x="15292" y="126"/>
                  </a:cubicBezTo>
                  <a:cubicBezTo>
                    <a:pt x="16130" y="286"/>
                    <a:pt x="16875" y="606"/>
                    <a:pt x="17247" y="1286"/>
                  </a:cubicBezTo>
                  <a:cubicBezTo>
                    <a:pt x="17620" y="1966"/>
                    <a:pt x="17620" y="3006"/>
                    <a:pt x="16316" y="4406"/>
                  </a:cubicBezTo>
                  <a:cubicBezTo>
                    <a:pt x="15013" y="5806"/>
                    <a:pt x="12406" y="7566"/>
                    <a:pt x="9613" y="9326"/>
                  </a:cubicBezTo>
                  <a:cubicBezTo>
                    <a:pt x="6820" y="11086"/>
                    <a:pt x="3840" y="12846"/>
                    <a:pt x="2164" y="13926"/>
                  </a:cubicBezTo>
                  <a:cubicBezTo>
                    <a:pt x="489" y="15006"/>
                    <a:pt x="116" y="15406"/>
                    <a:pt x="23" y="15806"/>
                  </a:cubicBezTo>
                  <a:cubicBezTo>
                    <a:pt x="-70" y="16206"/>
                    <a:pt x="116" y="16606"/>
                    <a:pt x="675" y="16846"/>
                  </a:cubicBezTo>
                  <a:cubicBezTo>
                    <a:pt x="1233" y="17086"/>
                    <a:pt x="2164" y="17166"/>
                    <a:pt x="3561" y="16966"/>
                  </a:cubicBezTo>
                  <a:cubicBezTo>
                    <a:pt x="4958" y="16766"/>
                    <a:pt x="6820" y="16286"/>
                    <a:pt x="8123" y="15926"/>
                  </a:cubicBezTo>
                  <a:cubicBezTo>
                    <a:pt x="9427" y="15566"/>
                    <a:pt x="10171" y="15326"/>
                    <a:pt x="10451" y="15486"/>
                  </a:cubicBezTo>
                  <a:cubicBezTo>
                    <a:pt x="10730" y="15646"/>
                    <a:pt x="10544" y="16206"/>
                    <a:pt x="11289" y="17166"/>
                  </a:cubicBezTo>
                  <a:cubicBezTo>
                    <a:pt x="12033" y="18126"/>
                    <a:pt x="13709" y="19486"/>
                    <a:pt x="14920" y="20286"/>
                  </a:cubicBezTo>
                  <a:cubicBezTo>
                    <a:pt x="16130" y="21086"/>
                    <a:pt x="16875" y="21326"/>
                    <a:pt x="17620" y="215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8008079" y="77328"/>
              <a:ext cx="260087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4719" y="0"/>
                  </a:moveTo>
                  <a:cubicBezTo>
                    <a:pt x="4368" y="3548"/>
                    <a:pt x="4017" y="7096"/>
                    <a:pt x="3754" y="10487"/>
                  </a:cubicBezTo>
                  <a:cubicBezTo>
                    <a:pt x="3490" y="13878"/>
                    <a:pt x="3315" y="17113"/>
                    <a:pt x="2963" y="19043"/>
                  </a:cubicBezTo>
                  <a:cubicBezTo>
                    <a:pt x="2612" y="20974"/>
                    <a:pt x="2085" y="21600"/>
                    <a:pt x="1646" y="21600"/>
                  </a:cubicBezTo>
                  <a:cubicBezTo>
                    <a:pt x="1207" y="21600"/>
                    <a:pt x="856" y="20974"/>
                    <a:pt x="593" y="20087"/>
                  </a:cubicBezTo>
                  <a:cubicBezTo>
                    <a:pt x="329" y="19200"/>
                    <a:pt x="154" y="18052"/>
                    <a:pt x="66" y="17165"/>
                  </a:cubicBezTo>
                  <a:cubicBezTo>
                    <a:pt x="-22" y="16278"/>
                    <a:pt x="-22" y="15652"/>
                    <a:pt x="66" y="14974"/>
                  </a:cubicBezTo>
                  <a:cubicBezTo>
                    <a:pt x="154" y="14296"/>
                    <a:pt x="329" y="13565"/>
                    <a:pt x="856" y="13200"/>
                  </a:cubicBezTo>
                  <a:cubicBezTo>
                    <a:pt x="1383" y="12835"/>
                    <a:pt x="2261" y="12835"/>
                    <a:pt x="4456" y="12365"/>
                  </a:cubicBezTo>
                  <a:cubicBezTo>
                    <a:pt x="6651" y="11896"/>
                    <a:pt x="10163" y="10957"/>
                    <a:pt x="13149" y="9443"/>
                  </a:cubicBezTo>
                  <a:cubicBezTo>
                    <a:pt x="16134" y="7930"/>
                    <a:pt x="18593" y="5843"/>
                    <a:pt x="19910" y="4539"/>
                  </a:cubicBezTo>
                  <a:cubicBezTo>
                    <a:pt x="21227" y="3235"/>
                    <a:pt x="21402" y="2713"/>
                    <a:pt x="21490" y="2817"/>
                  </a:cubicBezTo>
                  <a:cubicBezTo>
                    <a:pt x="21578" y="2922"/>
                    <a:pt x="21578" y="3652"/>
                    <a:pt x="21490" y="5843"/>
                  </a:cubicBezTo>
                  <a:cubicBezTo>
                    <a:pt x="21402" y="8035"/>
                    <a:pt x="21227" y="11687"/>
                    <a:pt x="21227" y="14087"/>
                  </a:cubicBezTo>
                  <a:cubicBezTo>
                    <a:pt x="21227" y="16487"/>
                    <a:pt x="21402" y="17635"/>
                    <a:pt x="21578" y="187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8382465" y="420228"/>
              <a:ext cx="381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110"/>
                    <a:pt x="14400" y="10219"/>
                    <a:pt x="18000" y="13819"/>
                  </a:cubicBezTo>
                  <a:cubicBezTo>
                    <a:pt x="21600" y="17419"/>
                    <a:pt x="21600" y="1951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8863359" y="63412"/>
              <a:ext cx="166857" cy="458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558" fill="norm" stroke="1" extrusionOk="0">
                  <a:moveTo>
                    <a:pt x="20214" y="2745"/>
                  </a:moveTo>
                  <a:cubicBezTo>
                    <a:pt x="20748" y="1949"/>
                    <a:pt x="21281" y="1152"/>
                    <a:pt x="20881" y="655"/>
                  </a:cubicBezTo>
                  <a:cubicBezTo>
                    <a:pt x="20481" y="157"/>
                    <a:pt x="19148" y="-42"/>
                    <a:pt x="17948" y="8"/>
                  </a:cubicBezTo>
                  <a:cubicBezTo>
                    <a:pt x="16748" y="58"/>
                    <a:pt x="15681" y="356"/>
                    <a:pt x="13014" y="1799"/>
                  </a:cubicBezTo>
                  <a:cubicBezTo>
                    <a:pt x="10348" y="3243"/>
                    <a:pt x="6081" y="5831"/>
                    <a:pt x="3414" y="8369"/>
                  </a:cubicBezTo>
                  <a:cubicBezTo>
                    <a:pt x="748" y="10907"/>
                    <a:pt x="-319" y="13396"/>
                    <a:pt x="81" y="15436"/>
                  </a:cubicBezTo>
                  <a:cubicBezTo>
                    <a:pt x="481" y="17477"/>
                    <a:pt x="2348" y="19070"/>
                    <a:pt x="5014" y="20015"/>
                  </a:cubicBezTo>
                  <a:cubicBezTo>
                    <a:pt x="7681" y="20961"/>
                    <a:pt x="11148" y="21259"/>
                    <a:pt x="14614" y="21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9100015" y="363078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9119065" y="166228"/>
              <a:ext cx="38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0" y="11100"/>
                  </a:cubicBezTo>
                  <a:cubicBezTo>
                    <a:pt x="0" y="7800"/>
                    <a:pt x="0" y="4800"/>
                    <a:pt x="3600" y="3000"/>
                  </a:cubicBezTo>
                  <a:cubicBezTo>
                    <a:pt x="7200" y="1200"/>
                    <a:pt x="14400" y="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9248181" y="25309"/>
              <a:ext cx="85990" cy="401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52" fill="norm" stroke="1" extrusionOk="0">
                  <a:moveTo>
                    <a:pt x="18439" y="3817"/>
                  </a:moveTo>
                  <a:cubicBezTo>
                    <a:pt x="19493" y="3249"/>
                    <a:pt x="20546" y="2680"/>
                    <a:pt x="21073" y="2112"/>
                  </a:cubicBezTo>
                  <a:cubicBezTo>
                    <a:pt x="21600" y="1544"/>
                    <a:pt x="21600" y="975"/>
                    <a:pt x="20283" y="577"/>
                  </a:cubicBezTo>
                  <a:cubicBezTo>
                    <a:pt x="18966" y="179"/>
                    <a:pt x="16332" y="-48"/>
                    <a:pt x="13961" y="9"/>
                  </a:cubicBezTo>
                  <a:cubicBezTo>
                    <a:pt x="11590" y="66"/>
                    <a:pt x="9483" y="407"/>
                    <a:pt x="6585" y="2112"/>
                  </a:cubicBezTo>
                  <a:cubicBezTo>
                    <a:pt x="3688" y="3817"/>
                    <a:pt x="0" y="6887"/>
                    <a:pt x="0" y="10013"/>
                  </a:cubicBezTo>
                  <a:cubicBezTo>
                    <a:pt x="0" y="13139"/>
                    <a:pt x="3688" y="16323"/>
                    <a:pt x="6059" y="18255"/>
                  </a:cubicBezTo>
                  <a:cubicBezTo>
                    <a:pt x="8429" y="20188"/>
                    <a:pt x="9483" y="20870"/>
                    <a:pt x="10537" y="21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9192003" y="305928"/>
              <a:ext cx="155663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3077" y="21600"/>
                  </a:moveTo>
                  <a:cubicBezTo>
                    <a:pt x="1617" y="19440"/>
                    <a:pt x="158" y="17280"/>
                    <a:pt x="12" y="15120"/>
                  </a:cubicBezTo>
                  <a:cubicBezTo>
                    <a:pt x="-134" y="12960"/>
                    <a:pt x="1034" y="10800"/>
                    <a:pt x="4828" y="8280"/>
                  </a:cubicBezTo>
                  <a:cubicBezTo>
                    <a:pt x="8623" y="5760"/>
                    <a:pt x="15044" y="2880"/>
                    <a:pt x="2146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9799044" y="260949"/>
              <a:ext cx="120122" cy="178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948" fill="norm" stroke="1" extrusionOk="0">
                  <a:moveTo>
                    <a:pt x="6726" y="6766"/>
                  </a:moveTo>
                  <a:cubicBezTo>
                    <a:pt x="5210" y="10738"/>
                    <a:pt x="3694" y="14711"/>
                    <a:pt x="2558" y="17318"/>
                  </a:cubicBezTo>
                  <a:cubicBezTo>
                    <a:pt x="1421" y="19925"/>
                    <a:pt x="663" y="21166"/>
                    <a:pt x="284" y="20918"/>
                  </a:cubicBezTo>
                  <a:cubicBezTo>
                    <a:pt x="-95" y="20669"/>
                    <a:pt x="-95" y="18932"/>
                    <a:pt x="284" y="16076"/>
                  </a:cubicBezTo>
                  <a:cubicBezTo>
                    <a:pt x="663" y="13221"/>
                    <a:pt x="1421" y="9249"/>
                    <a:pt x="2179" y="6394"/>
                  </a:cubicBezTo>
                  <a:cubicBezTo>
                    <a:pt x="2937" y="3538"/>
                    <a:pt x="3694" y="1800"/>
                    <a:pt x="5021" y="807"/>
                  </a:cubicBezTo>
                  <a:cubicBezTo>
                    <a:pt x="6347" y="-186"/>
                    <a:pt x="8242" y="-434"/>
                    <a:pt x="10516" y="1056"/>
                  </a:cubicBezTo>
                  <a:cubicBezTo>
                    <a:pt x="12789" y="2545"/>
                    <a:pt x="15442" y="5773"/>
                    <a:pt x="17337" y="8876"/>
                  </a:cubicBezTo>
                  <a:cubicBezTo>
                    <a:pt x="19231" y="11980"/>
                    <a:pt x="20368" y="14959"/>
                    <a:pt x="21505" y="17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9962394" y="261478"/>
              <a:ext cx="104938" cy="159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191" fill="norm" stroke="1" extrusionOk="0">
                  <a:moveTo>
                    <a:pt x="13209" y="8416"/>
                  </a:moveTo>
                  <a:cubicBezTo>
                    <a:pt x="11049" y="7574"/>
                    <a:pt x="8889" y="6732"/>
                    <a:pt x="6945" y="6732"/>
                  </a:cubicBezTo>
                  <a:cubicBezTo>
                    <a:pt x="5001" y="6732"/>
                    <a:pt x="3273" y="7574"/>
                    <a:pt x="1977" y="8696"/>
                  </a:cubicBezTo>
                  <a:cubicBezTo>
                    <a:pt x="681" y="9818"/>
                    <a:pt x="-183" y="11221"/>
                    <a:pt x="33" y="13325"/>
                  </a:cubicBezTo>
                  <a:cubicBezTo>
                    <a:pt x="249" y="15429"/>
                    <a:pt x="1545" y="18234"/>
                    <a:pt x="4569" y="19777"/>
                  </a:cubicBezTo>
                  <a:cubicBezTo>
                    <a:pt x="7593" y="21319"/>
                    <a:pt x="12345" y="21600"/>
                    <a:pt x="15801" y="20618"/>
                  </a:cubicBezTo>
                  <a:cubicBezTo>
                    <a:pt x="19257" y="19636"/>
                    <a:pt x="21417" y="17392"/>
                    <a:pt x="21417" y="13745"/>
                  </a:cubicBezTo>
                  <a:cubicBezTo>
                    <a:pt x="21417" y="10099"/>
                    <a:pt x="19257" y="5049"/>
                    <a:pt x="1709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10137980" y="0"/>
              <a:ext cx="85986" cy="465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80" fill="norm" stroke="1" extrusionOk="0">
                  <a:moveTo>
                    <a:pt x="16660" y="1220"/>
                  </a:moveTo>
                  <a:cubicBezTo>
                    <a:pt x="17713" y="636"/>
                    <a:pt x="18767" y="52"/>
                    <a:pt x="18767" y="4"/>
                  </a:cubicBezTo>
                  <a:cubicBezTo>
                    <a:pt x="18767" y="-45"/>
                    <a:pt x="17713" y="441"/>
                    <a:pt x="14816" y="2290"/>
                  </a:cubicBezTo>
                  <a:cubicBezTo>
                    <a:pt x="11918" y="4139"/>
                    <a:pt x="7177" y="7350"/>
                    <a:pt x="4279" y="10512"/>
                  </a:cubicBezTo>
                  <a:cubicBezTo>
                    <a:pt x="1381" y="13674"/>
                    <a:pt x="328" y="16787"/>
                    <a:pt x="64" y="18587"/>
                  </a:cubicBezTo>
                  <a:cubicBezTo>
                    <a:pt x="-199" y="20387"/>
                    <a:pt x="328" y="20874"/>
                    <a:pt x="1908" y="21166"/>
                  </a:cubicBezTo>
                  <a:cubicBezTo>
                    <a:pt x="3489" y="21458"/>
                    <a:pt x="6123" y="21555"/>
                    <a:pt x="9547" y="20777"/>
                  </a:cubicBezTo>
                  <a:cubicBezTo>
                    <a:pt x="12972" y="19998"/>
                    <a:pt x="17186" y="18344"/>
                    <a:pt x="21401" y="166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10122365" y="242428"/>
              <a:ext cx="171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10841652" y="290182"/>
              <a:ext cx="178504" cy="423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205" fill="norm" stroke="1" extrusionOk="0">
                  <a:moveTo>
                    <a:pt x="20892" y="2058"/>
                  </a:moveTo>
                  <a:cubicBezTo>
                    <a:pt x="20641" y="1423"/>
                    <a:pt x="20389" y="788"/>
                    <a:pt x="18003" y="364"/>
                  </a:cubicBezTo>
                  <a:cubicBezTo>
                    <a:pt x="15617" y="-59"/>
                    <a:pt x="11096" y="-271"/>
                    <a:pt x="7706" y="629"/>
                  </a:cubicBezTo>
                  <a:cubicBezTo>
                    <a:pt x="4315" y="1529"/>
                    <a:pt x="2054" y="3541"/>
                    <a:pt x="924" y="4811"/>
                  </a:cubicBezTo>
                  <a:cubicBezTo>
                    <a:pt x="-206" y="6082"/>
                    <a:pt x="-206" y="6611"/>
                    <a:pt x="422" y="6929"/>
                  </a:cubicBezTo>
                  <a:cubicBezTo>
                    <a:pt x="1050" y="7247"/>
                    <a:pt x="2306" y="7353"/>
                    <a:pt x="5320" y="6876"/>
                  </a:cubicBezTo>
                  <a:cubicBezTo>
                    <a:pt x="8334" y="6400"/>
                    <a:pt x="13106" y="5341"/>
                    <a:pt x="16245" y="4388"/>
                  </a:cubicBezTo>
                  <a:cubicBezTo>
                    <a:pt x="19385" y="3435"/>
                    <a:pt x="20892" y="2588"/>
                    <a:pt x="21143" y="2376"/>
                  </a:cubicBezTo>
                  <a:cubicBezTo>
                    <a:pt x="21394" y="2164"/>
                    <a:pt x="20389" y="2588"/>
                    <a:pt x="18882" y="4123"/>
                  </a:cubicBezTo>
                  <a:cubicBezTo>
                    <a:pt x="17375" y="5658"/>
                    <a:pt x="15366" y="8305"/>
                    <a:pt x="13985" y="11111"/>
                  </a:cubicBezTo>
                  <a:cubicBezTo>
                    <a:pt x="12603" y="13917"/>
                    <a:pt x="11850" y="16882"/>
                    <a:pt x="11096" y="18629"/>
                  </a:cubicBezTo>
                  <a:cubicBezTo>
                    <a:pt x="10343" y="20376"/>
                    <a:pt x="9589" y="20905"/>
                    <a:pt x="8459" y="21117"/>
                  </a:cubicBezTo>
                  <a:cubicBezTo>
                    <a:pt x="7329" y="21329"/>
                    <a:pt x="5822" y="21223"/>
                    <a:pt x="4566" y="20058"/>
                  </a:cubicBezTo>
                  <a:cubicBezTo>
                    <a:pt x="3310" y="18894"/>
                    <a:pt x="2306" y="16670"/>
                    <a:pt x="2306" y="14764"/>
                  </a:cubicBezTo>
                  <a:cubicBezTo>
                    <a:pt x="2306" y="12858"/>
                    <a:pt x="3310" y="11270"/>
                    <a:pt x="4315" y="96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11074865" y="312278"/>
              <a:ext cx="13923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1920"/>
                    <a:pt x="18514" y="3840"/>
                    <a:pt x="20057" y="7440"/>
                  </a:cubicBezTo>
                  <a:cubicBezTo>
                    <a:pt x="21600" y="11040"/>
                    <a:pt x="15429" y="16320"/>
                    <a:pt x="92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11106615" y="227612"/>
              <a:ext cx="38101" cy="5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280"/>
                    <a:pt x="0" y="12960"/>
                    <a:pt x="0" y="8640"/>
                  </a:cubicBezTo>
                  <a:cubicBezTo>
                    <a:pt x="0" y="4320"/>
                    <a:pt x="0" y="0"/>
                    <a:pt x="3600" y="0"/>
                  </a:cubicBezTo>
                  <a:cubicBezTo>
                    <a:pt x="7200" y="0"/>
                    <a:pt x="14400" y="4320"/>
                    <a:pt x="21600" y="8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11165881" y="280528"/>
              <a:ext cx="118535" cy="135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771" y="997"/>
                  </a:moveTo>
                  <a:cubicBezTo>
                    <a:pt x="386" y="6314"/>
                    <a:pt x="0" y="11631"/>
                    <a:pt x="0" y="15286"/>
                  </a:cubicBezTo>
                  <a:cubicBezTo>
                    <a:pt x="0" y="18942"/>
                    <a:pt x="386" y="20935"/>
                    <a:pt x="1350" y="21268"/>
                  </a:cubicBezTo>
                  <a:cubicBezTo>
                    <a:pt x="2314" y="21600"/>
                    <a:pt x="3857" y="20271"/>
                    <a:pt x="7329" y="16449"/>
                  </a:cubicBezTo>
                  <a:cubicBezTo>
                    <a:pt x="10800" y="12628"/>
                    <a:pt x="16200" y="63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11267481" y="314379"/>
              <a:ext cx="220135" cy="194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1662" y="5343"/>
                  </a:moveTo>
                  <a:cubicBezTo>
                    <a:pt x="2285" y="6272"/>
                    <a:pt x="2908" y="7201"/>
                    <a:pt x="3946" y="6969"/>
                  </a:cubicBezTo>
                  <a:cubicBezTo>
                    <a:pt x="4985" y="6737"/>
                    <a:pt x="6438" y="5343"/>
                    <a:pt x="7165" y="3950"/>
                  </a:cubicBezTo>
                  <a:cubicBezTo>
                    <a:pt x="7892" y="2556"/>
                    <a:pt x="7892" y="1163"/>
                    <a:pt x="7373" y="466"/>
                  </a:cubicBezTo>
                  <a:cubicBezTo>
                    <a:pt x="6854" y="-231"/>
                    <a:pt x="5815" y="-231"/>
                    <a:pt x="4569" y="1046"/>
                  </a:cubicBezTo>
                  <a:cubicBezTo>
                    <a:pt x="3323" y="2324"/>
                    <a:pt x="1869" y="4879"/>
                    <a:pt x="1038" y="6737"/>
                  </a:cubicBezTo>
                  <a:cubicBezTo>
                    <a:pt x="208" y="8595"/>
                    <a:pt x="0" y="9756"/>
                    <a:pt x="0" y="10917"/>
                  </a:cubicBezTo>
                  <a:cubicBezTo>
                    <a:pt x="0" y="12079"/>
                    <a:pt x="208" y="13240"/>
                    <a:pt x="1558" y="13588"/>
                  </a:cubicBezTo>
                  <a:cubicBezTo>
                    <a:pt x="2908" y="13937"/>
                    <a:pt x="5400" y="13472"/>
                    <a:pt x="7269" y="12659"/>
                  </a:cubicBezTo>
                  <a:cubicBezTo>
                    <a:pt x="9138" y="11846"/>
                    <a:pt x="10385" y="10685"/>
                    <a:pt x="11215" y="9524"/>
                  </a:cubicBezTo>
                  <a:cubicBezTo>
                    <a:pt x="12046" y="8363"/>
                    <a:pt x="12462" y="7201"/>
                    <a:pt x="12254" y="7085"/>
                  </a:cubicBezTo>
                  <a:cubicBezTo>
                    <a:pt x="12046" y="6969"/>
                    <a:pt x="11215" y="7898"/>
                    <a:pt x="10488" y="8943"/>
                  </a:cubicBezTo>
                  <a:cubicBezTo>
                    <a:pt x="9762" y="9988"/>
                    <a:pt x="9138" y="11150"/>
                    <a:pt x="9242" y="11382"/>
                  </a:cubicBezTo>
                  <a:cubicBezTo>
                    <a:pt x="9346" y="11614"/>
                    <a:pt x="10177" y="10917"/>
                    <a:pt x="11319" y="9640"/>
                  </a:cubicBezTo>
                  <a:cubicBezTo>
                    <a:pt x="12462" y="8363"/>
                    <a:pt x="13915" y="6504"/>
                    <a:pt x="15162" y="5343"/>
                  </a:cubicBezTo>
                  <a:cubicBezTo>
                    <a:pt x="16408" y="4182"/>
                    <a:pt x="17446" y="3717"/>
                    <a:pt x="18277" y="3950"/>
                  </a:cubicBezTo>
                  <a:cubicBezTo>
                    <a:pt x="19108" y="4182"/>
                    <a:pt x="19731" y="5111"/>
                    <a:pt x="20250" y="8130"/>
                  </a:cubicBezTo>
                  <a:cubicBezTo>
                    <a:pt x="20769" y="11150"/>
                    <a:pt x="21185" y="16259"/>
                    <a:pt x="21600" y="213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11525715" y="140991"/>
              <a:ext cx="158010" cy="495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501" fill="norm" stroke="1" extrusionOk="0">
                  <a:moveTo>
                    <a:pt x="8416" y="1096"/>
                  </a:moveTo>
                  <a:cubicBezTo>
                    <a:pt x="8416" y="636"/>
                    <a:pt x="8416" y="177"/>
                    <a:pt x="9117" y="39"/>
                  </a:cubicBezTo>
                  <a:cubicBezTo>
                    <a:pt x="9818" y="-99"/>
                    <a:pt x="11221" y="85"/>
                    <a:pt x="13325" y="1326"/>
                  </a:cubicBezTo>
                  <a:cubicBezTo>
                    <a:pt x="15429" y="2567"/>
                    <a:pt x="18234" y="4864"/>
                    <a:pt x="19777" y="7530"/>
                  </a:cubicBezTo>
                  <a:cubicBezTo>
                    <a:pt x="21319" y="10195"/>
                    <a:pt x="21600" y="13229"/>
                    <a:pt x="18935" y="15572"/>
                  </a:cubicBezTo>
                  <a:cubicBezTo>
                    <a:pt x="16270" y="17916"/>
                    <a:pt x="10660" y="19571"/>
                    <a:pt x="7013" y="20444"/>
                  </a:cubicBezTo>
                  <a:cubicBezTo>
                    <a:pt x="3366" y="21317"/>
                    <a:pt x="1683" y="21409"/>
                    <a:pt x="0" y="21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2261915" y="1493378"/>
              <a:ext cx="361101" cy="442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26" fill="norm" stroke="1" extrusionOk="0">
                  <a:moveTo>
                    <a:pt x="707" y="4937"/>
                  </a:moveTo>
                  <a:cubicBezTo>
                    <a:pt x="454" y="4423"/>
                    <a:pt x="202" y="3909"/>
                    <a:pt x="75" y="3394"/>
                  </a:cubicBezTo>
                  <a:cubicBezTo>
                    <a:pt x="-51" y="2880"/>
                    <a:pt x="-51" y="2366"/>
                    <a:pt x="328" y="1903"/>
                  </a:cubicBezTo>
                  <a:cubicBezTo>
                    <a:pt x="707" y="1440"/>
                    <a:pt x="1465" y="1029"/>
                    <a:pt x="3170" y="669"/>
                  </a:cubicBezTo>
                  <a:cubicBezTo>
                    <a:pt x="4875" y="309"/>
                    <a:pt x="7528" y="0"/>
                    <a:pt x="9423" y="0"/>
                  </a:cubicBezTo>
                  <a:cubicBezTo>
                    <a:pt x="11317" y="0"/>
                    <a:pt x="12454" y="309"/>
                    <a:pt x="13149" y="1183"/>
                  </a:cubicBezTo>
                  <a:cubicBezTo>
                    <a:pt x="13844" y="2057"/>
                    <a:pt x="14096" y="3497"/>
                    <a:pt x="13149" y="5554"/>
                  </a:cubicBezTo>
                  <a:cubicBezTo>
                    <a:pt x="12202" y="7611"/>
                    <a:pt x="10054" y="10286"/>
                    <a:pt x="8096" y="12446"/>
                  </a:cubicBezTo>
                  <a:cubicBezTo>
                    <a:pt x="6138" y="14606"/>
                    <a:pt x="4370" y="16251"/>
                    <a:pt x="3423" y="17486"/>
                  </a:cubicBezTo>
                  <a:cubicBezTo>
                    <a:pt x="2475" y="18720"/>
                    <a:pt x="2349" y="19543"/>
                    <a:pt x="2475" y="20160"/>
                  </a:cubicBezTo>
                  <a:cubicBezTo>
                    <a:pt x="2602" y="20777"/>
                    <a:pt x="2981" y="21189"/>
                    <a:pt x="3928" y="21394"/>
                  </a:cubicBezTo>
                  <a:cubicBezTo>
                    <a:pt x="4875" y="21600"/>
                    <a:pt x="6391" y="21600"/>
                    <a:pt x="9044" y="21137"/>
                  </a:cubicBezTo>
                  <a:cubicBezTo>
                    <a:pt x="11696" y="20674"/>
                    <a:pt x="15486" y="19749"/>
                    <a:pt x="17760" y="19183"/>
                  </a:cubicBezTo>
                  <a:cubicBezTo>
                    <a:pt x="20033" y="18617"/>
                    <a:pt x="20791" y="18411"/>
                    <a:pt x="21549" y="18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2649056" y="1734678"/>
              <a:ext cx="74637" cy="149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5" h="21461" fill="norm" stroke="1" extrusionOk="0">
                  <a:moveTo>
                    <a:pt x="13834" y="7301"/>
                  </a:moveTo>
                  <a:cubicBezTo>
                    <a:pt x="10915" y="6997"/>
                    <a:pt x="7996" y="6693"/>
                    <a:pt x="5661" y="7606"/>
                  </a:cubicBezTo>
                  <a:cubicBezTo>
                    <a:pt x="3326" y="8518"/>
                    <a:pt x="1574" y="10648"/>
                    <a:pt x="699" y="12625"/>
                  </a:cubicBezTo>
                  <a:cubicBezTo>
                    <a:pt x="-177" y="14603"/>
                    <a:pt x="-177" y="16428"/>
                    <a:pt x="407" y="18101"/>
                  </a:cubicBezTo>
                  <a:cubicBezTo>
                    <a:pt x="991" y="19775"/>
                    <a:pt x="2158" y="21296"/>
                    <a:pt x="5369" y="21448"/>
                  </a:cubicBezTo>
                  <a:cubicBezTo>
                    <a:pt x="8580" y="21600"/>
                    <a:pt x="13834" y="20383"/>
                    <a:pt x="17045" y="17797"/>
                  </a:cubicBezTo>
                  <a:cubicBezTo>
                    <a:pt x="20255" y="15211"/>
                    <a:pt x="21423" y="11256"/>
                    <a:pt x="19964" y="8062"/>
                  </a:cubicBezTo>
                  <a:cubicBezTo>
                    <a:pt x="18504" y="4868"/>
                    <a:pt x="14418" y="2434"/>
                    <a:pt x="1033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3336830" y="1434452"/>
              <a:ext cx="257736" cy="401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21" fill="norm" stroke="1" extrusionOk="0">
                  <a:moveTo>
                    <a:pt x="18222" y="2794"/>
                  </a:moveTo>
                  <a:cubicBezTo>
                    <a:pt x="18398" y="1894"/>
                    <a:pt x="18573" y="994"/>
                    <a:pt x="18134" y="488"/>
                  </a:cubicBezTo>
                  <a:cubicBezTo>
                    <a:pt x="17695" y="-18"/>
                    <a:pt x="16642" y="-131"/>
                    <a:pt x="14798" y="150"/>
                  </a:cubicBezTo>
                  <a:cubicBezTo>
                    <a:pt x="12954" y="432"/>
                    <a:pt x="10320" y="1107"/>
                    <a:pt x="7685" y="2850"/>
                  </a:cubicBezTo>
                  <a:cubicBezTo>
                    <a:pt x="5051" y="4594"/>
                    <a:pt x="2417" y="7407"/>
                    <a:pt x="1100" y="10388"/>
                  </a:cubicBezTo>
                  <a:cubicBezTo>
                    <a:pt x="-217" y="13369"/>
                    <a:pt x="-217" y="16519"/>
                    <a:pt x="398" y="18544"/>
                  </a:cubicBezTo>
                  <a:cubicBezTo>
                    <a:pt x="1012" y="20569"/>
                    <a:pt x="2242" y="21469"/>
                    <a:pt x="5842" y="21300"/>
                  </a:cubicBezTo>
                  <a:cubicBezTo>
                    <a:pt x="9442" y="21131"/>
                    <a:pt x="15412" y="19894"/>
                    <a:pt x="21383" y="186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3563823" y="1685613"/>
              <a:ext cx="109745" cy="182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0873" fill="norm" stroke="1" extrusionOk="0">
                  <a:moveTo>
                    <a:pt x="18146" y="2713"/>
                  </a:moveTo>
                  <a:cubicBezTo>
                    <a:pt x="15700" y="1500"/>
                    <a:pt x="13255" y="286"/>
                    <a:pt x="11217" y="44"/>
                  </a:cubicBezTo>
                  <a:cubicBezTo>
                    <a:pt x="9180" y="-199"/>
                    <a:pt x="7549" y="529"/>
                    <a:pt x="5715" y="3199"/>
                  </a:cubicBezTo>
                  <a:cubicBezTo>
                    <a:pt x="3881" y="5868"/>
                    <a:pt x="1844" y="10480"/>
                    <a:pt x="825" y="13513"/>
                  </a:cubicBezTo>
                  <a:cubicBezTo>
                    <a:pt x="-194" y="16547"/>
                    <a:pt x="-194" y="18003"/>
                    <a:pt x="417" y="19217"/>
                  </a:cubicBezTo>
                  <a:cubicBezTo>
                    <a:pt x="1029" y="20430"/>
                    <a:pt x="2251" y="21401"/>
                    <a:pt x="5715" y="20552"/>
                  </a:cubicBezTo>
                  <a:cubicBezTo>
                    <a:pt x="9180" y="19702"/>
                    <a:pt x="14885" y="17032"/>
                    <a:pt x="17942" y="14241"/>
                  </a:cubicBezTo>
                  <a:cubicBezTo>
                    <a:pt x="20998" y="11450"/>
                    <a:pt x="21406" y="8538"/>
                    <a:pt x="20998" y="6597"/>
                  </a:cubicBezTo>
                  <a:cubicBezTo>
                    <a:pt x="20591" y="4655"/>
                    <a:pt x="19368" y="3684"/>
                    <a:pt x="17738" y="3441"/>
                  </a:cubicBezTo>
                  <a:cubicBezTo>
                    <a:pt x="16108" y="3199"/>
                    <a:pt x="14070" y="3684"/>
                    <a:pt x="12032" y="4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3759665" y="1686405"/>
              <a:ext cx="196851" cy="166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2" fill="norm" stroke="1" extrusionOk="0">
                  <a:moveTo>
                    <a:pt x="0" y="482"/>
                  </a:moveTo>
                  <a:cubicBezTo>
                    <a:pt x="465" y="6349"/>
                    <a:pt x="929" y="12215"/>
                    <a:pt x="1277" y="15949"/>
                  </a:cubicBezTo>
                  <a:cubicBezTo>
                    <a:pt x="1626" y="19682"/>
                    <a:pt x="1858" y="21282"/>
                    <a:pt x="2090" y="20882"/>
                  </a:cubicBezTo>
                  <a:cubicBezTo>
                    <a:pt x="2323" y="20482"/>
                    <a:pt x="2555" y="18082"/>
                    <a:pt x="2903" y="15415"/>
                  </a:cubicBezTo>
                  <a:cubicBezTo>
                    <a:pt x="3252" y="12749"/>
                    <a:pt x="3716" y="9815"/>
                    <a:pt x="4065" y="7682"/>
                  </a:cubicBezTo>
                  <a:cubicBezTo>
                    <a:pt x="4413" y="5549"/>
                    <a:pt x="4645" y="4215"/>
                    <a:pt x="5110" y="4082"/>
                  </a:cubicBezTo>
                  <a:cubicBezTo>
                    <a:pt x="5574" y="3949"/>
                    <a:pt x="6271" y="5015"/>
                    <a:pt x="6619" y="6215"/>
                  </a:cubicBezTo>
                  <a:cubicBezTo>
                    <a:pt x="6968" y="7415"/>
                    <a:pt x="6968" y="8749"/>
                    <a:pt x="7548" y="9015"/>
                  </a:cubicBezTo>
                  <a:cubicBezTo>
                    <a:pt x="8129" y="9282"/>
                    <a:pt x="9290" y="8482"/>
                    <a:pt x="10103" y="7415"/>
                  </a:cubicBezTo>
                  <a:cubicBezTo>
                    <a:pt x="10916" y="6349"/>
                    <a:pt x="11381" y="5015"/>
                    <a:pt x="12077" y="3682"/>
                  </a:cubicBezTo>
                  <a:cubicBezTo>
                    <a:pt x="12774" y="2349"/>
                    <a:pt x="13703" y="1015"/>
                    <a:pt x="14748" y="349"/>
                  </a:cubicBezTo>
                  <a:cubicBezTo>
                    <a:pt x="15794" y="-318"/>
                    <a:pt x="16955" y="-318"/>
                    <a:pt x="18116" y="3015"/>
                  </a:cubicBezTo>
                  <a:cubicBezTo>
                    <a:pt x="19277" y="6349"/>
                    <a:pt x="20439" y="13015"/>
                    <a:pt x="21600" y="196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3998713" y="1625425"/>
              <a:ext cx="109232" cy="421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0774" fill="norm" stroke="1" extrusionOk="0">
                  <a:moveTo>
                    <a:pt x="2826" y="4760"/>
                  </a:moveTo>
                  <a:cubicBezTo>
                    <a:pt x="3626" y="8934"/>
                    <a:pt x="4426" y="13108"/>
                    <a:pt x="4826" y="16239"/>
                  </a:cubicBezTo>
                  <a:cubicBezTo>
                    <a:pt x="5226" y="19369"/>
                    <a:pt x="5226" y="21456"/>
                    <a:pt x="4426" y="20569"/>
                  </a:cubicBezTo>
                  <a:cubicBezTo>
                    <a:pt x="3626" y="19682"/>
                    <a:pt x="2026" y="15821"/>
                    <a:pt x="1026" y="12534"/>
                  </a:cubicBezTo>
                  <a:cubicBezTo>
                    <a:pt x="26" y="9247"/>
                    <a:pt x="-374" y="6534"/>
                    <a:pt x="426" y="4552"/>
                  </a:cubicBezTo>
                  <a:cubicBezTo>
                    <a:pt x="1226" y="2569"/>
                    <a:pt x="3226" y="1317"/>
                    <a:pt x="5626" y="639"/>
                  </a:cubicBezTo>
                  <a:cubicBezTo>
                    <a:pt x="8026" y="-40"/>
                    <a:pt x="10826" y="-144"/>
                    <a:pt x="13626" y="169"/>
                  </a:cubicBezTo>
                  <a:cubicBezTo>
                    <a:pt x="16426" y="482"/>
                    <a:pt x="19226" y="1213"/>
                    <a:pt x="20226" y="2621"/>
                  </a:cubicBezTo>
                  <a:cubicBezTo>
                    <a:pt x="21226" y="4030"/>
                    <a:pt x="20426" y="6117"/>
                    <a:pt x="17826" y="7630"/>
                  </a:cubicBezTo>
                  <a:cubicBezTo>
                    <a:pt x="15226" y="9143"/>
                    <a:pt x="10826" y="10082"/>
                    <a:pt x="7626" y="10604"/>
                  </a:cubicBezTo>
                  <a:cubicBezTo>
                    <a:pt x="4426" y="11126"/>
                    <a:pt x="2426" y="11230"/>
                    <a:pt x="1426" y="10917"/>
                  </a:cubicBezTo>
                  <a:cubicBezTo>
                    <a:pt x="426" y="10604"/>
                    <a:pt x="426" y="9873"/>
                    <a:pt x="426" y="91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4147015" y="1340978"/>
              <a:ext cx="463551" cy="444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15355"/>
                  </a:moveTo>
                  <a:cubicBezTo>
                    <a:pt x="395" y="14946"/>
                    <a:pt x="789" y="14536"/>
                    <a:pt x="986" y="14588"/>
                  </a:cubicBezTo>
                  <a:cubicBezTo>
                    <a:pt x="1184" y="14639"/>
                    <a:pt x="1184" y="15151"/>
                    <a:pt x="1134" y="16174"/>
                  </a:cubicBezTo>
                  <a:cubicBezTo>
                    <a:pt x="1085" y="17198"/>
                    <a:pt x="986" y="18734"/>
                    <a:pt x="1085" y="19757"/>
                  </a:cubicBezTo>
                  <a:cubicBezTo>
                    <a:pt x="1184" y="20781"/>
                    <a:pt x="1479" y="21293"/>
                    <a:pt x="1825" y="21395"/>
                  </a:cubicBezTo>
                  <a:cubicBezTo>
                    <a:pt x="2170" y="21498"/>
                    <a:pt x="2564" y="21191"/>
                    <a:pt x="3107" y="20064"/>
                  </a:cubicBezTo>
                  <a:cubicBezTo>
                    <a:pt x="3649" y="18938"/>
                    <a:pt x="4340" y="16993"/>
                    <a:pt x="4784" y="15714"/>
                  </a:cubicBezTo>
                  <a:cubicBezTo>
                    <a:pt x="5227" y="14434"/>
                    <a:pt x="5425" y="13820"/>
                    <a:pt x="5523" y="13820"/>
                  </a:cubicBezTo>
                  <a:cubicBezTo>
                    <a:pt x="5622" y="13820"/>
                    <a:pt x="5622" y="14434"/>
                    <a:pt x="5721" y="15304"/>
                  </a:cubicBezTo>
                  <a:cubicBezTo>
                    <a:pt x="5819" y="16174"/>
                    <a:pt x="6016" y="17300"/>
                    <a:pt x="6312" y="18068"/>
                  </a:cubicBezTo>
                  <a:cubicBezTo>
                    <a:pt x="6608" y="18836"/>
                    <a:pt x="7003" y="19245"/>
                    <a:pt x="7496" y="19501"/>
                  </a:cubicBezTo>
                  <a:cubicBezTo>
                    <a:pt x="7989" y="19757"/>
                    <a:pt x="8581" y="19860"/>
                    <a:pt x="9123" y="19604"/>
                  </a:cubicBezTo>
                  <a:cubicBezTo>
                    <a:pt x="9666" y="19348"/>
                    <a:pt x="10159" y="18734"/>
                    <a:pt x="10652" y="16789"/>
                  </a:cubicBezTo>
                  <a:cubicBezTo>
                    <a:pt x="11145" y="14844"/>
                    <a:pt x="11638" y="11568"/>
                    <a:pt x="12033" y="8753"/>
                  </a:cubicBezTo>
                  <a:cubicBezTo>
                    <a:pt x="12427" y="5937"/>
                    <a:pt x="12723" y="3583"/>
                    <a:pt x="12921" y="2099"/>
                  </a:cubicBezTo>
                  <a:cubicBezTo>
                    <a:pt x="13118" y="614"/>
                    <a:pt x="13216" y="0"/>
                    <a:pt x="13216" y="0"/>
                  </a:cubicBezTo>
                  <a:cubicBezTo>
                    <a:pt x="13216" y="0"/>
                    <a:pt x="13118" y="614"/>
                    <a:pt x="12773" y="2764"/>
                  </a:cubicBezTo>
                  <a:cubicBezTo>
                    <a:pt x="12427" y="4914"/>
                    <a:pt x="11836" y="8599"/>
                    <a:pt x="11737" y="11670"/>
                  </a:cubicBezTo>
                  <a:cubicBezTo>
                    <a:pt x="11638" y="14741"/>
                    <a:pt x="12033" y="17198"/>
                    <a:pt x="12378" y="18682"/>
                  </a:cubicBezTo>
                  <a:cubicBezTo>
                    <a:pt x="12723" y="20167"/>
                    <a:pt x="13019" y="20679"/>
                    <a:pt x="13414" y="21037"/>
                  </a:cubicBezTo>
                  <a:cubicBezTo>
                    <a:pt x="13808" y="21395"/>
                    <a:pt x="14301" y="21600"/>
                    <a:pt x="14696" y="21395"/>
                  </a:cubicBezTo>
                  <a:cubicBezTo>
                    <a:pt x="15090" y="21191"/>
                    <a:pt x="15386" y="20576"/>
                    <a:pt x="15386" y="19041"/>
                  </a:cubicBezTo>
                  <a:cubicBezTo>
                    <a:pt x="15386" y="17505"/>
                    <a:pt x="15090" y="15048"/>
                    <a:pt x="14696" y="13615"/>
                  </a:cubicBezTo>
                  <a:cubicBezTo>
                    <a:pt x="14301" y="12182"/>
                    <a:pt x="13808" y="11773"/>
                    <a:pt x="13266" y="11517"/>
                  </a:cubicBezTo>
                  <a:cubicBezTo>
                    <a:pt x="12723" y="11261"/>
                    <a:pt x="12132" y="11158"/>
                    <a:pt x="12132" y="11005"/>
                  </a:cubicBezTo>
                  <a:cubicBezTo>
                    <a:pt x="12132" y="10851"/>
                    <a:pt x="12723" y="10646"/>
                    <a:pt x="14400" y="10493"/>
                  </a:cubicBezTo>
                  <a:cubicBezTo>
                    <a:pt x="16077" y="10339"/>
                    <a:pt x="18838" y="10237"/>
                    <a:pt x="21600" y="101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4579925" y="1517006"/>
              <a:ext cx="195741" cy="221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363" fill="norm" stroke="1" extrusionOk="0">
                  <a:moveTo>
                    <a:pt x="3291" y="6895"/>
                  </a:moveTo>
                  <a:cubicBezTo>
                    <a:pt x="4428" y="7303"/>
                    <a:pt x="5565" y="7710"/>
                    <a:pt x="6702" y="7608"/>
                  </a:cubicBezTo>
                  <a:cubicBezTo>
                    <a:pt x="7839" y="7506"/>
                    <a:pt x="8975" y="6895"/>
                    <a:pt x="10112" y="5978"/>
                  </a:cubicBezTo>
                  <a:cubicBezTo>
                    <a:pt x="11249" y="5061"/>
                    <a:pt x="12386" y="3838"/>
                    <a:pt x="12954" y="2718"/>
                  </a:cubicBezTo>
                  <a:cubicBezTo>
                    <a:pt x="13523" y="1597"/>
                    <a:pt x="13523" y="578"/>
                    <a:pt x="12841" y="171"/>
                  </a:cubicBezTo>
                  <a:cubicBezTo>
                    <a:pt x="12159" y="-237"/>
                    <a:pt x="10794" y="-33"/>
                    <a:pt x="8407" y="2106"/>
                  </a:cubicBezTo>
                  <a:cubicBezTo>
                    <a:pt x="6020" y="4246"/>
                    <a:pt x="2609" y="8321"/>
                    <a:pt x="1018" y="11582"/>
                  </a:cubicBezTo>
                  <a:cubicBezTo>
                    <a:pt x="-574" y="14842"/>
                    <a:pt x="-347" y="17288"/>
                    <a:pt x="2041" y="18918"/>
                  </a:cubicBezTo>
                  <a:cubicBezTo>
                    <a:pt x="4428" y="20548"/>
                    <a:pt x="8975" y="21363"/>
                    <a:pt x="12500" y="21363"/>
                  </a:cubicBezTo>
                  <a:cubicBezTo>
                    <a:pt x="16024" y="21363"/>
                    <a:pt x="18525" y="20548"/>
                    <a:pt x="21026" y="197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5433154" y="1423528"/>
              <a:ext cx="50355" cy="440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1501" fill="norm" stroke="1" extrusionOk="0">
                  <a:moveTo>
                    <a:pt x="19332" y="0"/>
                  </a:moveTo>
                  <a:cubicBezTo>
                    <a:pt x="15012" y="3411"/>
                    <a:pt x="10692" y="6821"/>
                    <a:pt x="7236" y="10128"/>
                  </a:cubicBezTo>
                  <a:cubicBezTo>
                    <a:pt x="3780" y="13435"/>
                    <a:pt x="1188" y="16639"/>
                    <a:pt x="324" y="18500"/>
                  </a:cubicBezTo>
                  <a:cubicBezTo>
                    <a:pt x="-540" y="20360"/>
                    <a:pt x="324" y="20877"/>
                    <a:pt x="2916" y="21187"/>
                  </a:cubicBezTo>
                  <a:cubicBezTo>
                    <a:pt x="5508" y="21497"/>
                    <a:pt x="9828" y="21600"/>
                    <a:pt x="13284" y="21393"/>
                  </a:cubicBezTo>
                  <a:cubicBezTo>
                    <a:pt x="16740" y="21187"/>
                    <a:pt x="19332" y="20670"/>
                    <a:pt x="20196" y="19843"/>
                  </a:cubicBezTo>
                  <a:cubicBezTo>
                    <a:pt x="21060" y="19016"/>
                    <a:pt x="20196" y="17879"/>
                    <a:pt x="19332" y="167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5349120" y="1481211"/>
              <a:ext cx="347296" cy="310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17" fill="norm" stroke="1" extrusionOk="0">
                  <a:moveTo>
                    <a:pt x="2235" y="13974"/>
                  </a:moveTo>
                  <a:cubicBezTo>
                    <a:pt x="1057" y="13828"/>
                    <a:pt x="-121" y="13682"/>
                    <a:pt x="10" y="13244"/>
                  </a:cubicBezTo>
                  <a:cubicBezTo>
                    <a:pt x="141" y="12806"/>
                    <a:pt x="1581" y="12076"/>
                    <a:pt x="3872" y="10836"/>
                  </a:cubicBezTo>
                  <a:cubicBezTo>
                    <a:pt x="6163" y="9595"/>
                    <a:pt x="9304" y="7844"/>
                    <a:pt x="11530" y="6385"/>
                  </a:cubicBezTo>
                  <a:cubicBezTo>
                    <a:pt x="13755" y="4925"/>
                    <a:pt x="15064" y="3758"/>
                    <a:pt x="15915" y="2590"/>
                  </a:cubicBezTo>
                  <a:cubicBezTo>
                    <a:pt x="16766" y="1422"/>
                    <a:pt x="17159" y="255"/>
                    <a:pt x="17224" y="36"/>
                  </a:cubicBezTo>
                  <a:cubicBezTo>
                    <a:pt x="17290" y="-183"/>
                    <a:pt x="17028" y="547"/>
                    <a:pt x="16374" y="3393"/>
                  </a:cubicBezTo>
                  <a:cubicBezTo>
                    <a:pt x="15719" y="6239"/>
                    <a:pt x="14672" y="11201"/>
                    <a:pt x="14148" y="14047"/>
                  </a:cubicBezTo>
                  <a:cubicBezTo>
                    <a:pt x="13624" y="16893"/>
                    <a:pt x="13624" y="17622"/>
                    <a:pt x="13559" y="18498"/>
                  </a:cubicBezTo>
                  <a:cubicBezTo>
                    <a:pt x="13494" y="19374"/>
                    <a:pt x="13363" y="20395"/>
                    <a:pt x="13297" y="20468"/>
                  </a:cubicBezTo>
                  <a:cubicBezTo>
                    <a:pt x="13232" y="20541"/>
                    <a:pt x="13232" y="19666"/>
                    <a:pt x="13559" y="18498"/>
                  </a:cubicBezTo>
                  <a:cubicBezTo>
                    <a:pt x="13886" y="17331"/>
                    <a:pt x="14541" y="15871"/>
                    <a:pt x="15195" y="14995"/>
                  </a:cubicBezTo>
                  <a:cubicBezTo>
                    <a:pt x="15850" y="14120"/>
                    <a:pt x="16504" y="13828"/>
                    <a:pt x="17486" y="14631"/>
                  </a:cubicBezTo>
                  <a:cubicBezTo>
                    <a:pt x="18468" y="15433"/>
                    <a:pt x="19777" y="17331"/>
                    <a:pt x="20497" y="18644"/>
                  </a:cubicBezTo>
                  <a:cubicBezTo>
                    <a:pt x="21217" y="19958"/>
                    <a:pt x="21348" y="20687"/>
                    <a:pt x="21479" y="21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5749411" y="1635483"/>
              <a:ext cx="194655" cy="166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0932" fill="norm" stroke="1" extrusionOk="0">
                  <a:moveTo>
                    <a:pt x="456" y="5297"/>
                  </a:moveTo>
                  <a:cubicBezTo>
                    <a:pt x="1617" y="5564"/>
                    <a:pt x="2778" y="5830"/>
                    <a:pt x="3824" y="5564"/>
                  </a:cubicBezTo>
                  <a:cubicBezTo>
                    <a:pt x="4869" y="5297"/>
                    <a:pt x="5798" y="4497"/>
                    <a:pt x="6494" y="3297"/>
                  </a:cubicBezTo>
                  <a:cubicBezTo>
                    <a:pt x="7191" y="2097"/>
                    <a:pt x="7656" y="497"/>
                    <a:pt x="7307" y="97"/>
                  </a:cubicBezTo>
                  <a:cubicBezTo>
                    <a:pt x="6959" y="-303"/>
                    <a:pt x="5798" y="497"/>
                    <a:pt x="4404" y="3164"/>
                  </a:cubicBezTo>
                  <a:cubicBezTo>
                    <a:pt x="3011" y="5830"/>
                    <a:pt x="1385" y="10364"/>
                    <a:pt x="572" y="13430"/>
                  </a:cubicBezTo>
                  <a:cubicBezTo>
                    <a:pt x="-241" y="16497"/>
                    <a:pt x="-241" y="18097"/>
                    <a:pt x="920" y="19297"/>
                  </a:cubicBezTo>
                  <a:cubicBezTo>
                    <a:pt x="2082" y="20497"/>
                    <a:pt x="4404" y="21297"/>
                    <a:pt x="8004" y="20764"/>
                  </a:cubicBezTo>
                  <a:cubicBezTo>
                    <a:pt x="11604" y="20230"/>
                    <a:pt x="16482" y="18364"/>
                    <a:pt x="21359" y="16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6332357" y="1603507"/>
              <a:ext cx="113260" cy="264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9" h="21124" fill="norm" stroke="1" extrusionOk="0">
                  <a:moveTo>
                    <a:pt x="19499" y="5395"/>
                  </a:moveTo>
                  <a:cubicBezTo>
                    <a:pt x="19885" y="4551"/>
                    <a:pt x="20271" y="3707"/>
                    <a:pt x="19885" y="2779"/>
                  </a:cubicBezTo>
                  <a:cubicBezTo>
                    <a:pt x="19499" y="1851"/>
                    <a:pt x="18342" y="839"/>
                    <a:pt x="15835" y="332"/>
                  </a:cubicBezTo>
                  <a:cubicBezTo>
                    <a:pt x="13328" y="-174"/>
                    <a:pt x="9471" y="-174"/>
                    <a:pt x="6192" y="839"/>
                  </a:cubicBezTo>
                  <a:cubicBezTo>
                    <a:pt x="2914" y="1851"/>
                    <a:pt x="214" y="3876"/>
                    <a:pt x="599" y="5901"/>
                  </a:cubicBezTo>
                  <a:cubicBezTo>
                    <a:pt x="985" y="7926"/>
                    <a:pt x="4457" y="9951"/>
                    <a:pt x="8507" y="11976"/>
                  </a:cubicBezTo>
                  <a:cubicBezTo>
                    <a:pt x="12557" y="14001"/>
                    <a:pt x="17185" y="16026"/>
                    <a:pt x="19307" y="17545"/>
                  </a:cubicBezTo>
                  <a:cubicBezTo>
                    <a:pt x="21428" y="19063"/>
                    <a:pt x="21042" y="20076"/>
                    <a:pt x="17957" y="20667"/>
                  </a:cubicBezTo>
                  <a:cubicBezTo>
                    <a:pt x="14871" y="21257"/>
                    <a:pt x="9085" y="21426"/>
                    <a:pt x="5421" y="20245"/>
                  </a:cubicBezTo>
                  <a:cubicBezTo>
                    <a:pt x="1757" y="19063"/>
                    <a:pt x="214" y="16532"/>
                    <a:pt x="21" y="14845"/>
                  </a:cubicBezTo>
                  <a:cubicBezTo>
                    <a:pt x="-172" y="13157"/>
                    <a:pt x="985" y="12313"/>
                    <a:pt x="2142" y="11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6586326" y="1389333"/>
              <a:ext cx="75290" cy="466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43" fill="norm" stroke="1" extrusionOk="0">
                  <a:moveTo>
                    <a:pt x="19542" y="693"/>
                  </a:moveTo>
                  <a:cubicBezTo>
                    <a:pt x="17742" y="305"/>
                    <a:pt x="15942" y="-82"/>
                    <a:pt x="13842" y="15"/>
                  </a:cubicBezTo>
                  <a:cubicBezTo>
                    <a:pt x="11742" y="112"/>
                    <a:pt x="9342" y="693"/>
                    <a:pt x="6942" y="2388"/>
                  </a:cubicBezTo>
                  <a:cubicBezTo>
                    <a:pt x="4542" y="4083"/>
                    <a:pt x="2142" y="6892"/>
                    <a:pt x="942" y="9895"/>
                  </a:cubicBezTo>
                  <a:cubicBezTo>
                    <a:pt x="-258" y="12897"/>
                    <a:pt x="-258" y="16094"/>
                    <a:pt x="642" y="18031"/>
                  </a:cubicBezTo>
                  <a:cubicBezTo>
                    <a:pt x="1542" y="19968"/>
                    <a:pt x="3342" y="20646"/>
                    <a:pt x="5742" y="21034"/>
                  </a:cubicBezTo>
                  <a:cubicBezTo>
                    <a:pt x="8142" y="21421"/>
                    <a:pt x="11142" y="21518"/>
                    <a:pt x="13842" y="20888"/>
                  </a:cubicBezTo>
                  <a:cubicBezTo>
                    <a:pt x="16542" y="20259"/>
                    <a:pt x="18942" y="18903"/>
                    <a:pt x="21342" y="17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6547315" y="1658478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6702223" y="1639559"/>
              <a:ext cx="219743" cy="18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0520" fill="norm" stroke="1" extrusionOk="0">
                  <a:moveTo>
                    <a:pt x="14567" y="2772"/>
                  </a:moveTo>
                  <a:cubicBezTo>
                    <a:pt x="13745" y="1611"/>
                    <a:pt x="12922" y="450"/>
                    <a:pt x="11482" y="101"/>
                  </a:cubicBezTo>
                  <a:cubicBezTo>
                    <a:pt x="10042" y="-247"/>
                    <a:pt x="7985" y="218"/>
                    <a:pt x="5927" y="2772"/>
                  </a:cubicBezTo>
                  <a:cubicBezTo>
                    <a:pt x="3870" y="5327"/>
                    <a:pt x="1813" y="9972"/>
                    <a:pt x="785" y="13108"/>
                  </a:cubicBezTo>
                  <a:cubicBezTo>
                    <a:pt x="-244" y="16243"/>
                    <a:pt x="-244" y="17869"/>
                    <a:pt x="682" y="19147"/>
                  </a:cubicBezTo>
                  <a:cubicBezTo>
                    <a:pt x="1607" y="20424"/>
                    <a:pt x="3459" y="21353"/>
                    <a:pt x="5722" y="19379"/>
                  </a:cubicBezTo>
                  <a:cubicBezTo>
                    <a:pt x="7985" y="17405"/>
                    <a:pt x="10659" y="12527"/>
                    <a:pt x="12202" y="9508"/>
                  </a:cubicBezTo>
                  <a:cubicBezTo>
                    <a:pt x="13745" y="6488"/>
                    <a:pt x="14156" y="5327"/>
                    <a:pt x="14362" y="5327"/>
                  </a:cubicBezTo>
                  <a:cubicBezTo>
                    <a:pt x="14567" y="5327"/>
                    <a:pt x="14567" y="6488"/>
                    <a:pt x="14567" y="8347"/>
                  </a:cubicBezTo>
                  <a:cubicBezTo>
                    <a:pt x="14567" y="10205"/>
                    <a:pt x="14567" y="12759"/>
                    <a:pt x="14567" y="14618"/>
                  </a:cubicBezTo>
                  <a:cubicBezTo>
                    <a:pt x="14567" y="16476"/>
                    <a:pt x="14567" y="17637"/>
                    <a:pt x="15082" y="18450"/>
                  </a:cubicBezTo>
                  <a:cubicBezTo>
                    <a:pt x="15596" y="19263"/>
                    <a:pt x="16625" y="19727"/>
                    <a:pt x="17756" y="18914"/>
                  </a:cubicBezTo>
                  <a:cubicBezTo>
                    <a:pt x="18887" y="18101"/>
                    <a:pt x="20122" y="16011"/>
                    <a:pt x="21356" y="139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6968079" y="1387940"/>
              <a:ext cx="176137" cy="454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382" fill="norm" stroke="1" extrusionOk="0">
                  <a:moveTo>
                    <a:pt x="3570" y="2569"/>
                  </a:moveTo>
                  <a:cubicBezTo>
                    <a:pt x="4072" y="1474"/>
                    <a:pt x="4574" y="379"/>
                    <a:pt x="4826" y="81"/>
                  </a:cubicBezTo>
                  <a:cubicBezTo>
                    <a:pt x="5077" y="-218"/>
                    <a:pt x="5077" y="280"/>
                    <a:pt x="4574" y="2071"/>
                  </a:cubicBezTo>
                  <a:cubicBezTo>
                    <a:pt x="4072" y="3863"/>
                    <a:pt x="3067" y="6949"/>
                    <a:pt x="2440" y="9885"/>
                  </a:cubicBezTo>
                  <a:cubicBezTo>
                    <a:pt x="1812" y="12822"/>
                    <a:pt x="1560" y="15609"/>
                    <a:pt x="1686" y="17400"/>
                  </a:cubicBezTo>
                  <a:cubicBezTo>
                    <a:pt x="1812" y="19192"/>
                    <a:pt x="2314" y="19988"/>
                    <a:pt x="3067" y="20536"/>
                  </a:cubicBezTo>
                  <a:cubicBezTo>
                    <a:pt x="3821" y="21083"/>
                    <a:pt x="4826" y="21382"/>
                    <a:pt x="5956" y="21382"/>
                  </a:cubicBezTo>
                  <a:cubicBezTo>
                    <a:pt x="7086" y="21382"/>
                    <a:pt x="8342" y="21083"/>
                    <a:pt x="9095" y="19988"/>
                  </a:cubicBezTo>
                  <a:cubicBezTo>
                    <a:pt x="9849" y="18894"/>
                    <a:pt x="10100" y="17002"/>
                    <a:pt x="8342" y="15410"/>
                  </a:cubicBezTo>
                  <a:cubicBezTo>
                    <a:pt x="6584" y="13817"/>
                    <a:pt x="2816" y="12523"/>
                    <a:pt x="1058" y="11876"/>
                  </a:cubicBezTo>
                  <a:cubicBezTo>
                    <a:pt x="-700" y="11229"/>
                    <a:pt x="-449" y="11229"/>
                    <a:pt x="3193" y="11129"/>
                  </a:cubicBezTo>
                  <a:cubicBezTo>
                    <a:pt x="6835" y="11030"/>
                    <a:pt x="13867" y="10831"/>
                    <a:pt x="20900" y="10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7150565" y="1614028"/>
              <a:ext cx="12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7144215" y="1537828"/>
              <a:ext cx="19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7239465" y="1574285"/>
              <a:ext cx="88901" cy="240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190" fill="norm" stroke="1" extrusionOk="0">
                  <a:moveTo>
                    <a:pt x="21098" y="3496"/>
                  </a:moveTo>
                  <a:cubicBezTo>
                    <a:pt x="20596" y="2379"/>
                    <a:pt x="20093" y="1262"/>
                    <a:pt x="18335" y="610"/>
                  </a:cubicBezTo>
                  <a:cubicBezTo>
                    <a:pt x="16577" y="-42"/>
                    <a:pt x="13563" y="-228"/>
                    <a:pt x="10047" y="331"/>
                  </a:cubicBezTo>
                  <a:cubicBezTo>
                    <a:pt x="6531" y="889"/>
                    <a:pt x="2512" y="2193"/>
                    <a:pt x="1005" y="4334"/>
                  </a:cubicBezTo>
                  <a:cubicBezTo>
                    <a:pt x="-502" y="6475"/>
                    <a:pt x="503" y="9455"/>
                    <a:pt x="3517" y="11969"/>
                  </a:cubicBezTo>
                  <a:cubicBezTo>
                    <a:pt x="6531" y="14482"/>
                    <a:pt x="11554" y="16531"/>
                    <a:pt x="14568" y="18020"/>
                  </a:cubicBezTo>
                  <a:cubicBezTo>
                    <a:pt x="17582" y="19510"/>
                    <a:pt x="18586" y="20441"/>
                    <a:pt x="17079" y="20906"/>
                  </a:cubicBezTo>
                  <a:cubicBezTo>
                    <a:pt x="15572" y="21372"/>
                    <a:pt x="11554" y="21372"/>
                    <a:pt x="8289" y="20069"/>
                  </a:cubicBezTo>
                  <a:cubicBezTo>
                    <a:pt x="5024" y="18765"/>
                    <a:pt x="2512" y="16158"/>
                    <a:pt x="0" y="13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7488092" y="1404478"/>
              <a:ext cx="81574" cy="38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513" fill="norm" stroke="1" extrusionOk="0">
                  <a:moveTo>
                    <a:pt x="13036" y="0"/>
                  </a:moveTo>
                  <a:cubicBezTo>
                    <a:pt x="9713" y="3991"/>
                    <a:pt x="6390" y="7983"/>
                    <a:pt x="4175" y="11211"/>
                  </a:cubicBezTo>
                  <a:cubicBezTo>
                    <a:pt x="1959" y="14439"/>
                    <a:pt x="852" y="16904"/>
                    <a:pt x="298" y="18430"/>
                  </a:cubicBezTo>
                  <a:cubicBezTo>
                    <a:pt x="-256" y="19957"/>
                    <a:pt x="-256" y="20543"/>
                    <a:pt x="2236" y="20954"/>
                  </a:cubicBezTo>
                  <a:cubicBezTo>
                    <a:pt x="4729" y="21365"/>
                    <a:pt x="9713" y="21600"/>
                    <a:pt x="13313" y="21483"/>
                  </a:cubicBezTo>
                  <a:cubicBezTo>
                    <a:pt x="16913" y="21365"/>
                    <a:pt x="19129" y="20896"/>
                    <a:pt x="21344" y="20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7473283" y="1608838"/>
              <a:ext cx="206703" cy="163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48" fill="norm" stroke="1" extrusionOk="0">
                  <a:moveTo>
                    <a:pt x="2080" y="7325"/>
                  </a:moveTo>
                  <a:cubicBezTo>
                    <a:pt x="989" y="6494"/>
                    <a:pt x="-102" y="5663"/>
                    <a:pt x="7" y="4833"/>
                  </a:cubicBezTo>
                  <a:cubicBezTo>
                    <a:pt x="116" y="4002"/>
                    <a:pt x="1425" y="3171"/>
                    <a:pt x="4698" y="2340"/>
                  </a:cubicBezTo>
                  <a:cubicBezTo>
                    <a:pt x="7971" y="1510"/>
                    <a:pt x="13207" y="679"/>
                    <a:pt x="16371" y="263"/>
                  </a:cubicBezTo>
                  <a:cubicBezTo>
                    <a:pt x="19534" y="-152"/>
                    <a:pt x="20625" y="-152"/>
                    <a:pt x="21062" y="817"/>
                  </a:cubicBezTo>
                  <a:cubicBezTo>
                    <a:pt x="21498" y="1786"/>
                    <a:pt x="21280" y="3725"/>
                    <a:pt x="20953" y="7325"/>
                  </a:cubicBezTo>
                  <a:cubicBezTo>
                    <a:pt x="20625" y="10925"/>
                    <a:pt x="20189" y="16186"/>
                    <a:pt x="19753" y="21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7696665" y="1544178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7754009" y="1586796"/>
              <a:ext cx="209357" cy="162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0988" fill="norm" stroke="1" extrusionOk="0">
                  <a:moveTo>
                    <a:pt x="10888" y="3518"/>
                  </a:moveTo>
                  <a:cubicBezTo>
                    <a:pt x="10032" y="2151"/>
                    <a:pt x="9177" y="784"/>
                    <a:pt x="8214" y="237"/>
                  </a:cubicBezTo>
                  <a:cubicBezTo>
                    <a:pt x="7252" y="-310"/>
                    <a:pt x="6183" y="-37"/>
                    <a:pt x="4579" y="2424"/>
                  </a:cubicBezTo>
                  <a:cubicBezTo>
                    <a:pt x="2975" y="4885"/>
                    <a:pt x="836" y="9533"/>
                    <a:pt x="195" y="13087"/>
                  </a:cubicBezTo>
                  <a:cubicBezTo>
                    <a:pt x="-447" y="16642"/>
                    <a:pt x="408" y="19103"/>
                    <a:pt x="4151" y="20196"/>
                  </a:cubicBezTo>
                  <a:cubicBezTo>
                    <a:pt x="7894" y="21290"/>
                    <a:pt x="14523" y="21017"/>
                    <a:pt x="21153" y="207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8578183" y="1423528"/>
              <a:ext cx="162233" cy="406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497" fill="norm" stroke="1" extrusionOk="0">
                  <a:moveTo>
                    <a:pt x="2640" y="0"/>
                  </a:moveTo>
                  <a:cubicBezTo>
                    <a:pt x="2363" y="3581"/>
                    <a:pt x="2086" y="7163"/>
                    <a:pt x="2225" y="9961"/>
                  </a:cubicBezTo>
                  <a:cubicBezTo>
                    <a:pt x="2363" y="12759"/>
                    <a:pt x="2917" y="14773"/>
                    <a:pt x="3333" y="16172"/>
                  </a:cubicBezTo>
                  <a:cubicBezTo>
                    <a:pt x="3748" y="17571"/>
                    <a:pt x="4025" y="18354"/>
                    <a:pt x="4302" y="19306"/>
                  </a:cubicBezTo>
                  <a:cubicBezTo>
                    <a:pt x="4579" y="20257"/>
                    <a:pt x="4856" y="21376"/>
                    <a:pt x="4994" y="21488"/>
                  </a:cubicBezTo>
                  <a:cubicBezTo>
                    <a:pt x="5133" y="21600"/>
                    <a:pt x="5133" y="20705"/>
                    <a:pt x="6102" y="18914"/>
                  </a:cubicBezTo>
                  <a:cubicBezTo>
                    <a:pt x="7071" y="17123"/>
                    <a:pt x="9009" y="14437"/>
                    <a:pt x="10533" y="12926"/>
                  </a:cubicBezTo>
                  <a:cubicBezTo>
                    <a:pt x="12056" y="11416"/>
                    <a:pt x="13163" y="11080"/>
                    <a:pt x="14409" y="11080"/>
                  </a:cubicBezTo>
                  <a:cubicBezTo>
                    <a:pt x="15656" y="11080"/>
                    <a:pt x="17040" y="11416"/>
                    <a:pt x="18286" y="12367"/>
                  </a:cubicBezTo>
                  <a:cubicBezTo>
                    <a:pt x="19533" y="13318"/>
                    <a:pt x="20640" y="14885"/>
                    <a:pt x="21056" y="15948"/>
                  </a:cubicBezTo>
                  <a:cubicBezTo>
                    <a:pt x="21471" y="17011"/>
                    <a:pt x="21194" y="17571"/>
                    <a:pt x="19394" y="18187"/>
                  </a:cubicBezTo>
                  <a:cubicBezTo>
                    <a:pt x="17594" y="18802"/>
                    <a:pt x="14271" y="19474"/>
                    <a:pt x="11363" y="19865"/>
                  </a:cubicBezTo>
                  <a:cubicBezTo>
                    <a:pt x="8456" y="20257"/>
                    <a:pt x="5963" y="20369"/>
                    <a:pt x="3886" y="20369"/>
                  </a:cubicBezTo>
                  <a:cubicBezTo>
                    <a:pt x="1809" y="20369"/>
                    <a:pt x="148" y="20257"/>
                    <a:pt x="9" y="19921"/>
                  </a:cubicBezTo>
                  <a:cubicBezTo>
                    <a:pt x="-129" y="19585"/>
                    <a:pt x="1256" y="19026"/>
                    <a:pt x="3194" y="18578"/>
                  </a:cubicBezTo>
                  <a:cubicBezTo>
                    <a:pt x="5133" y="18131"/>
                    <a:pt x="7625" y="17795"/>
                    <a:pt x="10117" y="17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8768728" y="1630418"/>
              <a:ext cx="236038" cy="139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0930" fill="norm" stroke="1" extrusionOk="0">
                  <a:moveTo>
                    <a:pt x="15008" y="11834"/>
                  </a:moveTo>
                  <a:cubicBezTo>
                    <a:pt x="12523" y="7705"/>
                    <a:pt x="10038" y="3575"/>
                    <a:pt x="8222" y="1511"/>
                  </a:cubicBezTo>
                  <a:cubicBezTo>
                    <a:pt x="6406" y="-554"/>
                    <a:pt x="5259" y="-554"/>
                    <a:pt x="3921" y="1828"/>
                  </a:cubicBezTo>
                  <a:cubicBezTo>
                    <a:pt x="2583" y="4211"/>
                    <a:pt x="1054" y="8975"/>
                    <a:pt x="385" y="12152"/>
                  </a:cubicBezTo>
                  <a:cubicBezTo>
                    <a:pt x="-284" y="15328"/>
                    <a:pt x="-93" y="16917"/>
                    <a:pt x="1054" y="17870"/>
                  </a:cubicBezTo>
                  <a:cubicBezTo>
                    <a:pt x="2201" y="18822"/>
                    <a:pt x="4304" y="19140"/>
                    <a:pt x="6597" y="19617"/>
                  </a:cubicBezTo>
                  <a:cubicBezTo>
                    <a:pt x="8891" y="20093"/>
                    <a:pt x="11376" y="20728"/>
                    <a:pt x="13861" y="20887"/>
                  </a:cubicBezTo>
                  <a:cubicBezTo>
                    <a:pt x="16346" y="21046"/>
                    <a:pt x="18831" y="20728"/>
                    <a:pt x="21316" y="20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9021803" y="1638214"/>
              <a:ext cx="72382" cy="183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8" h="21327" fill="norm" stroke="1" extrusionOk="0">
                  <a:moveTo>
                    <a:pt x="20370" y="5295"/>
                  </a:moveTo>
                  <a:cubicBezTo>
                    <a:pt x="19770" y="4068"/>
                    <a:pt x="19170" y="2840"/>
                    <a:pt x="17070" y="1859"/>
                  </a:cubicBezTo>
                  <a:cubicBezTo>
                    <a:pt x="14970" y="877"/>
                    <a:pt x="11370" y="140"/>
                    <a:pt x="8070" y="18"/>
                  </a:cubicBezTo>
                  <a:cubicBezTo>
                    <a:pt x="4770" y="-105"/>
                    <a:pt x="1770" y="386"/>
                    <a:pt x="570" y="1859"/>
                  </a:cubicBezTo>
                  <a:cubicBezTo>
                    <a:pt x="-630" y="3331"/>
                    <a:pt x="-30" y="5786"/>
                    <a:pt x="3270" y="8118"/>
                  </a:cubicBezTo>
                  <a:cubicBezTo>
                    <a:pt x="6570" y="10450"/>
                    <a:pt x="12570" y="12659"/>
                    <a:pt x="16170" y="14500"/>
                  </a:cubicBezTo>
                  <a:cubicBezTo>
                    <a:pt x="19770" y="16340"/>
                    <a:pt x="20970" y="17813"/>
                    <a:pt x="20370" y="18918"/>
                  </a:cubicBezTo>
                  <a:cubicBezTo>
                    <a:pt x="19770" y="20022"/>
                    <a:pt x="17370" y="20759"/>
                    <a:pt x="14070" y="21127"/>
                  </a:cubicBezTo>
                  <a:cubicBezTo>
                    <a:pt x="10770" y="21495"/>
                    <a:pt x="6570" y="21495"/>
                    <a:pt x="4470" y="19900"/>
                  </a:cubicBezTo>
                  <a:cubicBezTo>
                    <a:pt x="2370" y="18304"/>
                    <a:pt x="2370" y="15113"/>
                    <a:pt x="2370" y="119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9138115" y="1335835"/>
              <a:ext cx="385234" cy="466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0" y="15566"/>
                  </a:moveTo>
                  <a:cubicBezTo>
                    <a:pt x="1780" y="15566"/>
                    <a:pt x="3560" y="15566"/>
                    <a:pt x="4866" y="15373"/>
                  </a:cubicBezTo>
                  <a:cubicBezTo>
                    <a:pt x="6171" y="15181"/>
                    <a:pt x="7002" y="14795"/>
                    <a:pt x="7536" y="14361"/>
                  </a:cubicBezTo>
                  <a:cubicBezTo>
                    <a:pt x="8070" y="13927"/>
                    <a:pt x="8308" y="13445"/>
                    <a:pt x="8130" y="13204"/>
                  </a:cubicBezTo>
                  <a:cubicBezTo>
                    <a:pt x="7952" y="12963"/>
                    <a:pt x="7358" y="12963"/>
                    <a:pt x="6587" y="13541"/>
                  </a:cubicBezTo>
                  <a:cubicBezTo>
                    <a:pt x="5815" y="14120"/>
                    <a:pt x="4866" y="15277"/>
                    <a:pt x="4391" y="16097"/>
                  </a:cubicBezTo>
                  <a:cubicBezTo>
                    <a:pt x="3916" y="16916"/>
                    <a:pt x="3916" y="17398"/>
                    <a:pt x="3916" y="17881"/>
                  </a:cubicBezTo>
                  <a:cubicBezTo>
                    <a:pt x="3916" y="18363"/>
                    <a:pt x="3916" y="18845"/>
                    <a:pt x="4213" y="19231"/>
                  </a:cubicBezTo>
                  <a:cubicBezTo>
                    <a:pt x="4510" y="19616"/>
                    <a:pt x="5103" y="19906"/>
                    <a:pt x="6587" y="19809"/>
                  </a:cubicBezTo>
                  <a:cubicBezTo>
                    <a:pt x="8070" y="19713"/>
                    <a:pt x="10444" y="19231"/>
                    <a:pt x="12105" y="18556"/>
                  </a:cubicBezTo>
                  <a:cubicBezTo>
                    <a:pt x="13767" y="17881"/>
                    <a:pt x="14716" y="17013"/>
                    <a:pt x="15251" y="16338"/>
                  </a:cubicBezTo>
                  <a:cubicBezTo>
                    <a:pt x="15785" y="15663"/>
                    <a:pt x="15903" y="15181"/>
                    <a:pt x="15607" y="14940"/>
                  </a:cubicBezTo>
                  <a:cubicBezTo>
                    <a:pt x="15310" y="14698"/>
                    <a:pt x="14598" y="14698"/>
                    <a:pt x="13708" y="15036"/>
                  </a:cubicBezTo>
                  <a:cubicBezTo>
                    <a:pt x="12818" y="15373"/>
                    <a:pt x="11749" y="16048"/>
                    <a:pt x="11037" y="16675"/>
                  </a:cubicBezTo>
                  <a:cubicBezTo>
                    <a:pt x="10325" y="17302"/>
                    <a:pt x="9969" y="17881"/>
                    <a:pt x="9732" y="18459"/>
                  </a:cubicBezTo>
                  <a:cubicBezTo>
                    <a:pt x="9495" y="19038"/>
                    <a:pt x="9376" y="19616"/>
                    <a:pt x="9495" y="20098"/>
                  </a:cubicBezTo>
                  <a:cubicBezTo>
                    <a:pt x="9613" y="20581"/>
                    <a:pt x="9969" y="20966"/>
                    <a:pt x="10503" y="21159"/>
                  </a:cubicBezTo>
                  <a:cubicBezTo>
                    <a:pt x="11037" y="21352"/>
                    <a:pt x="11749" y="21352"/>
                    <a:pt x="12936" y="20725"/>
                  </a:cubicBezTo>
                  <a:cubicBezTo>
                    <a:pt x="14123" y="20098"/>
                    <a:pt x="15785" y="18845"/>
                    <a:pt x="17268" y="16627"/>
                  </a:cubicBezTo>
                  <a:cubicBezTo>
                    <a:pt x="18752" y="14409"/>
                    <a:pt x="20057" y="11227"/>
                    <a:pt x="20769" y="8768"/>
                  </a:cubicBezTo>
                  <a:cubicBezTo>
                    <a:pt x="21481" y="6309"/>
                    <a:pt x="21600" y="4573"/>
                    <a:pt x="21600" y="3127"/>
                  </a:cubicBezTo>
                  <a:cubicBezTo>
                    <a:pt x="21600" y="1681"/>
                    <a:pt x="21481" y="523"/>
                    <a:pt x="21066" y="138"/>
                  </a:cubicBezTo>
                  <a:cubicBezTo>
                    <a:pt x="20651" y="-248"/>
                    <a:pt x="19938" y="138"/>
                    <a:pt x="19108" y="1777"/>
                  </a:cubicBezTo>
                  <a:cubicBezTo>
                    <a:pt x="18277" y="3416"/>
                    <a:pt x="17327" y="6309"/>
                    <a:pt x="17268" y="9154"/>
                  </a:cubicBezTo>
                  <a:cubicBezTo>
                    <a:pt x="17209" y="11998"/>
                    <a:pt x="18040" y="14795"/>
                    <a:pt x="18752" y="16386"/>
                  </a:cubicBezTo>
                  <a:cubicBezTo>
                    <a:pt x="19464" y="17977"/>
                    <a:pt x="20057" y="18363"/>
                    <a:pt x="20651" y="187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9949704" y="1635034"/>
              <a:ext cx="115512" cy="167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0803" fill="norm" stroke="1" extrusionOk="0">
                  <a:moveTo>
                    <a:pt x="21049" y="6079"/>
                  </a:moveTo>
                  <a:cubicBezTo>
                    <a:pt x="19506" y="4235"/>
                    <a:pt x="17963" y="2391"/>
                    <a:pt x="16228" y="1469"/>
                  </a:cubicBezTo>
                  <a:cubicBezTo>
                    <a:pt x="14492" y="547"/>
                    <a:pt x="12563" y="547"/>
                    <a:pt x="9863" y="2655"/>
                  </a:cubicBezTo>
                  <a:cubicBezTo>
                    <a:pt x="7163" y="4762"/>
                    <a:pt x="3692" y="8977"/>
                    <a:pt x="1763" y="12006"/>
                  </a:cubicBezTo>
                  <a:cubicBezTo>
                    <a:pt x="-165" y="15035"/>
                    <a:pt x="-551" y="16879"/>
                    <a:pt x="799" y="18459"/>
                  </a:cubicBezTo>
                  <a:cubicBezTo>
                    <a:pt x="2149" y="20040"/>
                    <a:pt x="5235" y="21357"/>
                    <a:pt x="9092" y="20567"/>
                  </a:cubicBezTo>
                  <a:cubicBezTo>
                    <a:pt x="12949" y="19777"/>
                    <a:pt x="17578" y="16879"/>
                    <a:pt x="17770" y="13059"/>
                  </a:cubicBezTo>
                  <a:cubicBezTo>
                    <a:pt x="17963" y="9240"/>
                    <a:pt x="13720" y="4498"/>
                    <a:pt x="10635" y="2128"/>
                  </a:cubicBezTo>
                  <a:cubicBezTo>
                    <a:pt x="7549" y="-243"/>
                    <a:pt x="5620" y="-243"/>
                    <a:pt x="5428" y="284"/>
                  </a:cubicBezTo>
                  <a:cubicBezTo>
                    <a:pt x="5235" y="811"/>
                    <a:pt x="6778" y="1864"/>
                    <a:pt x="9285" y="2655"/>
                  </a:cubicBezTo>
                  <a:cubicBezTo>
                    <a:pt x="11792" y="3445"/>
                    <a:pt x="15263" y="3972"/>
                    <a:pt x="18735" y="4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10128715" y="1607678"/>
              <a:ext cx="133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114" y="7477"/>
                  </a:moveTo>
                  <a:cubicBezTo>
                    <a:pt x="3429" y="10800"/>
                    <a:pt x="2743" y="14123"/>
                    <a:pt x="1886" y="16477"/>
                  </a:cubicBezTo>
                  <a:cubicBezTo>
                    <a:pt x="1029" y="18831"/>
                    <a:pt x="0" y="20215"/>
                    <a:pt x="0" y="19523"/>
                  </a:cubicBezTo>
                  <a:cubicBezTo>
                    <a:pt x="0" y="18831"/>
                    <a:pt x="1029" y="16062"/>
                    <a:pt x="2914" y="12738"/>
                  </a:cubicBezTo>
                  <a:cubicBezTo>
                    <a:pt x="4800" y="9415"/>
                    <a:pt x="7543" y="5538"/>
                    <a:pt x="9600" y="3185"/>
                  </a:cubicBezTo>
                  <a:cubicBezTo>
                    <a:pt x="11657" y="831"/>
                    <a:pt x="13029" y="0"/>
                    <a:pt x="14400" y="0"/>
                  </a:cubicBezTo>
                  <a:cubicBezTo>
                    <a:pt x="15771" y="0"/>
                    <a:pt x="17143" y="831"/>
                    <a:pt x="18343" y="2631"/>
                  </a:cubicBezTo>
                  <a:cubicBezTo>
                    <a:pt x="19543" y="4431"/>
                    <a:pt x="20571" y="7200"/>
                    <a:pt x="21086" y="10523"/>
                  </a:cubicBezTo>
                  <a:cubicBezTo>
                    <a:pt x="21600" y="13846"/>
                    <a:pt x="21600" y="1772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10740216" y="1368122"/>
              <a:ext cx="722000" cy="487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277" fill="norm" stroke="1" extrusionOk="0">
                  <a:moveTo>
                    <a:pt x="5044" y="14601"/>
                  </a:moveTo>
                  <a:cubicBezTo>
                    <a:pt x="5107" y="14139"/>
                    <a:pt x="5170" y="13678"/>
                    <a:pt x="5012" y="13355"/>
                  </a:cubicBezTo>
                  <a:cubicBezTo>
                    <a:pt x="4855" y="13032"/>
                    <a:pt x="4477" y="12847"/>
                    <a:pt x="3910" y="12893"/>
                  </a:cubicBezTo>
                  <a:cubicBezTo>
                    <a:pt x="3344" y="12939"/>
                    <a:pt x="2588" y="13216"/>
                    <a:pt x="1864" y="14324"/>
                  </a:cubicBezTo>
                  <a:cubicBezTo>
                    <a:pt x="1139" y="15432"/>
                    <a:pt x="447" y="17370"/>
                    <a:pt x="163" y="18570"/>
                  </a:cubicBezTo>
                  <a:cubicBezTo>
                    <a:pt x="-120" y="19770"/>
                    <a:pt x="6" y="20232"/>
                    <a:pt x="226" y="20462"/>
                  </a:cubicBezTo>
                  <a:cubicBezTo>
                    <a:pt x="447" y="20693"/>
                    <a:pt x="762" y="20693"/>
                    <a:pt x="1549" y="19816"/>
                  </a:cubicBezTo>
                  <a:cubicBezTo>
                    <a:pt x="2336" y="18939"/>
                    <a:pt x="3595" y="17186"/>
                    <a:pt x="4635" y="14832"/>
                  </a:cubicBezTo>
                  <a:cubicBezTo>
                    <a:pt x="5674" y="12478"/>
                    <a:pt x="6492" y="9524"/>
                    <a:pt x="6933" y="7124"/>
                  </a:cubicBezTo>
                  <a:cubicBezTo>
                    <a:pt x="7374" y="4724"/>
                    <a:pt x="7437" y="2878"/>
                    <a:pt x="7342" y="1816"/>
                  </a:cubicBezTo>
                  <a:cubicBezTo>
                    <a:pt x="7248" y="755"/>
                    <a:pt x="6996" y="478"/>
                    <a:pt x="6776" y="524"/>
                  </a:cubicBezTo>
                  <a:cubicBezTo>
                    <a:pt x="6555" y="570"/>
                    <a:pt x="6366" y="939"/>
                    <a:pt x="5925" y="2647"/>
                  </a:cubicBezTo>
                  <a:cubicBezTo>
                    <a:pt x="5485" y="4355"/>
                    <a:pt x="4792" y="7401"/>
                    <a:pt x="4509" y="10216"/>
                  </a:cubicBezTo>
                  <a:cubicBezTo>
                    <a:pt x="4225" y="13032"/>
                    <a:pt x="4351" y="15616"/>
                    <a:pt x="4729" y="17509"/>
                  </a:cubicBezTo>
                  <a:cubicBezTo>
                    <a:pt x="5107" y="19401"/>
                    <a:pt x="5737" y="20601"/>
                    <a:pt x="6366" y="21062"/>
                  </a:cubicBezTo>
                  <a:cubicBezTo>
                    <a:pt x="6996" y="21524"/>
                    <a:pt x="7626" y="21247"/>
                    <a:pt x="8318" y="20186"/>
                  </a:cubicBezTo>
                  <a:cubicBezTo>
                    <a:pt x="9011" y="19124"/>
                    <a:pt x="9767" y="17278"/>
                    <a:pt x="10145" y="16124"/>
                  </a:cubicBezTo>
                  <a:cubicBezTo>
                    <a:pt x="10523" y="14970"/>
                    <a:pt x="10523" y="14509"/>
                    <a:pt x="10523" y="14047"/>
                  </a:cubicBezTo>
                  <a:cubicBezTo>
                    <a:pt x="10523" y="13586"/>
                    <a:pt x="10523" y="13124"/>
                    <a:pt x="10334" y="12893"/>
                  </a:cubicBezTo>
                  <a:cubicBezTo>
                    <a:pt x="10145" y="12662"/>
                    <a:pt x="9767" y="12662"/>
                    <a:pt x="9263" y="13216"/>
                  </a:cubicBezTo>
                  <a:cubicBezTo>
                    <a:pt x="8759" y="13770"/>
                    <a:pt x="8130" y="14878"/>
                    <a:pt x="7846" y="15939"/>
                  </a:cubicBezTo>
                  <a:cubicBezTo>
                    <a:pt x="7563" y="17001"/>
                    <a:pt x="7626" y="18016"/>
                    <a:pt x="7783" y="18662"/>
                  </a:cubicBezTo>
                  <a:cubicBezTo>
                    <a:pt x="7941" y="19309"/>
                    <a:pt x="8193" y="19586"/>
                    <a:pt x="8476" y="19724"/>
                  </a:cubicBezTo>
                  <a:cubicBezTo>
                    <a:pt x="8759" y="19862"/>
                    <a:pt x="9074" y="19862"/>
                    <a:pt x="9483" y="19539"/>
                  </a:cubicBezTo>
                  <a:cubicBezTo>
                    <a:pt x="9893" y="19216"/>
                    <a:pt x="10397" y="18570"/>
                    <a:pt x="10680" y="18016"/>
                  </a:cubicBezTo>
                  <a:cubicBezTo>
                    <a:pt x="10963" y="17462"/>
                    <a:pt x="11026" y="17001"/>
                    <a:pt x="10963" y="17093"/>
                  </a:cubicBezTo>
                  <a:cubicBezTo>
                    <a:pt x="10900" y="17186"/>
                    <a:pt x="10711" y="17832"/>
                    <a:pt x="10806" y="18155"/>
                  </a:cubicBezTo>
                  <a:cubicBezTo>
                    <a:pt x="10900" y="18478"/>
                    <a:pt x="11278" y="18478"/>
                    <a:pt x="11877" y="17878"/>
                  </a:cubicBezTo>
                  <a:cubicBezTo>
                    <a:pt x="12475" y="17278"/>
                    <a:pt x="13293" y="16078"/>
                    <a:pt x="14175" y="14232"/>
                  </a:cubicBezTo>
                  <a:cubicBezTo>
                    <a:pt x="15057" y="12386"/>
                    <a:pt x="16001" y="9893"/>
                    <a:pt x="16725" y="7586"/>
                  </a:cubicBezTo>
                  <a:cubicBezTo>
                    <a:pt x="17450" y="5278"/>
                    <a:pt x="17953" y="3155"/>
                    <a:pt x="18237" y="1862"/>
                  </a:cubicBezTo>
                  <a:cubicBezTo>
                    <a:pt x="18520" y="570"/>
                    <a:pt x="18583" y="109"/>
                    <a:pt x="18489" y="16"/>
                  </a:cubicBezTo>
                  <a:cubicBezTo>
                    <a:pt x="18394" y="-76"/>
                    <a:pt x="18142" y="201"/>
                    <a:pt x="17702" y="1447"/>
                  </a:cubicBezTo>
                  <a:cubicBezTo>
                    <a:pt x="17261" y="2693"/>
                    <a:pt x="16631" y="4909"/>
                    <a:pt x="16127" y="7816"/>
                  </a:cubicBezTo>
                  <a:cubicBezTo>
                    <a:pt x="15623" y="10724"/>
                    <a:pt x="15246" y="14324"/>
                    <a:pt x="15057" y="16401"/>
                  </a:cubicBezTo>
                  <a:cubicBezTo>
                    <a:pt x="14868" y="18478"/>
                    <a:pt x="14868" y="19032"/>
                    <a:pt x="14962" y="19539"/>
                  </a:cubicBezTo>
                  <a:cubicBezTo>
                    <a:pt x="15057" y="20047"/>
                    <a:pt x="15246" y="20509"/>
                    <a:pt x="15497" y="20739"/>
                  </a:cubicBezTo>
                  <a:cubicBezTo>
                    <a:pt x="15749" y="20970"/>
                    <a:pt x="16064" y="20970"/>
                    <a:pt x="16568" y="20370"/>
                  </a:cubicBezTo>
                  <a:cubicBezTo>
                    <a:pt x="17072" y="19770"/>
                    <a:pt x="17765" y="18570"/>
                    <a:pt x="18237" y="17647"/>
                  </a:cubicBezTo>
                  <a:cubicBezTo>
                    <a:pt x="18709" y="16724"/>
                    <a:pt x="18961" y="16078"/>
                    <a:pt x="19087" y="15432"/>
                  </a:cubicBezTo>
                  <a:cubicBezTo>
                    <a:pt x="19213" y="14786"/>
                    <a:pt x="19213" y="14139"/>
                    <a:pt x="19056" y="13862"/>
                  </a:cubicBezTo>
                  <a:cubicBezTo>
                    <a:pt x="18898" y="13586"/>
                    <a:pt x="18583" y="13678"/>
                    <a:pt x="18205" y="14093"/>
                  </a:cubicBezTo>
                  <a:cubicBezTo>
                    <a:pt x="17828" y="14509"/>
                    <a:pt x="17387" y="15247"/>
                    <a:pt x="17135" y="15847"/>
                  </a:cubicBezTo>
                  <a:cubicBezTo>
                    <a:pt x="16883" y="16447"/>
                    <a:pt x="16820" y="16909"/>
                    <a:pt x="16757" y="17370"/>
                  </a:cubicBezTo>
                  <a:cubicBezTo>
                    <a:pt x="16694" y="17832"/>
                    <a:pt x="16631" y="18293"/>
                    <a:pt x="16757" y="18616"/>
                  </a:cubicBezTo>
                  <a:cubicBezTo>
                    <a:pt x="16883" y="18939"/>
                    <a:pt x="17198" y="19124"/>
                    <a:pt x="17828" y="19124"/>
                  </a:cubicBezTo>
                  <a:cubicBezTo>
                    <a:pt x="18457" y="19124"/>
                    <a:pt x="19402" y="18939"/>
                    <a:pt x="20063" y="19032"/>
                  </a:cubicBezTo>
                  <a:cubicBezTo>
                    <a:pt x="20724" y="19124"/>
                    <a:pt x="21102" y="19493"/>
                    <a:pt x="21480" y="198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11170115" y="1525128"/>
              <a:ext cx="2286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5950415" y="2375045"/>
              <a:ext cx="57151" cy="439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1908"/>
                  </a:moveTo>
                  <a:cubicBezTo>
                    <a:pt x="0" y="1081"/>
                    <a:pt x="0" y="254"/>
                    <a:pt x="1200" y="48"/>
                  </a:cubicBezTo>
                  <a:cubicBezTo>
                    <a:pt x="2400" y="-159"/>
                    <a:pt x="4800" y="254"/>
                    <a:pt x="7600" y="2218"/>
                  </a:cubicBezTo>
                  <a:cubicBezTo>
                    <a:pt x="10400" y="4182"/>
                    <a:pt x="13600" y="7696"/>
                    <a:pt x="16000" y="11158"/>
                  </a:cubicBezTo>
                  <a:cubicBezTo>
                    <a:pt x="18400" y="14620"/>
                    <a:pt x="20000" y="18030"/>
                    <a:pt x="21600" y="21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5632915" y="2306178"/>
              <a:ext cx="6921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" y="19614"/>
                    <a:pt x="925" y="17628"/>
                    <a:pt x="2114" y="15517"/>
                  </a:cubicBezTo>
                  <a:cubicBezTo>
                    <a:pt x="3303" y="13407"/>
                    <a:pt x="5218" y="11172"/>
                    <a:pt x="7464" y="8938"/>
                  </a:cubicBezTo>
                  <a:cubicBezTo>
                    <a:pt x="9710" y="6703"/>
                    <a:pt x="12286" y="4469"/>
                    <a:pt x="14697" y="2979"/>
                  </a:cubicBezTo>
                  <a:cubicBezTo>
                    <a:pt x="17108" y="1490"/>
                    <a:pt x="19354" y="74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6535546" y="2299828"/>
              <a:ext cx="164170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600" fill="norm" stroke="1" extrusionOk="0">
                  <a:moveTo>
                    <a:pt x="20941" y="0"/>
                  </a:moveTo>
                  <a:cubicBezTo>
                    <a:pt x="17971" y="324"/>
                    <a:pt x="15001" y="647"/>
                    <a:pt x="11761" y="1780"/>
                  </a:cubicBezTo>
                  <a:cubicBezTo>
                    <a:pt x="8521" y="2912"/>
                    <a:pt x="5011" y="4854"/>
                    <a:pt x="2716" y="7321"/>
                  </a:cubicBezTo>
                  <a:cubicBezTo>
                    <a:pt x="421" y="9789"/>
                    <a:pt x="-659" y="12782"/>
                    <a:pt x="421" y="15169"/>
                  </a:cubicBezTo>
                  <a:cubicBezTo>
                    <a:pt x="1501" y="17555"/>
                    <a:pt x="4741" y="19335"/>
                    <a:pt x="7441" y="20306"/>
                  </a:cubicBezTo>
                  <a:cubicBezTo>
                    <a:pt x="10141" y="21276"/>
                    <a:pt x="12301" y="21438"/>
                    <a:pt x="1446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6862698" y="2342618"/>
              <a:ext cx="205318" cy="561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95" fill="norm" stroke="1" extrusionOk="0">
                  <a:moveTo>
                    <a:pt x="21380" y="63"/>
                  </a:moveTo>
                  <a:cubicBezTo>
                    <a:pt x="18294" y="-17"/>
                    <a:pt x="15209" y="-98"/>
                    <a:pt x="12343" y="345"/>
                  </a:cubicBezTo>
                  <a:cubicBezTo>
                    <a:pt x="9478" y="789"/>
                    <a:pt x="6833" y="1756"/>
                    <a:pt x="5400" y="2965"/>
                  </a:cubicBezTo>
                  <a:cubicBezTo>
                    <a:pt x="3968" y="4174"/>
                    <a:pt x="3747" y="5624"/>
                    <a:pt x="4409" y="7075"/>
                  </a:cubicBezTo>
                  <a:cubicBezTo>
                    <a:pt x="5070" y="8526"/>
                    <a:pt x="6613" y="9977"/>
                    <a:pt x="7384" y="10903"/>
                  </a:cubicBezTo>
                  <a:cubicBezTo>
                    <a:pt x="8156" y="11830"/>
                    <a:pt x="8156" y="12233"/>
                    <a:pt x="7604" y="12556"/>
                  </a:cubicBezTo>
                  <a:cubicBezTo>
                    <a:pt x="7053" y="12878"/>
                    <a:pt x="5951" y="13120"/>
                    <a:pt x="4629" y="13160"/>
                  </a:cubicBezTo>
                  <a:cubicBezTo>
                    <a:pt x="3307" y="13201"/>
                    <a:pt x="1764" y="13039"/>
                    <a:pt x="882" y="12757"/>
                  </a:cubicBezTo>
                  <a:cubicBezTo>
                    <a:pt x="0" y="12475"/>
                    <a:pt x="-220" y="12072"/>
                    <a:pt x="221" y="11830"/>
                  </a:cubicBezTo>
                  <a:cubicBezTo>
                    <a:pt x="662" y="11589"/>
                    <a:pt x="1764" y="11508"/>
                    <a:pt x="3527" y="11709"/>
                  </a:cubicBezTo>
                  <a:cubicBezTo>
                    <a:pt x="5290" y="11911"/>
                    <a:pt x="7715" y="12395"/>
                    <a:pt x="9147" y="13080"/>
                  </a:cubicBezTo>
                  <a:cubicBezTo>
                    <a:pt x="10580" y="13765"/>
                    <a:pt x="11021" y="14651"/>
                    <a:pt x="10470" y="15618"/>
                  </a:cubicBezTo>
                  <a:cubicBezTo>
                    <a:pt x="9919" y="16586"/>
                    <a:pt x="8376" y="17633"/>
                    <a:pt x="7053" y="18359"/>
                  </a:cubicBezTo>
                  <a:cubicBezTo>
                    <a:pt x="5731" y="19084"/>
                    <a:pt x="4629" y="19487"/>
                    <a:pt x="3968" y="19930"/>
                  </a:cubicBezTo>
                  <a:cubicBezTo>
                    <a:pt x="3307" y="20374"/>
                    <a:pt x="3086" y="20857"/>
                    <a:pt x="3527" y="21139"/>
                  </a:cubicBezTo>
                  <a:cubicBezTo>
                    <a:pt x="3968" y="21421"/>
                    <a:pt x="5070" y="21502"/>
                    <a:pt x="7715" y="21220"/>
                  </a:cubicBezTo>
                  <a:cubicBezTo>
                    <a:pt x="10360" y="20938"/>
                    <a:pt x="14547" y="20293"/>
                    <a:pt x="18735" y="196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7131515" y="2458578"/>
              <a:ext cx="2730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81" y="3404"/>
                    <a:pt x="6363" y="6807"/>
                    <a:pt x="9544" y="10342"/>
                  </a:cubicBezTo>
                  <a:cubicBezTo>
                    <a:pt x="12726" y="13876"/>
                    <a:pt x="15907" y="17542"/>
                    <a:pt x="17916" y="19440"/>
                  </a:cubicBezTo>
                  <a:cubicBezTo>
                    <a:pt x="19926" y="21338"/>
                    <a:pt x="20763" y="2146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7220415" y="2441276"/>
              <a:ext cx="190501" cy="423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21600" y="1201"/>
                  </a:moveTo>
                  <a:cubicBezTo>
                    <a:pt x="21360" y="663"/>
                    <a:pt x="21120" y="126"/>
                    <a:pt x="20520" y="18"/>
                  </a:cubicBezTo>
                  <a:cubicBezTo>
                    <a:pt x="19920" y="-89"/>
                    <a:pt x="18960" y="233"/>
                    <a:pt x="17400" y="1845"/>
                  </a:cubicBezTo>
                  <a:cubicBezTo>
                    <a:pt x="15840" y="3457"/>
                    <a:pt x="13680" y="6359"/>
                    <a:pt x="10680" y="9851"/>
                  </a:cubicBezTo>
                  <a:cubicBezTo>
                    <a:pt x="7680" y="13344"/>
                    <a:pt x="3840" y="17427"/>
                    <a:pt x="0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7518865" y="2737978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7652215" y="2864978"/>
              <a:ext cx="508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7812666" y="2519836"/>
              <a:ext cx="315800" cy="338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74" fill="norm" stroke="1" extrusionOk="0">
                  <a:moveTo>
                    <a:pt x="748" y="1350"/>
                  </a:moveTo>
                  <a:cubicBezTo>
                    <a:pt x="316" y="813"/>
                    <a:pt x="-116" y="276"/>
                    <a:pt x="28" y="75"/>
                  </a:cubicBezTo>
                  <a:cubicBezTo>
                    <a:pt x="172" y="-126"/>
                    <a:pt x="892" y="8"/>
                    <a:pt x="2692" y="1350"/>
                  </a:cubicBezTo>
                  <a:cubicBezTo>
                    <a:pt x="4492" y="2691"/>
                    <a:pt x="7372" y="5240"/>
                    <a:pt x="10180" y="8125"/>
                  </a:cubicBezTo>
                  <a:cubicBezTo>
                    <a:pt x="12988" y="11009"/>
                    <a:pt x="15724" y="14229"/>
                    <a:pt x="17596" y="16510"/>
                  </a:cubicBezTo>
                  <a:cubicBezTo>
                    <a:pt x="19468" y="18791"/>
                    <a:pt x="20476" y="20132"/>
                    <a:pt x="21484" y="21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7957015" y="2503028"/>
              <a:ext cx="1841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236"/>
                    <a:pt x="19117" y="472"/>
                    <a:pt x="17255" y="1948"/>
                  </a:cubicBezTo>
                  <a:cubicBezTo>
                    <a:pt x="15393" y="3423"/>
                    <a:pt x="12910" y="6138"/>
                    <a:pt x="9931" y="9325"/>
                  </a:cubicBezTo>
                  <a:cubicBezTo>
                    <a:pt x="6952" y="12511"/>
                    <a:pt x="3476" y="16170"/>
                    <a:pt x="1738" y="18295"/>
                  </a:cubicBezTo>
                  <a:cubicBezTo>
                    <a:pt x="0" y="20420"/>
                    <a:pt x="0" y="2101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8172915" y="2756509"/>
              <a:ext cx="107951" cy="170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0" y="2435"/>
                  </a:moveTo>
                  <a:cubicBezTo>
                    <a:pt x="1271" y="1381"/>
                    <a:pt x="2541" y="328"/>
                    <a:pt x="4235" y="64"/>
                  </a:cubicBezTo>
                  <a:cubicBezTo>
                    <a:pt x="5929" y="-199"/>
                    <a:pt x="8047" y="328"/>
                    <a:pt x="9106" y="1908"/>
                  </a:cubicBezTo>
                  <a:cubicBezTo>
                    <a:pt x="10165" y="3489"/>
                    <a:pt x="10165" y="6123"/>
                    <a:pt x="9106" y="8625"/>
                  </a:cubicBezTo>
                  <a:cubicBezTo>
                    <a:pt x="8047" y="11128"/>
                    <a:pt x="5929" y="13499"/>
                    <a:pt x="4235" y="15606"/>
                  </a:cubicBezTo>
                  <a:cubicBezTo>
                    <a:pt x="2541" y="17713"/>
                    <a:pt x="1271" y="19557"/>
                    <a:pt x="1906" y="20479"/>
                  </a:cubicBezTo>
                  <a:cubicBezTo>
                    <a:pt x="2541" y="21401"/>
                    <a:pt x="5082" y="21401"/>
                    <a:pt x="8682" y="20742"/>
                  </a:cubicBezTo>
                  <a:cubicBezTo>
                    <a:pt x="12282" y="20084"/>
                    <a:pt x="16941" y="18767"/>
                    <a:pt x="21600" y="17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8331665" y="2922128"/>
              <a:ext cx="698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8655515" y="2915778"/>
              <a:ext cx="88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8934915" y="2877678"/>
              <a:ext cx="69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9176215" y="2922128"/>
              <a:ext cx="952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9538165" y="2515728"/>
              <a:ext cx="3111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22" y="916"/>
                    <a:pt x="2645" y="1833"/>
                    <a:pt x="4922" y="3993"/>
                  </a:cubicBezTo>
                  <a:cubicBezTo>
                    <a:pt x="7200" y="6153"/>
                    <a:pt x="10433" y="9556"/>
                    <a:pt x="13371" y="12698"/>
                  </a:cubicBezTo>
                  <a:cubicBezTo>
                    <a:pt x="16310" y="15840"/>
                    <a:pt x="18955" y="187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9620715" y="2464928"/>
              <a:ext cx="20320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25" y="2400"/>
                    <a:pt x="14850" y="4800"/>
                    <a:pt x="11925" y="7350"/>
                  </a:cubicBezTo>
                  <a:cubicBezTo>
                    <a:pt x="9000" y="9900"/>
                    <a:pt x="6525" y="12600"/>
                    <a:pt x="4613" y="15000"/>
                  </a:cubicBezTo>
                  <a:cubicBezTo>
                    <a:pt x="2700" y="17400"/>
                    <a:pt x="1350" y="195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9913240" y="2771075"/>
              <a:ext cx="120226" cy="119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0991" fill="norm" stroke="1" extrusionOk="0">
                  <a:moveTo>
                    <a:pt x="1061" y="881"/>
                  </a:moveTo>
                  <a:cubicBezTo>
                    <a:pt x="682" y="4605"/>
                    <a:pt x="303" y="8329"/>
                    <a:pt x="113" y="11308"/>
                  </a:cubicBezTo>
                  <a:cubicBezTo>
                    <a:pt x="-76" y="14288"/>
                    <a:pt x="-76" y="16522"/>
                    <a:pt x="492" y="16708"/>
                  </a:cubicBezTo>
                  <a:cubicBezTo>
                    <a:pt x="1061" y="16894"/>
                    <a:pt x="2198" y="15032"/>
                    <a:pt x="3903" y="12053"/>
                  </a:cubicBezTo>
                  <a:cubicBezTo>
                    <a:pt x="5608" y="9074"/>
                    <a:pt x="7882" y="4977"/>
                    <a:pt x="9966" y="2557"/>
                  </a:cubicBezTo>
                  <a:cubicBezTo>
                    <a:pt x="12050" y="136"/>
                    <a:pt x="13945" y="-609"/>
                    <a:pt x="15650" y="508"/>
                  </a:cubicBezTo>
                  <a:cubicBezTo>
                    <a:pt x="17356" y="1625"/>
                    <a:pt x="18871" y="4605"/>
                    <a:pt x="19819" y="8329"/>
                  </a:cubicBezTo>
                  <a:cubicBezTo>
                    <a:pt x="20766" y="12053"/>
                    <a:pt x="21145" y="16522"/>
                    <a:pt x="21524" y="209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10160465" y="2364484"/>
              <a:ext cx="125779" cy="546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65" fill="norm" stroke="1" extrusionOk="0">
                  <a:moveTo>
                    <a:pt x="0" y="2447"/>
                  </a:moveTo>
                  <a:cubicBezTo>
                    <a:pt x="360" y="1783"/>
                    <a:pt x="720" y="1118"/>
                    <a:pt x="1800" y="703"/>
                  </a:cubicBezTo>
                  <a:cubicBezTo>
                    <a:pt x="2880" y="287"/>
                    <a:pt x="4680" y="121"/>
                    <a:pt x="6480" y="38"/>
                  </a:cubicBezTo>
                  <a:cubicBezTo>
                    <a:pt x="8280" y="-45"/>
                    <a:pt x="10080" y="-45"/>
                    <a:pt x="11700" y="620"/>
                  </a:cubicBezTo>
                  <a:cubicBezTo>
                    <a:pt x="13320" y="1284"/>
                    <a:pt x="14760" y="2613"/>
                    <a:pt x="13860" y="3943"/>
                  </a:cubicBezTo>
                  <a:cubicBezTo>
                    <a:pt x="12960" y="5272"/>
                    <a:pt x="9720" y="6601"/>
                    <a:pt x="7740" y="7515"/>
                  </a:cubicBezTo>
                  <a:cubicBezTo>
                    <a:pt x="5760" y="8429"/>
                    <a:pt x="5040" y="8927"/>
                    <a:pt x="4680" y="9384"/>
                  </a:cubicBezTo>
                  <a:cubicBezTo>
                    <a:pt x="4320" y="9841"/>
                    <a:pt x="4320" y="10257"/>
                    <a:pt x="5760" y="10838"/>
                  </a:cubicBezTo>
                  <a:cubicBezTo>
                    <a:pt x="7200" y="11420"/>
                    <a:pt x="10080" y="12167"/>
                    <a:pt x="12960" y="13289"/>
                  </a:cubicBezTo>
                  <a:cubicBezTo>
                    <a:pt x="15840" y="14410"/>
                    <a:pt x="18720" y="15906"/>
                    <a:pt x="20160" y="17110"/>
                  </a:cubicBezTo>
                  <a:cubicBezTo>
                    <a:pt x="21600" y="18315"/>
                    <a:pt x="21600" y="19229"/>
                    <a:pt x="21060" y="19893"/>
                  </a:cubicBezTo>
                  <a:cubicBezTo>
                    <a:pt x="20520" y="20558"/>
                    <a:pt x="19440" y="20973"/>
                    <a:pt x="18000" y="21223"/>
                  </a:cubicBezTo>
                  <a:cubicBezTo>
                    <a:pt x="16560" y="21472"/>
                    <a:pt x="14760" y="21555"/>
                    <a:pt x="13500" y="21347"/>
                  </a:cubicBezTo>
                  <a:cubicBezTo>
                    <a:pt x="12240" y="21140"/>
                    <a:pt x="11520" y="20641"/>
                    <a:pt x="11340" y="20101"/>
                  </a:cubicBezTo>
                  <a:cubicBezTo>
                    <a:pt x="11160" y="19561"/>
                    <a:pt x="11520" y="18980"/>
                    <a:pt x="11880" y="18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10401765" y="2369678"/>
              <a:ext cx="134693" cy="6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600" fill="norm" stroke="1" extrusionOk="0">
                  <a:moveTo>
                    <a:pt x="4985" y="0"/>
                  </a:moveTo>
                  <a:cubicBezTo>
                    <a:pt x="8640" y="1592"/>
                    <a:pt x="12295" y="3185"/>
                    <a:pt x="15120" y="5227"/>
                  </a:cubicBezTo>
                  <a:cubicBezTo>
                    <a:pt x="17945" y="7269"/>
                    <a:pt x="19938" y="9762"/>
                    <a:pt x="20769" y="12046"/>
                  </a:cubicBezTo>
                  <a:cubicBezTo>
                    <a:pt x="21600" y="14331"/>
                    <a:pt x="21268" y="16408"/>
                    <a:pt x="17612" y="17965"/>
                  </a:cubicBezTo>
                  <a:cubicBezTo>
                    <a:pt x="13957" y="19523"/>
                    <a:pt x="6978" y="2056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6133432" y="1925604"/>
              <a:ext cx="1711400" cy="75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479" fill="norm" stroke="1" extrusionOk="0">
                  <a:moveTo>
                    <a:pt x="414" y="21479"/>
                  </a:moveTo>
                  <a:cubicBezTo>
                    <a:pt x="334" y="19079"/>
                    <a:pt x="254" y="16679"/>
                    <a:pt x="161" y="14279"/>
                  </a:cubicBezTo>
                  <a:cubicBezTo>
                    <a:pt x="68" y="11879"/>
                    <a:pt x="-39" y="9479"/>
                    <a:pt x="14" y="8279"/>
                  </a:cubicBezTo>
                  <a:cubicBezTo>
                    <a:pt x="68" y="7079"/>
                    <a:pt x="281" y="7079"/>
                    <a:pt x="788" y="7979"/>
                  </a:cubicBezTo>
                  <a:cubicBezTo>
                    <a:pt x="1294" y="8879"/>
                    <a:pt x="2094" y="10679"/>
                    <a:pt x="2988" y="11879"/>
                  </a:cubicBezTo>
                  <a:cubicBezTo>
                    <a:pt x="3881" y="13079"/>
                    <a:pt x="4868" y="13679"/>
                    <a:pt x="5854" y="13679"/>
                  </a:cubicBezTo>
                  <a:cubicBezTo>
                    <a:pt x="6841" y="13679"/>
                    <a:pt x="7828" y="13079"/>
                    <a:pt x="8894" y="11879"/>
                  </a:cubicBezTo>
                  <a:cubicBezTo>
                    <a:pt x="9961" y="10679"/>
                    <a:pt x="11108" y="8879"/>
                    <a:pt x="12161" y="7679"/>
                  </a:cubicBezTo>
                  <a:cubicBezTo>
                    <a:pt x="13214" y="6479"/>
                    <a:pt x="14174" y="5879"/>
                    <a:pt x="15161" y="4979"/>
                  </a:cubicBezTo>
                  <a:cubicBezTo>
                    <a:pt x="16148" y="4079"/>
                    <a:pt x="17161" y="2879"/>
                    <a:pt x="18108" y="1979"/>
                  </a:cubicBezTo>
                  <a:cubicBezTo>
                    <a:pt x="19054" y="1079"/>
                    <a:pt x="19934" y="479"/>
                    <a:pt x="20454" y="179"/>
                  </a:cubicBezTo>
                  <a:cubicBezTo>
                    <a:pt x="20974" y="-121"/>
                    <a:pt x="21134" y="-121"/>
                    <a:pt x="21281" y="779"/>
                  </a:cubicBezTo>
                  <a:cubicBezTo>
                    <a:pt x="21428" y="1679"/>
                    <a:pt x="21561" y="3479"/>
                    <a:pt x="21561" y="4979"/>
                  </a:cubicBezTo>
                  <a:cubicBezTo>
                    <a:pt x="21561" y="6479"/>
                    <a:pt x="21428" y="7679"/>
                    <a:pt x="20814" y="9479"/>
                  </a:cubicBezTo>
                  <a:cubicBezTo>
                    <a:pt x="20201" y="11279"/>
                    <a:pt x="19108" y="13679"/>
                    <a:pt x="18014" y="16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6425535" y="2014872"/>
              <a:ext cx="1194930" cy="69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355" fill="norm" stroke="1" extrusionOk="0">
                  <a:moveTo>
                    <a:pt x="3002" y="11537"/>
                  </a:moveTo>
                  <a:cubicBezTo>
                    <a:pt x="2123" y="11537"/>
                    <a:pt x="1244" y="11537"/>
                    <a:pt x="708" y="10555"/>
                  </a:cubicBezTo>
                  <a:cubicBezTo>
                    <a:pt x="173" y="9573"/>
                    <a:pt x="-18" y="7610"/>
                    <a:pt x="1" y="5646"/>
                  </a:cubicBezTo>
                  <a:cubicBezTo>
                    <a:pt x="20" y="3682"/>
                    <a:pt x="250" y="1719"/>
                    <a:pt x="976" y="737"/>
                  </a:cubicBezTo>
                  <a:cubicBezTo>
                    <a:pt x="1702" y="-245"/>
                    <a:pt x="2926" y="-245"/>
                    <a:pt x="4206" y="737"/>
                  </a:cubicBezTo>
                  <a:cubicBezTo>
                    <a:pt x="5487" y="1719"/>
                    <a:pt x="6825" y="3682"/>
                    <a:pt x="8507" y="5646"/>
                  </a:cubicBezTo>
                  <a:cubicBezTo>
                    <a:pt x="10189" y="7610"/>
                    <a:pt x="12216" y="9573"/>
                    <a:pt x="13821" y="11210"/>
                  </a:cubicBezTo>
                  <a:cubicBezTo>
                    <a:pt x="15427" y="12846"/>
                    <a:pt x="16612" y="14155"/>
                    <a:pt x="17835" y="15791"/>
                  </a:cubicBezTo>
                  <a:cubicBezTo>
                    <a:pt x="19059" y="17428"/>
                    <a:pt x="20320" y="19391"/>
                    <a:pt x="21582" y="21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2273765" y="3447744"/>
              <a:ext cx="252081" cy="382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43" fill="norm" stroke="1" extrusionOk="0">
                  <a:moveTo>
                    <a:pt x="0" y="4353"/>
                  </a:moveTo>
                  <a:cubicBezTo>
                    <a:pt x="360" y="3759"/>
                    <a:pt x="720" y="3166"/>
                    <a:pt x="2970" y="2395"/>
                  </a:cubicBezTo>
                  <a:cubicBezTo>
                    <a:pt x="5220" y="1623"/>
                    <a:pt x="9360" y="674"/>
                    <a:pt x="11880" y="258"/>
                  </a:cubicBezTo>
                  <a:cubicBezTo>
                    <a:pt x="14400" y="-157"/>
                    <a:pt x="15300" y="-38"/>
                    <a:pt x="15840" y="377"/>
                  </a:cubicBezTo>
                  <a:cubicBezTo>
                    <a:pt x="16380" y="792"/>
                    <a:pt x="16560" y="1505"/>
                    <a:pt x="15840" y="2929"/>
                  </a:cubicBezTo>
                  <a:cubicBezTo>
                    <a:pt x="15120" y="4353"/>
                    <a:pt x="13500" y="6489"/>
                    <a:pt x="12330" y="7735"/>
                  </a:cubicBezTo>
                  <a:cubicBezTo>
                    <a:pt x="11160" y="8981"/>
                    <a:pt x="10440" y="9338"/>
                    <a:pt x="9990" y="9812"/>
                  </a:cubicBezTo>
                  <a:cubicBezTo>
                    <a:pt x="9540" y="10287"/>
                    <a:pt x="9360" y="10880"/>
                    <a:pt x="9720" y="11355"/>
                  </a:cubicBezTo>
                  <a:cubicBezTo>
                    <a:pt x="10080" y="11830"/>
                    <a:pt x="10980" y="12186"/>
                    <a:pt x="12690" y="12779"/>
                  </a:cubicBezTo>
                  <a:cubicBezTo>
                    <a:pt x="14400" y="13373"/>
                    <a:pt x="16920" y="14203"/>
                    <a:pt x="18540" y="14856"/>
                  </a:cubicBezTo>
                  <a:cubicBezTo>
                    <a:pt x="20160" y="15509"/>
                    <a:pt x="20880" y="15984"/>
                    <a:pt x="21240" y="16577"/>
                  </a:cubicBezTo>
                  <a:cubicBezTo>
                    <a:pt x="21600" y="17170"/>
                    <a:pt x="21600" y="17883"/>
                    <a:pt x="20070" y="18713"/>
                  </a:cubicBezTo>
                  <a:cubicBezTo>
                    <a:pt x="18540" y="19544"/>
                    <a:pt x="15480" y="20494"/>
                    <a:pt x="13050" y="20968"/>
                  </a:cubicBezTo>
                  <a:cubicBezTo>
                    <a:pt x="10620" y="21443"/>
                    <a:pt x="8820" y="21443"/>
                    <a:pt x="7020" y="21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2718265" y="3760328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3290716" y="3488500"/>
              <a:ext cx="208600" cy="395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79" fill="norm" stroke="1" extrusionOk="0">
                  <a:moveTo>
                    <a:pt x="19793" y="4070"/>
                  </a:moveTo>
                  <a:cubicBezTo>
                    <a:pt x="20434" y="3036"/>
                    <a:pt x="21076" y="2002"/>
                    <a:pt x="20969" y="1313"/>
                  </a:cubicBezTo>
                  <a:cubicBezTo>
                    <a:pt x="20862" y="623"/>
                    <a:pt x="20007" y="279"/>
                    <a:pt x="18510" y="106"/>
                  </a:cubicBezTo>
                  <a:cubicBezTo>
                    <a:pt x="17013" y="-66"/>
                    <a:pt x="14874" y="-66"/>
                    <a:pt x="12735" y="394"/>
                  </a:cubicBezTo>
                  <a:cubicBezTo>
                    <a:pt x="10597" y="853"/>
                    <a:pt x="8458" y="1772"/>
                    <a:pt x="6106" y="4013"/>
                  </a:cubicBezTo>
                  <a:cubicBezTo>
                    <a:pt x="3753" y="6253"/>
                    <a:pt x="1187" y="9815"/>
                    <a:pt x="331" y="12630"/>
                  </a:cubicBezTo>
                  <a:cubicBezTo>
                    <a:pt x="-524" y="15445"/>
                    <a:pt x="331" y="17513"/>
                    <a:pt x="2256" y="19006"/>
                  </a:cubicBezTo>
                  <a:cubicBezTo>
                    <a:pt x="4181" y="20500"/>
                    <a:pt x="7175" y="21419"/>
                    <a:pt x="10490" y="21477"/>
                  </a:cubicBezTo>
                  <a:cubicBezTo>
                    <a:pt x="13805" y="21534"/>
                    <a:pt x="17440" y="20730"/>
                    <a:pt x="21076" y="199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3622081" y="3512678"/>
              <a:ext cx="13123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923" y="0"/>
                  </a:moveTo>
                  <a:cubicBezTo>
                    <a:pt x="4529" y="408"/>
                    <a:pt x="3135" y="815"/>
                    <a:pt x="2265" y="2581"/>
                  </a:cubicBezTo>
                  <a:cubicBezTo>
                    <a:pt x="1394" y="4347"/>
                    <a:pt x="1045" y="7472"/>
                    <a:pt x="697" y="10664"/>
                  </a:cubicBezTo>
                  <a:cubicBezTo>
                    <a:pt x="348" y="13857"/>
                    <a:pt x="0" y="17117"/>
                    <a:pt x="0" y="17728"/>
                  </a:cubicBezTo>
                  <a:cubicBezTo>
                    <a:pt x="0" y="18340"/>
                    <a:pt x="348" y="16302"/>
                    <a:pt x="1219" y="15011"/>
                  </a:cubicBezTo>
                  <a:cubicBezTo>
                    <a:pt x="2090" y="13721"/>
                    <a:pt x="3484" y="13177"/>
                    <a:pt x="5052" y="12906"/>
                  </a:cubicBezTo>
                  <a:cubicBezTo>
                    <a:pt x="6619" y="12634"/>
                    <a:pt x="8361" y="12634"/>
                    <a:pt x="10626" y="13789"/>
                  </a:cubicBezTo>
                  <a:cubicBezTo>
                    <a:pt x="12890" y="14943"/>
                    <a:pt x="15677" y="17253"/>
                    <a:pt x="17594" y="18747"/>
                  </a:cubicBezTo>
                  <a:cubicBezTo>
                    <a:pt x="19510" y="20242"/>
                    <a:pt x="20555" y="2092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3804115" y="3689769"/>
              <a:ext cx="101596" cy="149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0832" fill="norm" stroke="1" extrusionOk="0">
                  <a:moveTo>
                    <a:pt x="0" y="7200"/>
                  </a:moveTo>
                  <a:cubicBezTo>
                    <a:pt x="1763" y="6312"/>
                    <a:pt x="3527" y="5425"/>
                    <a:pt x="5510" y="5129"/>
                  </a:cubicBezTo>
                  <a:cubicBezTo>
                    <a:pt x="7494" y="4833"/>
                    <a:pt x="9698" y="5129"/>
                    <a:pt x="12122" y="5129"/>
                  </a:cubicBezTo>
                  <a:cubicBezTo>
                    <a:pt x="14547" y="5129"/>
                    <a:pt x="17192" y="4833"/>
                    <a:pt x="18955" y="3945"/>
                  </a:cubicBezTo>
                  <a:cubicBezTo>
                    <a:pt x="20718" y="3058"/>
                    <a:pt x="21600" y="1578"/>
                    <a:pt x="20939" y="691"/>
                  </a:cubicBezTo>
                  <a:cubicBezTo>
                    <a:pt x="20278" y="-197"/>
                    <a:pt x="18073" y="-493"/>
                    <a:pt x="14767" y="1430"/>
                  </a:cubicBezTo>
                  <a:cubicBezTo>
                    <a:pt x="11461" y="3354"/>
                    <a:pt x="7053" y="7496"/>
                    <a:pt x="4408" y="10307"/>
                  </a:cubicBezTo>
                  <a:cubicBezTo>
                    <a:pt x="1763" y="13118"/>
                    <a:pt x="882" y="14597"/>
                    <a:pt x="661" y="16225"/>
                  </a:cubicBezTo>
                  <a:cubicBezTo>
                    <a:pt x="441" y="17852"/>
                    <a:pt x="882" y="19628"/>
                    <a:pt x="4188" y="20367"/>
                  </a:cubicBezTo>
                  <a:cubicBezTo>
                    <a:pt x="7494" y="21107"/>
                    <a:pt x="13665" y="20811"/>
                    <a:pt x="19837" y="20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3973788" y="3682912"/>
              <a:ext cx="128778" cy="214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009" fill="norm" stroke="1" extrusionOk="0">
                  <a:moveTo>
                    <a:pt x="15970" y="3858"/>
                  </a:moveTo>
                  <a:cubicBezTo>
                    <a:pt x="15273" y="2404"/>
                    <a:pt x="14577" y="950"/>
                    <a:pt x="13357" y="327"/>
                  </a:cubicBezTo>
                  <a:cubicBezTo>
                    <a:pt x="12138" y="-296"/>
                    <a:pt x="10396" y="-88"/>
                    <a:pt x="8131" y="1469"/>
                  </a:cubicBezTo>
                  <a:cubicBezTo>
                    <a:pt x="5867" y="3027"/>
                    <a:pt x="3080" y="5935"/>
                    <a:pt x="1512" y="9258"/>
                  </a:cubicBezTo>
                  <a:cubicBezTo>
                    <a:pt x="-56" y="12581"/>
                    <a:pt x="-404" y="16319"/>
                    <a:pt x="467" y="18500"/>
                  </a:cubicBezTo>
                  <a:cubicBezTo>
                    <a:pt x="1338" y="20681"/>
                    <a:pt x="3428" y="21304"/>
                    <a:pt x="7086" y="20889"/>
                  </a:cubicBezTo>
                  <a:cubicBezTo>
                    <a:pt x="10744" y="20473"/>
                    <a:pt x="15970" y="19019"/>
                    <a:pt x="21196" y="175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4194370" y="3468228"/>
              <a:ext cx="35196" cy="454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554" fill="norm" stroke="1" extrusionOk="0">
                  <a:moveTo>
                    <a:pt x="13503" y="0"/>
                  </a:moveTo>
                  <a:cubicBezTo>
                    <a:pt x="9692" y="3416"/>
                    <a:pt x="5880" y="6832"/>
                    <a:pt x="3339" y="10247"/>
                  </a:cubicBezTo>
                  <a:cubicBezTo>
                    <a:pt x="798" y="13663"/>
                    <a:pt x="-473" y="17079"/>
                    <a:pt x="162" y="19038"/>
                  </a:cubicBezTo>
                  <a:cubicBezTo>
                    <a:pt x="798" y="20997"/>
                    <a:pt x="3339" y="21500"/>
                    <a:pt x="7151" y="21550"/>
                  </a:cubicBezTo>
                  <a:cubicBezTo>
                    <a:pt x="10962" y="21600"/>
                    <a:pt x="16045" y="21198"/>
                    <a:pt x="21127" y="207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4196183" y="3670122"/>
              <a:ext cx="154033" cy="232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154" fill="norm" stroke="1" extrusionOk="0">
                  <a:moveTo>
                    <a:pt x="17502" y="119"/>
                  </a:moveTo>
                  <a:cubicBezTo>
                    <a:pt x="16062" y="-74"/>
                    <a:pt x="14622" y="-267"/>
                    <a:pt x="11598" y="1565"/>
                  </a:cubicBezTo>
                  <a:cubicBezTo>
                    <a:pt x="8574" y="3397"/>
                    <a:pt x="3966" y="7254"/>
                    <a:pt x="1662" y="10340"/>
                  </a:cubicBezTo>
                  <a:cubicBezTo>
                    <a:pt x="-642" y="13426"/>
                    <a:pt x="-642" y="15740"/>
                    <a:pt x="2238" y="17476"/>
                  </a:cubicBezTo>
                  <a:cubicBezTo>
                    <a:pt x="5118" y="19212"/>
                    <a:pt x="10878" y="20369"/>
                    <a:pt x="14478" y="20851"/>
                  </a:cubicBezTo>
                  <a:cubicBezTo>
                    <a:pt x="18078" y="21333"/>
                    <a:pt x="19518" y="21140"/>
                    <a:pt x="20958" y="20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3607265" y="3753978"/>
              <a:ext cx="317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600"/>
                    <a:pt x="2880" y="7200"/>
                    <a:pt x="6480" y="10800"/>
                  </a:cubicBezTo>
                  <a:cubicBezTo>
                    <a:pt x="10080" y="14400"/>
                    <a:pt x="1584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4902665" y="3741278"/>
              <a:ext cx="1" cy="1651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4915365" y="3626978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5004265" y="3460148"/>
              <a:ext cx="158751" cy="5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21600" y="3714"/>
                  </a:moveTo>
                  <a:cubicBezTo>
                    <a:pt x="21600" y="2933"/>
                    <a:pt x="21600" y="2152"/>
                    <a:pt x="20160" y="1502"/>
                  </a:cubicBezTo>
                  <a:cubicBezTo>
                    <a:pt x="18720" y="851"/>
                    <a:pt x="15840" y="331"/>
                    <a:pt x="13680" y="114"/>
                  </a:cubicBezTo>
                  <a:cubicBezTo>
                    <a:pt x="11520" y="-103"/>
                    <a:pt x="10080" y="-16"/>
                    <a:pt x="8640" y="417"/>
                  </a:cubicBezTo>
                  <a:cubicBezTo>
                    <a:pt x="7200" y="851"/>
                    <a:pt x="5760" y="1632"/>
                    <a:pt x="4608" y="3540"/>
                  </a:cubicBezTo>
                  <a:cubicBezTo>
                    <a:pt x="3456" y="5449"/>
                    <a:pt x="2592" y="8485"/>
                    <a:pt x="2160" y="11217"/>
                  </a:cubicBezTo>
                  <a:cubicBezTo>
                    <a:pt x="1728" y="13950"/>
                    <a:pt x="1728" y="16379"/>
                    <a:pt x="1872" y="18114"/>
                  </a:cubicBezTo>
                  <a:cubicBezTo>
                    <a:pt x="2016" y="19849"/>
                    <a:pt x="2304" y="20890"/>
                    <a:pt x="2304" y="21193"/>
                  </a:cubicBezTo>
                  <a:cubicBezTo>
                    <a:pt x="2304" y="21497"/>
                    <a:pt x="2016" y="21063"/>
                    <a:pt x="1584" y="20630"/>
                  </a:cubicBezTo>
                  <a:cubicBezTo>
                    <a:pt x="1152" y="20196"/>
                    <a:pt x="576" y="19762"/>
                    <a:pt x="0" y="193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4953465" y="3741278"/>
              <a:ext cx="2222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6121865" y="3563478"/>
              <a:ext cx="63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200"/>
                    <a:pt x="21600" y="10400"/>
                    <a:pt x="18000" y="14000"/>
                  </a:cubicBezTo>
                  <a:cubicBezTo>
                    <a:pt x="14400" y="17600"/>
                    <a:pt x="7200" y="19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5887400" y="3544428"/>
              <a:ext cx="45671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600" fill="norm" stroke="1" extrusionOk="0">
                  <a:moveTo>
                    <a:pt x="873" y="21600"/>
                  </a:moveTo>
                  <a:cubicBezTo>
                    <a:pt x="376" y="20160"/>
                    <a:pt x="-122" y="18720"/>
                    <a:pt x="27" y="17280"/>
                  </a:cubicBezTo>
                  <a:cubicBezTo>
                    <a:pt x="177" y="15840"/>
                    <a:pt x="973" y="14400"/>
                    <a:pt x="3063" y="12240"/>
                  </a:cubicBezTo>
                  <a:cubicBezTo>
                    <a:pt x="5154" y="10080"/>
                    <a:pt x="8538" y="7200"/>
                    <a:pt x="11823" y="5040"/>
                  </a:cubicBezTo>
                  <a:cubicBezTo>
                    <a:pt x="15107" y="2880"/>
                    <a:pt x="18293" y="1440"/>
                    <a:pt x="2147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6395593" y="3509012"/>
              <a:ext cx="215223" cy="434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21" fill="norm" stroke="1" extrusionOk="0">
                  <a:moveTo>
                    <a:pt x="21323" y="2059"/>
                  </a:moveTo>
                  <a:cubicBezTo>
                    <a:pt x="21323" y="1329"/>
                    <a:pt x="21323" y="598"/>
                    <a:pt x="20484" y="233"/>
                  </a:cubicBezTo>
                  <a:cubicBezTo>
                    <a:pt x="19645" y="-132"/>
                    <a:pt x="17968" y="-132"/>
                    <a:pt x="15241" y="703"/>
                  </a:cubicBezTo>
                  <a:cubicBezTo>
                    <a:pt x="12515" y="1538"/>
                    <a:pt x="8740" y="3207"/>
                    <a:pt x="5700" y="5503"/>
                  </a:cubicBezTo>
                  <a:cubicBezTo>
                    <a:pt x="2659" y="7798"/>
                    <a:pt x="352" y="10720"/>
                    <a:pt x="38" y="13329"/>
                  </a:cubicBezTo>
                  <a:cubicBezTo>
                    <a:pt x="-277" y="15938"/>
                    <a:pt x="1401" y="18233"/>
                    <a:pt x="4337" y="19590"/>
                  </a:cubicBezTo>
                  <a:cubicBezTo>
                    <a:pt x="7273" y="20946"/>
                    <a:pt x="11467" y="21364"/>
                    <a:pt x="14193" y="21416"/>
                  </a:cubicBezTo>
                  <a:cubicBezTo>
                    <a:pt x="16919" y="21468"/>
                    <a:pt x="18177" y="21155"/>
                    <a:pt x="19436" y="208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6665762" y="3517102"/>
              <a:ext cx="205404" cy="406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267" fill="norm" stroke="1" extrusionOk="0">
                  <a:moveTo>
                    <a:pt x="18744" y="13061"/>
                  </a:moveTo>
                  <a:cubicBezTo>
                    <a:pt x="18303" y="12507"/>
                    <a:pt x="17862" y="11953"/>
                    <a:pt x="16320" y="11565"/>
                  </a:cubicBezTo>
                  <a:cubicBezTo>
                    <a:pt x="14777" y="11177"/>
                    <a:pt x="12132" y="10956"/>
                    <a:pt x="9818" y="11288"/>
                  </a:cubicBezTo>
                  <a:cubicBezTo>
                    <a:pt x="7503" y="11621"/>
                    <a:pt x="5520" y="12507"/>
                    <a:pt x="3977" y="13670"/>
                  </a:cubicBezTo>
                  <a:cubicBezTo>
                    <a:pt x="2434" y="14833"/>
                    <a:pt x="1332" y="16273"/>
                    <a:pt x="671" y="17547"/>
                  </a:cubicBezTo>
                  <a:cubicBezTo>
                    <a:pt x="9" y="18821"/>
                    <a:pt x="-211" y="19928"/>
                    <a:pt x="230" y="20593"/>
                  </a:cubicBezTo>
                  <a:cubicBezTo>
                    <a:pt x="671" y="21257"/>
                    <a:pt x="1773" y="21479"/>
                    <a:pt x="3646" y="21036"/>
                  </a:cubicBezTo>
                  <a:cubicBezTo>
                    <a:pt x="5520" y="20593"/>
                    <a:pt x="8165" y="19485"/>
                    <a:pt x="10699" y="17381"/>
                  </a:cubicBezTo>
                  <a:cubicBezTo>
                    <a:pt x="13234" y="15276"/>
                    <a:pt x="15658" y="12174"/>
                    <a:pt x="17091" y="9350"/>
                  </a:cubicBezTo>
                  <a:cubicBezTo>
                    <a:pt x="18524" y="6525"/>
                    <a:pt x="18965" y="3977"/>
                    <a:pt x="19185" y="2427"/>
                  </a:cubicBezTo>
                  <a:cubicBezTo>
                    <a:pt x="19405" y="876"/>
                    <a:pt x="19405" y="322"/>
                    <a:pt x="18854" y="101"/>
                  </a:cubicBezTo>
                  <a:cubicBezTo>
                    <a:pt x="18303" y="-121"/>
                    <a:pt x="17201" y="-10"/>
                    <a:pt x="16320" y="765"/>
                  </a:cubicBezTo>
                  <a:cubicBezTo>
                    <a:pt x="15438" y="1541"/>
                    <a:pt x="14777" y="2981"/>
                    <a:pt x="14116" y="5362"/>
                  </a:cubicBezTo>
                  <a:cubicBezTo>
                    <a:pt x="13454" y="7744"/>
                    <a:pt x="12793" y="11067"/>
                    <a:pt x="12793" y="13504"/>
                  </a:cubicBezTo>
                  <a:cubicBezTo>
                    <a:pt x="12793" y="15941"/>
                    <a:pt x="13454" y="17491"/>
                    <a:pt x="14997" y="18599"/>
                  </a:cubicBezTo>
                  <a:cubicBezTo>
                    <a:pt x="16540" y="19707"/>
                    <a:pt x="18965" y="20371"/>
                    <a:pt x="21389" y="210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6868962" y="3478616"/>
              <a:ext cx="275254" cy="429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03" fill="norm" stroke="1" extrusionOk="0">
                  <a:moveTo>
                    <a:pt x="6108" y="16552"/>
                  </a:moveTo>
                  <a:cubicBezTo>
                    <a:pt x="6273" y="15709"/>
                    <a:pt x="6437" y="14866"/>
                    <a:pt x="6190" y="14286"/>
                  </a:cubicBezTo>
                  <a:cubicBezTo>
                    <a:pt x="5943" y="13707"/>
                    <a:pt x="5283" y="13391"/>
                    <a:pt x="4541" y="13444"/>
                  </a:cubicBezTo>
                  <a:cubicBezTo>
                    <a:pt x="3799" y="13496"/>
                    <a:pt x="2975" y="13918"/>
                    <a:pt x="2150" y="15024"/>
                  </a:cubicBezTo>
                  <a:cubicBezTo>
                    <a:pt x="1326" y="16130"/>
                    <a:pt x="502" y="17922"/>
                    <a:pt x="172" y="19081"/>
                  </a:cubicBezTo>
                  <a:cubicBezTo>
                    <a:pt x="-158" y="20240"/>
                    <a:pt x="7" y="20766"/>
                    <a:pt x="502" y="21030"/>
                  </a:cubicBezTo>
                  <a:cubicBezTo>
                    <a:pt x="996" y="21293"/>
                    <a:pt x="1821" y="21293"/>
                    <a:pt x="2892" y="20819"/>
                  </a:cubicBezTo>
                  <a:cubicBezTo>
                    <a:pt x="3964" y="20345"/>
                    <a:pt x="5283" y="19397"/>
                    <a:pt x="6437" y="18606"/>
                  </a:cubicBezTo>
                  <a:cubicBezTo>
                    <a:pt x="7592" y="17816"/>
                    <a:pt x="8581" y="17184"/>
                    <a:pt x="9076" y="17131"/>
                  </a:cubicBezTo>
                  <a:cubicBezTo>
                    <a:pt x="9570" y="17079"/>
                    <a:pt x="9570" y="17605"/>
                    <a:pt x="9982" y="17974"/>
                  </a:cubicBezTo>
                  <a:cubicBezTo>
                    <a:pt x="10395" y="18343"/>
                    <a:pt x="11219" y="18554"/>
                    <a:pt x="11961" y="18448"/>
                  </a:cubicBezTo>
                  <a:cubicBezTo>
                    <a:pt x="12703" y="18343"/>
                    <a:pt x="13363" y="17922"/>
                    <a:pt x="14434" y="16394"/>
                  </a:cubicBezTo>
                  <a:cubicBezTo>
                    <a:pt x="15506" y="14866"/>
                    <a:pt x="16990" y="12232"/>
                    <a:pt x="18062" y="9650"/>
                  </a:cubicBezTo>
                  <a:cubicBezTo>
                    <a:pt x="19134" y="7069"/>
                    <a:pt x="19793" y="4540"/>
                    <a:pt x="20123" y="2802"/>
                  </a:cubicBezTo>
                  <a:cubicBezTo>
                    <a:pt x="20453" y="1063"/>
                    <a:pt x="20453" y="115"/>
                    <a:pt x="20205" y="9"/>
                  </a:cubicBezTo>
                  <a:cubicBezTo>
                    <a:pt x="19958" y="-96"/>
                    <a:pt x="19463" y="642"/>
                    <a:pt x="18721" y="2854"/>
                  </a:cubicBezTo>
                  <a:cubicBezTo>
                    <a:pt x="17979" y="5067"/>
                    <a:pt x="16990" y="8755"/>
                    <a:pt x="16495" y="11863"/>
                  </a:cubicBezTo>
                  <a:cubicBezTo>
                    <a:pt x="16001" y="14971"/>
                    <a:pt x="16001" y="17500"/>
                    <a:pt x="16331" y="19028"/>
                  </a:cubicBezTo>
                  <a:cubicBezTo>
                    <a:pt x="16660" y="20556"/>
                    <a:pt x="17320" y="21083"/>
                    <a:pt x="18062" y="21293"/>
                  </a:cubicBezTo>
                  <a:cubicBezTo>
                    <a:pt x="18804" y="21504"/>
                    <a:pt x="19628" y="21399"/>
                    <a:pt x="20205" y="21083"/>
                  </a:cubicBezTo>
                  <a:cubicBezTo>
                    <a:pt x="20782" y="20766"/>
                    <a:pt x="21112" y="20240"/>
                    <a:pt x="21442" y="197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7061665" y="3747992"/>
              <a:ext cx="133351" cy="1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4114" y="10182"/>
                  </a:moveTo>
                  <a:cubicBezTo>
                    <a:pt x="2057" y="6582"/>
                    <a:pt x="0" y="2982"/>
                    <a:pt x="0" y="1182"/>
                  </a:cubicBezTo>
                  <a:cubicBezTo>
                    <a:pt x="0" y="-618"/>
                    <a:pt x="2057" y="-618"/>
                    <a:pt x="6000" y="2982"/>
                  </a:cubicBezTo>
                  <a:cubicBezTo>
                    <a:pt x="9943" y="6582"/>
                    <a:pt x="15771" y="13782"/>
                    <a:pt x="21600" y="20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7174745" y="3738648"/>
              <a:ext cx="191721" cy="123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0967" fill="norm" stroke="1" extrusionOk="0">
                  <a:moveTo>
                    <a:pt x="15802" y="1527"/>
                  </a:moveTo>
                  <a:cubicBezTo>
                    <a:pt x="14853" y="447"/>
                    <a:pt x="13903" y="-633"/>
                    <a:pt x="11530" y="447"/>
                  </a:cubicBezTo>
                  <a:cubicBezTo>
                    <a:pt x="9156" y="1527"/>
                    <a:pt x="5358" y="4767"/>
                    <a:pt x="3103" y="7467"/>
                  </a:cubicBezTo>
                  <a:cubicBezTo>
                    <a:pt x="848" y="10167"/>
                    <a:pt x="136" y="12327"/>
                    <a:pt x="18" y="14307"/>
                  </a:cubicBezTo>
                  <a:cubicBezTo>
                    <a:pt x="-101" y="16287"/>
                    <a:pt x="374" y="18087"/>
                    <a:pt x="1204" y="18987"/>
                  </a:cubicBezTo>
                  <a:cubicBezTo>
                    <a:pt x="2035" y="19887"/>
                    <a:pt x="3222" y="19887"/>
                    <a:pt x="4765" y="18627"/>
                  </a:cubicBezTo>
                  <a:cubicBezTo>
                    <a:pt x="6308" y="17367"/>
                    <a:pt x="8207" y="14847"/>
                    <a:pt x="9868" y="12867"/>
                  </a:cubicBezTo>
                  <a:cubicBezTo>
                    <a:pt x="11530" y="10887"/>
                    <a:pt x="12954" y="9447"/>
                    <a:pt x="13903" y="9987"/>
                  </a:cubicBezTo>
                  <a:cubicBezTo>
                    <a:pt x="14853" y="10527"/>
                    <a:pt x="15328" y="13047"/>
                    <a:pt x="15921" y="15027"/>
                  </a:cubicBezTo>
                  <a:cubicBezTo>
                    <a:pt x="16514" y="17007"/>
                    <a:pt x="17226" y="18447"/>
                    <a:pt x="18176" y="19347"/>
                  </a:cubicBezTo>
                  <a:cubicBezTo>
                    <a:pt x="19125" y="20247"/>
                    <a:pt x="20312" y="20607"/>
                    <a:pt x="21499" y="209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7417265" y="3468228"/>
              <a:ext cx="113312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0" y="0"/>
                  </a:moveTo>
                  <a:cubicBezTo>
                    <a:pt x="6171" y="2610"/>
                    <a:pt x="12343" y="5220"/>
                    <a:pt x="16200" y="8055"/>
                  </a:cubicBezTo>
                  <a:cubicBezTo>
                    <a:pt x="20057" y="10890"/>
                    <a:pt x="21600" y="13950"/>
                    <a:pt x="20057" y="16245"/>
                  </a:cubicBezTo>
                  <a:cubicBezTo>
                    <a:pt x="18514" y="18540"/>
                    <a:pt x="13886" y="20070"/>
                    <a:pt x="92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8145088" y="3582528"/>
              <a:ext cx="421431" cy="468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557" fill="norm" stroke="1" extrusionOk="0">
                  <a:moveTo>
                    <a:pt x="1406" y="584"/>
                  </a:moveTo>
                  <a:cubicBezTo>
                    <a:pt x="764" y="292"/>
                    <a:pt x="123" y="0"/>
                    <a:pt x="16" y="0"/>
                  </a:cubicBezTo>
                  <a:cubicBezTo>
                    <a:pt x="-91" y="0"/>
                    <a:pt x="337" y="292"/>
                    <a:pt x="1727" y="876"/>
                  </a:cubicBezTo>
                  <a:cubicBezTo>
                    <a:pt x="3117" y="1459"/>
                    <a:pt x="5469" y="2335"/>
                    <a:pt x="8303" y="3454"/>
                  </a:cubicBezTo>
                  <a:cubicBezTo>
                    <a:pt x="11137" y="4573"/>
                    <a:pt x="14452" y="5935"/>
                    <a:pt x="16697" y="6811"/>
                  </a:cubicBezTo>
                  <a:cubicBezTo>
                    <a:pt x="18943" y="7686"/>
                    <a:pt x="20119" y="8076"/>
                    <a:pt x="20760" y="8514"/>
                  </a:cubicBezTo>
                  <a:cubicBezTo>
                    <a:pt x="21402" y="8951"/>
                    <a:pt x="21509" y="9438"/>
                    <a:pt x="20814" y="10362"/>
                  </a:cubicBezTo>
                  <a:cubicBezTo>
                    <a:pt x="20119" y="11286"/>
                    <a:pt x="18622" y="12649"/>
                    <a:pt x="16644" y="14205"/>
                  </a:cubicBezTo>
                  <a:cubicBezTo>
                    <a:pt x="14665" y="15762"/>
                    <a:pt x="12206" y="17514"/>
                    <a:pt x="10656" y="18632"/>
                  </a:cubicBezTo>
                  <a:cubicBezTo>
                    <a:pt x="9105" y="19751"/>
                    <a:pt x="8463" y="20238"/>
                    <a:pt x="7982" y="20676"/>
                  </a:cubicBezTo>
                  <a:cubicBezTo>
                    <a:pt x="7501" y="21114"/>
                    <a:pt x="7180" y="21503"/>
                    <a:pt x="7234" y="21551"/>
                  </a:cubicBezTo>
                  <a:cubicBezTo>
                    <a:pt x="7287" y="21600"/>
                    <a:pt x="7715" y="21308"/>
                    <a:pt x="8143" y="21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9034198" y="3632133"/>
              <a:ext cx="288068" cy="313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190" fill="norm" stroke="1" extrusionOk="0">
                  <a:moveTo>
                    <a:pt x="16727" y="510"/>
                  </a:moveTo>
                  <a:cubicBezTo>
                    <a:pt x="14835" y="81"/>
                    <a:pt x="12943" y="-348"/>
                    <a:pt x="10499" y="439"/>
                  </a:cubicBezTo>
                  <a:cubicBezTo>
                    <a:pt x="8056" y="1226"/>
                    <a:pt x="5060" y="3228"/>
                    <a:pt x="3010" y="5803"/>
                  </a:cubicBezTo>
                  <a:cubicBezTo>
                    <a:pt x="961" y="8378"/>
                    <a:pt x="-143" y="11525"/>
                    <a:pt x="15" y="14100"/>
                  </a:cubicBezTo>
                  <a:cubicBezTo>
                    <a:pt x="172" y="16675"/>
                    <a:pt x="1591" y="18677"/>
                    <a:pt x="4508" y="19822"/>
                  </a:cubicBezTo>
                  <a:cubicBezTo>
                    <a:pt x="7425" y="20966"/>
                    <a:pt x="11839" y="21252"/>
                    <a:pt x="14914" y="21180"/>
                  </a:cubicBezTo>
                  <a:cubicBezTo>
                    <a:pt x="17988" y="21109"/>
                    <a:pt x="19723" y="20680"/>
                    <a:pt x="21457" y="202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9112715" y="4134978"/>
              <a:ext cx="298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68" y="0"/>
                    <a:pt x="11336" y="0"/>
                    <a:pt x="14936" y="3600"/>
                  </a:cubicBezTo>
                  <a:cubicBezTo>
                    <a:pt x="18536" y="7200"/>
                    <a:pt x="20068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9176215" y="4204828"/>
              <a:ext cx="317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9200"/>
                    <a:pt x="11520" y="16800"/>
                    <a:pt x="15120" y="13200"/>
                  </a:cubicBezTo>
                  <a:cubicBezTo>
                    <a:pt x="18720" y="9600"/>
                    <a:pt x="20160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9738078" y="4270344"/>
              <a:ext cx="212838" cy="205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0783" fill="norm" stroke="1" extrusionOk="0">
                  <a:moveTo>
                    <a:pt x="12908" y="3004"/>
                  </a:moveTo>
                  <a:cubicBezTo>
                    <a:pt x="12699" y="1935"/>
                    <a:pt x="12489" y="865"/>
                    <a:pt x="11650" y="331"/>
                  </a:cubicBezTo>
                  <a:cubicBezTo>
                    <a:pt x="10811" y="-204"/>
                    <a:pt x="9343" y="-204"/>
                    <a:pt x="7351" y="1186"/>
                  </a:cubicBezTo>
                  <a:cubicBezTo>
                    <a:pt x="5359" y="2576"/>
                    <a:pt x="2842" y="5356"/>
                    <a:pt x="1374" y="8457"/>
                  </a:cubicBezTo>
                  <a:cubicBezTo>
                    <a:pt x="-94" y="11558"/>
                    <a:pt x="-513" y="14980"/>
                    <a:pt x="745" y="17440"/>
                  </a:cubicBezTo>
                  <a:cubicBezTo>
                    <a:pt x="2004" y="19899"/>
                    <a:pt x="4939" y="21396"/>
                    <a:pt x="8609" y="20541"/>
                  </a:cubicBezTo>
                  <a:cubicBezTo>
                    <a:pt x="12279" y="19685"/>
                    <a:pt x="16683" y="16477"/>
                    <a:pt x="21087" y="132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9941300" y="4293225"/>
              <a:ext cx="136616" cy="191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037" fill="norm" stroke="1" extrusionOk="0">
                  <a:moveTo>
                    <a:pt x="2506" y="2146"/>
                  </a:moveTo>
                  <a:cubicBezTo>
                    <a:pt x="1177" y="1217"/>
                    <a:pt x="-152" y="288"/>
                    <a:pt x="14" y="55"/>
                  </a:cubicBezTo>
                  <a:cubicBezTo>
                    <a:pt x="180" y="-177"/>
                    <a:pt x="1842" y="288"/>
                    <a:pt x="4999" y="2146"/>
                  </a:cubicBezTo>
                  <a:cubicBezTo>
                    <a:pt x="8156" y="4004"/>
                    <a:pt x="12808" y="7255"/>
                    <a:pt x="15466" y="10158"/>
                  </a:cubicBezTo>
                  <a:cubicBezTo>
                    <a:pt x="18125" y="13062"/>
                    <a:pt x="18790" y="15617"/>
                    <a:pt x="18623" y="17358"/>
                  </a:cubicBezTo>
                  <a:cubicBezTo>
                    <a:pt x="18457" y="19100"/>
                    <a:pt x="17460" y="20029"/>
                    <a:pt x="16131" y="20610"/>
                  </a:cubicBezTo>
                  <a:cubicBezTo>
                    <a:pt x="14802" y="21191"/>
                    <a:pt x="13140" y="21423"/>
                    <a:pt x="11811" y="19681"/>
                  </a:cubicBezTo>
                  <a:cubicBezTo>
                    <a:pt x="10482" y="17939"/>
                    <a:pt x="9485" y="14223"/>
                    <a:pt x="9817" y="11088"/>
                  </a:cubicBezTo>
                  <a:cubicBezTo>
                    <a:pt x="10150" y="7952"/>
                    <a:pt x="11811" y="5397"/>
                    <a:pt x="13971" y="4236"/>
                  </a:cubicBezTo>
                  <a:cubicBezTo>
                    <a:pt x="16131" y="3075"/>
                    <a:pt x="18790" y="3307"/>
                    <a:pt x="21448" y="3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10158348" y="4319128"/>
              <a:ext cx="33868" cy="130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6" fill="norm" stroke="1" extrusionOk="0">
                  <a:moveTo>
                    <a:pt x="21600" y="0"/>
                  </a:moveTo>
                  <a:cubicBezTo>
                    <a:pt x="16200" y="6075"/>
                    <a:pt x="10800" y="12150"/>
                    <a:pt x="6750" y="16031"/>
                  </a:cubicBezTo>
                  <a:cubicBezTo>
                    <a:pt x="2700" y="19912"/>
                    <a:pt x="0" y="21600"/>
                    <a:pt x="0" y="20588"/>
                  </a:cubicBezTo>
                  <a:cubicBezTo>
                    <a:pt x="0" y="19575"/>
                    <a:pt x="2700" y="15862"/>
                    <a:pt x="5400" y="121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10179515" y="4192128"/>
              <a:ext cx="317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10294285" y="4109578"/>
              <a:ext cx="107481" cy="387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97" fill="norm" stroke="1" extrusionOk="0">
                  <a:moveTo>
                    <a:pt x="13882" y="0"/>
                  </a:moveTo>
                  <a:cubicBezTo>
                    <a:pt x="10918" y="1643"/>
                    <a:pt x="7953" y="3287"/>
                    <a:pt x="5835" y="5928"/>
                  </a:cubicBezTo>
                  <a:cubicBezTo>
                    <a:pt x="3718" y="8570"/>
                    <a:pt x="2447" y="12209"/>
                    <a:pt x="1600" y="14674"/>
                  </a:cubicBezTo>
                  <a:cubicBezTo>
                    <a:pt x="753" y="17139"/>
                    <a:pt x="330" y="18430"/>
                    <a:pt x="118" y="19487"/>
                  </a:cubicBezTo>
                  <a:cubicBezTo>
                    <a:pt x="-94" y="20543"/>
                    <a:pt x="-94" y="21365"/>
                    <a:pt x="753" y="21483"/>
                  </a:cubicBezTo>
                  <a:cubicBezTo>
                    <a:pt x="1600" y="21600"/>
                    <a:pt x="3294" y="21013"/>
                    <a:pt x="4353" y="20074"/>
                  </a:cubicBezTo>
                  <a:cubicBezTo>
                    <a:pt x="5412" y="19135"/>
                    <a:pt x="5835" y="17843"/>
                    <a:pt x="4565" y="16670"/>
                  </a:cubicBezTo>
                  <a:cubicBezTo>
                    <a:pt x="3294" y="15496"/>
                    <a:pt x="330" y="14439"/>
                    <a:pt x="753" y="13852"/>
                  </a:cubicBezTo>
                  <a:cubicBezTo>
                    <a:pt x="1177" y="13265"/>
                    <a:pt x="4988" y="13148"/>
                    <a:pt x="9012" y="13030"/>
                  </a:cubicBezTo>
                  <a:cubicBezTo>
                    <a:pt x="13035" y="12913"/>
                    <a:pt x="17271" y="12796"/>
                    <a:pt x="21506" y="126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10395415" y="4350878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10414465" y="4258750"/>
              <a:ext cx="19051" cy="34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7" fill="norm" stroke="1" extrusionOk="0">
                  <a:moveTo>
                    <a:pt x="0" y="20997"/>
                  </a:moveTo>
                  <a:cubicBezTo>
                    <a:pt x="2400" y="10832"/>
                    <a:pt x="4800" y="668"/>
                    <a:pt x="8400" y="32"/>
                  </a:cubicBezTo>
                  <a:cubicBezTo>
                    <a:pt x="12000" y="-603"/>
                    <a:pt x="16800" y="8291"/>
                    <a:pt x="21600" y="17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10530411" y="3973986"/>
              <a:ext cx="392055" cy="496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71" fill="norm" stroke="1" extrusionOk="0">
                  <a:moveTo>
                    <a:pt x="5455" y="14375"/>
                  </a:moveTo>
                  <a:cubicBezTo>
                    <a:pt x="4877" y="14192"/>
                    <a:pt x="4300" y="14009"/>
                    <a:pt x="3434" y="14238"/>
                  </a:cubicBezTo>
                  <a:cubicBezTo>
                    <a:pt x="2567" y="14467"/>
                    <a:pt x="1412" y="15107"/>
                    <a:pt x="719" y="16206"/>
                  </a:cubicBezTo>
                  <a:cubicBezTo>
                    <a:pt x="26" y="17304"/>
                    <a:pt x="-205" y="18860"/>
                    <a:pt x="199" y="19912"/>
                  </a:cubicBezTo>
                  <a:cubicBezTo>
                    <a:pt x="604" y="20965"/>
                    <a:pt x="1643" y="21514"/>
                    <a:pt x="3087" y="21468"/>
                  </a:cubicBezTo>
                  <a:cubicBezTo>
                    <a:pt x="4531" y="21422"/>
                    <a:pt x="6379" y="20782"/>
                    <a:pt x="7592" y="19821"/>
                  </a:cubicBezTo>
                  <a:cubicBezTo>
                    <a:pt x="8805" y="18860"/>
                    <a:pt x="9382" y="17578"/>
                    <a:pt x="9440" y="16800"/>
                  </a:cubicBezTo>
                  <a:cubicBezTo>
                    <a:pt x="9498" y="16022"/>
                    <a:pt x="9036" y="15748"/>
                    <a:pt x="8516" y="15748"/>
                  </a:cubicBezTo>
                  <a:cubicBezTo>
                    <a:pt x="7996" y="15748"/>
                    <a:pt x="7419" y="16022"/>
                    <a:pt x="6956" y="16343"/>
                  </a:cubicBezTo>
                  <a:cubicBezTo>
                    <a:pt x="6494" y="16663"/>
                    <a:pt x="6148" y="17029"/>
                    <a:pt x="5917" y="17441"/>
                  </a:cubicBezTo>
                  <a:cubicBezTo>
                    <a:pt x="5686" y="17853"/>
                    <a:pt x="5570" y="18311"/>
                    <a:pt x="5744" y="18722"/>
                  </a:cubicBezTo>
                  <a:cubicBezTo>
                    <a:pt x="5917" y="19134"/>
                    <a:pt x="6379" y="19500"/>
                    <a:pt x="6899" y="19592"/>
                  </a:cubicBezTo>
                  <a:cubicBezTo>
                    <a:pt x="7419" y="19683"/>
                    <a:pt x="7996" y="19500"/>
                    <a:pt x="8862" y="19363"/>
                  </a:cubicBezTo>
                  <a:cubicBezTo>
                    <a:pt x="9729" y="19226"/>
                    <a:pt x="10884" y="19134"/>
                    <a:pt x="12039" y="18311"/>
                  </a:cubicBezTo>
                  <a:cubicBezTo>
                    <a:pt x="13194" y="17487"/>
                    <a:pt x="14349" y="15931"/>
                    <a:pt x="15331" y="13414"/>
                  </a:cubicBezTo>
                  <a:cubicBezTo>
                    <a:pt x="16313" y="10897"/>
                    <a:pt x="17121" y="7419"/>
                    <a:pt x="17525" y="5177"/>
                  </a:cubicBezTo>
                  <a:cubicBezTo>
                    <a:pt x="17930" y="2934"/>
                    <a:pt x="17930" y="1928"/>
                    <a:pt x="17699" y="1241"/>
                  </a:cubicBezTo>
                  <a:cubicBezTo>
                    <a:pt x="17468" y="555"/>
                    <a:pt x="17006" y="189"/>
                    <a:pt x="16428" y="51"/>
                  </a:cubicBezTo>
                  <a:cubicBezTo>
                    <a:pt x="15851" y="-86"/>
                    <a:pt x="15158" y="6"/>
                    <a:pt x="14522" y="921"/>
                  </a:cubicBezTo>
                  <a:cubicBezTo>
                    <a:pt x="13887" y="1836"/>
                    <a:pt x="13309" y="3575"/>
                    <a:pt x="13252" y="5909"/>
                  </a:cubicBezTo>
                  <a:cubicBezTo>
                    <a:pt x="13194" y="8243"/>
                    <a:pt x="13656" y="11172"/>
                    <a:pt x="15100" y="13231"/>
                  </a:cubicBezTo>
                  <a:cubicBezTo>
                    <a:pt x="16544" y="15290"/>
                    <a:pt x="18969" y="16480"/>
                    <a:pt x="21395" y="176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11239965" y="4223878"/>
              <a:ext cx="196851" cy="191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0" y="0"/>
                  </a:moveTo>
                  <a:cubicBezTo>
                    <a:pt x="1161" y="470"/>
                    <a:pt x="2323" y="939"/>
                    <a:pt x="3832" y="3991"/>
                  </a:cubicBezTo>
                  <a:cubicBezTo>
                    <a:pt x="5342" y="7043"/>
                    <a:pt x="7200" y="12678"/>
                    <a:pt x="8477" y="15965"/>
                  </a:cubicBezTo>
                  <a:cubicBezTo>
                    <a:pt x="9755" y="19252"/>
                    <a:pt x="10452" y="20191"/>
                    <a:pt x="11381" y="20778"/>
                  </a:cubicBezTo>
                  <a:cubicBezTo>
                    <a:pt x="12310" y="21365"/>
                    <a:pt x="13471" y="21600"/>
                    <a:pt x="14865" y="19604"/>
                  </a:cubicBezTo>
                  <a:cubicBezTo>
                    <a:pt x="16258" y="17609"/>
                    <a:pt x="17884" y="13383"/>
                    <a:pt x="19045" y="10683"/>
                  </a:cubicBezTo>
                  <a:cubicBezTo>
                    <a:pt x="20206" y="7983"/>
                    <a:pt x="20903" y="6809"/>
                    <a:pt x="21600" y="56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11485363" y="4002872"/>
              <a:ext cx="592802" cy="411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25" fill="norm" stroke="1" extrusionOk="0">
                  <a:moveTo>
                    <a:pt x="3310" y="15474"/>
                  </a:moveTo>
                  <a:cubicBezTo>
                    <a:pt x="3464" y="14923"/>
                    <a:pt x="3618" y="14372"/>
                    <a:pt x="3695" y="13821"/>
                  </a:cubicBezTo>
                  <a:cubicBezTo>
                    <a:pt x="3771" y="13270"/>
                    <a:pt x="3771" y="12719"/>
                    <a:pt x="3579" y="12388"/>
                  </a:cubicBezTo>
                  <a:cubicBezTo>
                    <a:pt x="3387" y="12058"/>
                    <a:pt x="3003" y="11947"/>
                    <a:pt x="2542" y="12278"/>
                  </a:cubicBezTo>
                  <a:cubicBezTo>
                    <a:pt x="2080" y="12609"/>
                    <a:pt x="1542" y="13380"/>
                    <a:pt x="1119" y="14372"/>
                  </a:cubicBezTo>
                  <a:cubicBezTo>
                    <a:pt x="697" y="15364"/>
                    <a:pt x="389" y="16576"/>
                    <a:pt x="197" y="17458"/>
                  </a:cubicBezTo>
                  <a:cubicBezTo>
                    <a:pt x="5" y="18339"/>
                    <a:pt x="-72" y="18890"/>
                    <a:pt x="82" y="19166"/>
                  </a:cubicBezTo>
                  <a:cubicBezTo>
                    <a:pt x="235" y="19441"/>
                    <a:pt x="620" y="19441"/>
                    <a:pt x="966" y="19166"/>
                  </a:cubicBezTo>
                  <a:cubicBezTo>
                    <a:pt x="1312" y="18890"/>
                    <a:pt x="1619" y="18339"/>
                    <a:pt x="2003" y="17733"/>
                  </a:cubicBezTo>
                  <a:cubicBezTo>
                    <a:pt x="2388" y="17127"/>
                    <a:pt x="2849" y="16466"/>
                    <a:pt x="3118" y="16466"/>
                  </a:cubicBezTo>
                  <a:cubicBezTo>
                    <a:pt x="3387" y="16466"/>
                    <a:pt x="3464" y="17127"/>
                    <a:pt x="3695" y="17513"/>
                  </a:cubicBezTo>
                  <a:cubicBezTo>
                    <a:pt x="3925" y="17898"/>
                    <a:pt x="4309" y="18009"/>
                    <a:pt x="4848" y="17458"/>
                  </a:cubicBezTo>
                  <a:cubicBezTo>
                    <a:pt x="5386" y="16907"/>
                    <a:pt x="6077" y="15694"/>
                    <a:pt x="6846" y="13380"/>
                  </a:cubicBezTo>
                  <a:cubicBezTo>
                    <a:pt x="7615" y="11066"/>
                    <a:pt x="8460" y="7649"/>
                    <a:pt x="8960" y="5611"/>
                  </a:cubicBezTo>
                  <a:cubicBezTo>
                    <a:pt x="9460" y="3572"/>
                    <a:pt x="9613" y="2911"/>
                    <a:pt x="9729" y="2084"/>
                  </a:cubicBezTo>
                  <a:cubicBezTo>
                    <a:pt x="9844" y="1258"/>
                    <a:pt x="9921" y="266"/>
                    <a:pt x="9882" y="45"/>
                  </a:cubicBezTo>
                  <a:cubicBezTo>
                    <a:pt x="9844" y="-175"/>
                    <a:pt x="9690" y="376"/>
                    <a:pt x="9383" y="2360"/>
                  </a:cubicBezTo>
                  <a:cubicBezTo>
                    <a:pt x="9075" y="4343"/>
                    <a:pt x="8614" y="7760"/>
                    <a:pt x="8345" y="10515"/>
                  </a:cubicBezTo>
                  <a:cubicBezTo>
                    <a:pt x="8076" y="13270"/>
                    <a:pt x="7999" y="15364"/>
                    <a:pt x="8114" y="16631"/>
                  </a:cubicBezTo>
                  <a:cubicBezTo>
                    <a:pt x="8230" y="17898"/>
                    <a:pt x="8537" y="18339"/>
                    <a:pt x="8845" y="18394"/>
                  </a:cubicBezTo>
                  <a:cubicBezTo>
                    <a:pt x="9152" y="18449"/>
                    <a:pt x="9460" y="18119"/>
                    <a:pt x="9882" y="17237"/>
                  </a:cubicBezTo>
                  <a:cubicBezTo>
                    <a:pt x="10305" y="16356"/>
                    <a:pt x="10843" y="14923"/>
                    <a:pt x="11189" y="13931"/>
                  </a:cubicBezTo>
                  <a:cubicBezTo>
                    <a:pt x="11535" y="12939"/>
                    <a:pt x="11689" y="12388"/>
                    <a:pt x="11689" y="12388"/>
                  </a:cubicBezTo>
                  <a:cubicBezTo>
                    <a:pt x="11689" y="12388"/>
                    <a:pt x="11535" y="12939"/>
                    <a:pt x="11420" y="14096"/>
                  </a:cubicBezTo>
                  <a:cubicBezTo>
                    <a:pt x="11305" y="15254"/>
                    <a:pt x="11228" y="17017"/>
                    <a:pt x="11305" y="18119"/>
                  </a:cubicBezTo>
                  <a:cubicBezTo>
                    <a:pt x="11381" y="19221"/>
                    <a:pt x="11612" y="19662"/>
                    <a:pt x="11919" y="19772"/>
                  </a:cubicBezTo>
                  <a:cubicBezTo>
                    <a:pt x="12227" y="19882"/>
                    <a:pt x="12611" y="19662"/>
                    <a:pt x="13034" y="19111"/>
                  </a:cubicBezTo>
                  <a:cubicBezTo>
                    <a:pt x="13457" y="18560"/>
                    <a:pt x="13918" y="17678"/>
                    <a:pt x="14226" y="16962"/>
                  </a:cubicBezTo>
                  <a:cubicBezTo>
                    <a:pt x="14533" y="16245"/>
                    <a:pt x="14687" y="15694"/>
                    <a:pt x="14725" y="15694"/>
                  </a:cubicBezTo>
                  <a:cubicBezTo>
                    <a:pt x="14764" y="15694"/>
                    <a:pt x="14687" y="16245"/>
                    <a:pt x="14648" y="16907"/>
                  </a:cubicBezTo>
                  <a:cubicBezTo>
                    <a:pt x="14610" y="17568"/>
                    <a:pt x="14610" y="18339"/>
                    <a:pt x="14764" y="18890"/>
                  </a:cubicBezTo>
                  <a:cubicBezTo>
                    <a:pt x="14917" y="19441"/>
                    <a:pt x="15225" y="19772"/>
                    <a:pt x="15571" y="19937"/>
                  </a:cubicBezTo>
                  <a:cubicBezTo>
                    <a:pt x="15917" y="20103"/>
                    <a:pt x="16301" y="20103"/>
                    <a:pt x="16801" y="19662"/>
                  </a:cubicBezTo>
                  <a:cubicBezTo>
                    <a:pt x="17300" y="19221"/>
                    <a:pt x="17915" y="18339"/>
                    <a:pt x="18453" y="17403"/>
                  </a:cubicBezTo>
                  <a:cubicBezTo>
                    <a:pt x="18991" y="16466"/>
                    <a:pt x="19453" y="15474"/>
                    <a:pt x="19722" y="14647"/>
                  </a:cubicBezTo>
                  <a:cubicBezTo>
                    <a:pt x="19991" y="13821"/>
                    <a:pt x="20068" y="13160"/>
                    <a:pt x="19914" y="12884"/>
                  </a:cubicBezTo>
                  <a:cubicBezTo>
                    <a:pt x="19760" y="12609"/>
                    <a:pt x="19376" y="12719"/>
                    <a:pt x="18914" y="13325"/>
                  </a:cubicBezTo>
                  <a:cubicBezTo>
                    <a:pt x="18453" y="13931"/>
                    <a:pt x="17915" y="15033"/>
                    <a:pt x="17608" y="15860"/>
                  </a:cubicBezTo>
                  <a:cubicBezTo>
                    <a:pt x="17300" y="16686"/>
                    <a:pt x="17223" y="17237"/>
                    <a:pt x="17339" y="18009"/>
                  </a:cubicBezTo>
                  <a:cubicBezTo>
                    <a:pt x="17454" y="18780"/>
                    <a:pt x="17761" y="19772"/>
                    <a:pt x="18492" y="20378"/>
                  </a:cubicBezTo>
                  <a:cubicBezTo>
                    <a:pt x="19222" y="20984"/>
                    <a:pt x="20375" y="21205"/>
                    <a:pt x="21528" y="214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11179943" y="4662028"/>
              <a:ext cx="212423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600" fill="norm" stroke="1" extrusionOk="0">
                  <a:moveTo>
                    <a:pt x="11723" y="0"/>
                  </a:moveTo>
                  <a:cubicBezTo>
                    <a:pt x="9605" y="343"/>
                    <a:pt x="7487" y="686"/>
                    <a:pt x="5476" y="2657"/>
                  </a:cubicBezTo>
                  <a:cubicBezTo>
                    <a:pt x="3464" y="4629"/>
                    <a:pt x="1558" y="8229"/>
                    <a:pt x="605" y="11314"/>
                  </a:cubicBezTo>
                  <a:cubicBezTo>
                    <a:pt x="-348" y="14400"/>
                    <a:pt x="-348" y="16971"/>
                    <a:pt x="1876" y="18771"/>
                  </a:cubicBezTo>
                  <a:cubicBezTo>
                    <a:pt x="4099" y="20571"/>
                    <a:pt x="8546" y="21600"/>
                    <a:pt x="12146" y="21600"/>
                  </a:cubicBezTo>
                  <a:cubicBezTo>
                    <a:pt x="15746" y="21600"/>
                    <a:pt x="18499" y="20571"/>
                    <a:pt x="21252" y="19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11343388" y="4816130"/>
              <a:ext cx="118828" cy="324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388" fill="norm" stroke="1" extrusionOk="0">
                  <a:moveTo>
                    <a:pt x="21274" y="724"/>
                  </a:moveTo>
                  <a:cubicBezTo>
                    <a:pt x="17106" y="306"/>
                    <a:pt x="12937" y="-112"/>
                    <a:pt x="9337" y="27"/>
                  </a:cubicBezTo>
                  <a:cubicBezTo>
                    <a:pt x="5737" y="167"/>
                    <a:pt x="2706" y="863"/>
                    <a:pt x="1190" y="1700"/>
                  </a:cubicBezTo>
                  <a:cubicBezTo>
                    <a:pt x="-326" y="2536"/>
                    <a:pt x="-326" y="3511"/>
                    <a:pt x="811" y="3999"/>
                  </a:cubicBezTo>
                  <a:cubicBezTo>
                    <a:pt x="1948" y="4487"/>
                    <a:pt x="4221" y="4487"/>
                    <a:pt x="6306" y="4278"/>
                  </a:cubicBezTo>
                  <a:cubicBezTo>
                    <a:pt x="8390" y="4069"/>
                    <a:pt x="10285" y="3651"/>
                    <a:pt x="11990" y="3720"/>
                  </a:cubicBezTo>
                  <a:cubicBezTo>
                    <a:pt x="13695" y="3790"/>
                    <a:pt x="15211" y="4347"/>
                    <a:pt x="16348" y="5950"/>
                  </a:cubicBezTo>
                  <a:cubicBezTo>
                    <a:pt x="17485" y="7553"/>
                    <a:pt x="18242" y="10200"/>
                    <a:pt x="17674" y="12778"/>
                  </a:cubicBezTo>
                  <a:cubicBezTo>
                    <a:pt x="17106" y="15356"/>
                    <a:pt x="15211" y="17865"/>
                    <a:pt x="13506" y="19328"/>
                  </a:cubicBezTo>
                  <a:cubicBezTo>
                    <a:pt x="11800" y="20791"/>
                    <a:pt x="10285" y="21209"/>
                    <a:pt x="8200" y="21349"/>
                  </a:cubicBezTo>
                  <a:cubicBezTo>
                    <a:pt x="6116" y="21488"/>
                    <a:pt x="3463" y="21349"/>
                    <a:pt x="2895" y="19328"/>
                  </a:cubicBezTo>
                  <a:cubicBezTo>
                    <a:pt x="2327" y="17307"/>
                    <a:pt x="3842" y="13405"/>
                    <a:pt x="5358" y="9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11522834" y="4763628"/>
              <a:ext cx="47332" cy="151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236" fill="norm" stroke="1" extrusionOk="0">
                  <a:moveTo>
                    <a:pt x="6913" y="8877"/>
                  </a:moveTo>
                  <a:cubicBezTo>
                    <a:pt x="8791" y="10356"/>
                    <a:pt x="10670" y="11836"/>
                    <a:pt x="10670" y="13463"/>
                  </a:cubicBezTo>
                  <a:cubicBezTo>
                    <a:pt x="10670" y="15090"/>
                    <a:pt x="8791" y="16866"/>
                    <a:pt x="6443" y="18493"/>
                  </a:cubicBezTo>
                  <a:cubicBezTo>
                    <a:pt x="4096" y="20121"/>
                    <a:pt x="1278" y="21600"/>
                    <a:pt x="339" y="21156"/>
                  </a:cubicBezTo>
                  <a:cubicBezTo>
                    <a:pt x="-600" y="20712"/>
                    <a:pt x="339" y="18345"/>
                    <a:pt x="4096" y="14499"/>
                  </a:cubicBezTo>
                  <a:cubicBezTo>
                    <a:pt x="7852" y="10652"/>
                    <a:pt x="14426" y="5326"/>
                    <a:pt x="210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11633665" y="4776328"/>
              <a:ext cx="158751" cy="150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389"/>
                    <a:pt x="0" y="12777"/>
                    <a:pt x="432" y="16580"/>
                  </a:cubicBezTo>
                  <a:cubicBezTo>
                    <a:pt x="864" y="20383"/>
                    <a:pt x="1728" y="21600"/>
                    <a:pt x="2880" y="21600"/>
                  </a:cubicBezTo>
                  <a:cubicBezTo>
                    <a:pt x="4032" y="21600"/>
                    <a:pt x="5472" y="20383"/>
                    <a:pt x="8640" y="16580"/>
                  </a:cubicBezTo>
                  <a:cubicBezTo>
                    <a:pt x="11808" y="12777"/>
                    <a:pt x="16704" y="638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11792415" y="4782406"/>
              <a:ext cx="228601" cy="165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4957"/>
                  </a:moveTo>
                  <a:cubicBezTo>
                    <a:pt x="0" y="6324"/>
                    <a:pt x="0" y="7691"/>
                    <a:pt x="400" y="7965"/>
                  </a:cubicBezTo>
                  <a:cubicBezTo>
                    <a:pt x="800" y="8238"/>
                    <a:pt x="1600" y="7418"/>
                    <a:pt x="2300" y="6324"/>
                  </a:cubicBezTo>
                  <a:cubicBezTo>
                    <a:pt x="3000" y="5230"/>
                    <a:pt x="3600" y="3863"/>
                    <a:pt x="4100" y="2496"/>
                  </a:cubicBezTo>
                  <a:cubicBezTo>
                    <a:pt x="4600" y="1129"/>
                    <a:pt x="5000" y="-238"/>
                    <a:pt x="4600" y="35"/>
                  </a:cubicBezTo>
                  <a:cubicBezTo>
                    <a:pt x="4200" y="309"/>
                    <a:pt x="3000" y="2223"/>
                    <a:pt x="2200" y="4547"/>
                  </a:cubicBezTo>
                  <a:cubicBezTo>
                    <a:pt x="1400" y="6871"/>
                    <a:pt x="1000" y="9605"/>
                    <a:pt x="800" y="11792"/>
                  </a:cubicBezTo>
                  <a:cubicBezTo>
                    <a:pt x="600" y="13980"/>
                    <a:pt x="600" y="15620"/>
                    <a:pt x="1500" y="16440"/>
                  </a:cubicBezTo>
                  <a:cubicBezTo>
                    <a:pt x="2400" y="17261"/>
                    <a:pt x="4200" y="17261"/>
                    <a:pt x="5700" y="16030"/>
                  </a:cubicBezTo>
                  <a:cubicBezTo>
                    <a:pt x="7200" y="14800"/>
                    <a:pt x="8400" y="12339"/>
                    <a:pt x="9100" y="10289"/>
                  </a:cubicBezTo>
                  <a:cubicBezTo>
                    <a:pt x="9800" y="8238"/>
                    <a:pt x="10000" y="6597"/>
                    <a:pt x="10100" y="6461"/>
                  </a:cubicBezTo>
                  <a:cubicBezTo>
                    <a:pt x="10200" y="6324"/>
                    <a:pt x="10200" y="7691"/>
                    <a:pt x="10100" y="9058"/>
                  </a:cubicBezTo>
                  <a:cubicBezTo>
                    <a:pt x="10000" y="10425"/>
                    <a:pt x="9800" y="11792"/>
                    <a:pt x="10100" y="12066"/>
                  </a:cubicBezTo>
                  <a:cubicBezTo>
                    <a:pt x="10400" y="12339"/>
                    <a:pt x="11200" y="11519"/>
                    <a:pt x="12200" y="10152"/>
                  </a:cubicBezTo>
                  <a:cubicBezTo>
                    <a:pt x="13200" y="8785"/>
                    <a:pt x="14400" y="6871"/>
                    <a:pt x="15500" y="5777"/>
                  </a:cubicBezTo>
                  <a:cubicBezTo>
                    <a:pt x="16600" y="4684"/>
                    <a:pt x="17600" y="4410"/>
                    <a:pt x="18500" y="5094"/>
                  </a:cubicBezTo>
                  <a:cubicBezTo>
                    <a:pt x="19400" y="5777"/>
                    <a:pt x="20200" y="7418"/>
                    <a:pt x="20700" y="10289"/>
                  </a:cubicBezTo>
                  <a:cubicBezTo>
                    <a:pt x="21200" y="13159"/>
                    <a:pt x="21400" y="17261"/>
                    <a:pt x="21600" y="213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12040065" y="4655678"/>
              <a:ext cx="113803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4" h="21600" fill="norm" stroke="1" extrusionOk="0">
                  <a:moveTo>
                    <a:pt x="9095" y="0"/>
                  </a:moveTo>
                  <a:cubicBezTo>
                    <a:pt x="12505" y="1220"/>
                    <a:pt x="15916" y="2441"/>
                    <a:pt x="18189" y="4942"/>
                  </a:cubicBezTo>
                  <a:cubicBezTo>
                    <a:pt x="20463" y="7444"/>
                    <a:pt x="21600" y="11227"/>
                    <a:pt x="18379" y="14217"/>
                  </a:cubicBezTo>
                  <a:cubicBezTo>
                    <a:pt x="15158" y="17207"/>
                    <a:pt x="7579" y="1940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4655015" y="5309728"/>
              <a:ext cx="419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" y="2618"/>
                    <a:pt x="655" y="5236"/>
                    <a:pt x="1855" y="6873"/>
                  </a:cubicBezTo>
                  <a:cubicBezTo>
                    <a:pt x="3055" y="8509"/>
                    <a:pt x="5127" y="9164"/>
                    <a:pt x="7745" y="10473"/>
                  </a:cubicBezTo>
                  <a:cubicBezTo>
                    <a:pt x="10364" y="11782"/>
                    <a:pt x="13527" y="13745"/>
                    <a:pt x="15927" y="15709"/>
                  </a:cubicBezTo>
                  <a:cubicBezTo>
                    <a:pt x="18327" y="17673"/>
                    <a:pt x="19964" y="196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5020052" y="5189784"/>
              <a:ext cx="141252" cy="348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2" h="21427" fill="norm" stroke="1" extrusionOk="0">
                  <a:moveTo>
                    <a:pt x="3206" y="347"/>
                  </a:moveTo>
                  <a:cubicBezTo>
                    <a:pt x="1685" y="87"/>
                    <a:pt x="164" y="-173"/>
                    <a:pt x="12" y="152"/>
                  </a:cubicBezTo>
                  <a:cubicBezTo>
                    <a:pt x="-140" y="478"/>
                    <a:pt x="1077" y="1388"/>
                    <a:pt x="4575" y="2885"/>
                  </a:cubicBezTo>
                  <a:cubicBezTo>
                    <a:pt x="8074" y="4381"/>
                    <a:pt x="13854" y="6463"/>
                    <a:pt x="17201" y="8350"/>
                  </a:cubicBezTo>
                  <a:cubicBezTo>
                    <a:pt x="20547" y="10237"/>
                    <a:pt x="21460" y="11928"/>
                    <a:pt x="18570" y="14075"/>
                  </a:cubicBezTo>
                  <a:cubicBezTo>
                    <a:pt x="15680" y="16222"/>
                    <a:pt x="8987" y="18825"/>
                    <a:pt x="2294" y="21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5709058" y="4958625"/>
              <a:ext cx="469958" cy="82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538" fill="norm" stroke="1" extrusionOk="0">
                  <a:moveTo>
                    <a:pt x="4611" y="3048"/>
                  </a:moveTo>
                  <a:cubicBezTo>
                    <a:pt x="3843" y="3547"/>
                    <a:pt x="3075" y="4047"/>
                    <a:pt x="2355" y="4297"/>
                  </a:cubicBezTo>
                  <a:cubicBezTo>
                    <a:pt x="1635" y="4547"/>
                    <a:pt x="963" y="4547"/>
                    <a:pt x="483" y="4241"/>
                  </a:cubicBezTo>
                  <a:cubicBezTo>
                    <a:pt x="3" y="3936"/>
                    <a:pt x="-285" y="3325"/>
                    <a:pt x="435" y="2576"/>
                  </a:cubicBezTo>
                  <a:cubicBezTo>
                    <a:pt x="1155" y="1826"/>
                    <a:pt x="2883" y="937"/>
                    <a:pt x="4035" y="466"/>
                  </a:cubicBezTo>
                  <a:cubicBezTo>
                    <a:pt x="5187" y="-6"/>
                    <a:pt x="5763" y="-62"/>
                    <a:pt x="6099" y="49"/>
                  </a:cubicBezTo>
                  <a:cubicBezTo>
                    <a:pt x="6435" y="160"/>
                    <a:pt x="6531" y="438"/>
                    <a:pt x="6579" y="1521"/>
                  </a:cubicBezTo>
                  <a:cubicBezTo>
                    <a:pt x="6627" y="2603"/>
                    <a:pt x="6627" y="4491"/>
                    <a:pt x="6291" y="6462"/>
                  </a:cubicBezTo>
                  <a:cubicBezTo>
                    <a:pt x="5955" y="8434"/>
                    <a:pt x="5283" y="10488"/>
                    <a:pt x="4467" y="11849"/>
                  </a:cubicBezTo>
                  <a:cubicBezTo>
                    <a:pt x="3651" y="13209"/>
                    <a:pt x="2691" y="13875"/>
                    <a:pt x="1971" y="14181"/>
                  </a:cubicBezTo>
                  <a:cubicBezTo>
                    <a:pt x="1251" y="14486"/>
                    <a:pt x="771" y="14431"/>
                    <a:pt x="483" y="14181"/>
                  </a:cubicBezTo>
                  <a:cubicBezTo>
                    <a:pt x="195" y="13931"/>
                    <a:pt x="99" y="13487"/>
                    <a:pt x="579" y="12848"/>
                  </a:cubicBezTo>
                  <a:cubicBezTo>
                    <a:pt x="1059" y="12209"/>
                    <a:pt x="2115" y="11377"/>
                    <a:pt x="3987" y="10238"/>
                  </a:cubicBezTo>
                  <a:cubicBezTo>
                    <a:pt x="5859" y="9100"/>
                    <a:pt x="8547" y="7656"/>
                    <a:pt x="10803" y="6379"/>
                  </a:cubicBezTo>
                  <a:cubicBezTo>
                    <a:pt x="13059" y="5102"/>
                    <a:pt x="14883" y="3991"/>
                    <a:pt x="16035" y="3297"/>
                  </a:cubicBezTo>
                  <a:cubicBezTo>
                    <a:pt x="17187" y="2603"/>
                    <a:pt x="17667" y="2326"/>
                    <a:pt x="17523" y="2298"/>
                  </a:cubicBezTo>
                  <a:cubicBezTo>
                    <a:pt x="17379" y="2270"/>
                    <a:pt x="16611" y="2492"/>
                    <a:pt x="15315" y="3353"/>
                  </a:cubicBezTo>
                  <a:cubicBezTo>
                    <a:pt x="14019" y="4214"/>
                    <a:pt x="12195" y="5713"/>
                    <a:pt x="10611" y="7351"/>
                  </a:cubicBezTo>
                  <a:cubicBezTo>
                    <a:pt x="9027" y="8989"/>
                    <a:pt x="7683" y="10766"/>
                    <a:pt x="6723" y="12543"/>
                  </a:cubicBezTo>
                  <a:cubicBezTo>
                    <a:pt x="5763" y="14319"/>
                    <a:pt x="5187" y="16096"/>
                    <a:pt x="5427" y="17540"/>
                  </a:cubicBezTo>
                  <a:cubicBezTo>
                    <a:pt x="5667" y="18984"/>
                    <a:pt x="6723" y="20094"/>
                    <a:pt x="7779" y="20733"/>
                  </a:cubicBezTo>
                  <a:cubicBezTo>
                    <a:pt x="8835" y="21371"/>
                    <a:pt x="9891" y="21538"/>
                    <a:pt x="10611" y="21538"/>
                  </a:cubicBezTo>
                  <a:cubicBezTo>
                    <a:pt x="11331" y="21538"/>
                    <a:pt x="11715" y="21371"/>
                    <a:pt x="12003" y="20594"/>
                  </a:cubicBezTo>
                  <a:cubicBezTo>
                    <a:pt x="12291" y="19817"/>
                    <a:pt x="12483" y="18428"/>
                    <a:pt x="12483" y="17540"/>
                  </a:cubicBezTo>
                  <a:cubicBezTo>
                    <a:pt x="12483" y="16652"/>
                    <a:pt x="12291" y="16263"/>
                    <a:pt x="12147" y="15902"/>
                  </a:cubicBezTo>
                  <a:cubicBezTo>
                    <a:pt x="12003" y="15541"/>
                    <a:pt x="11907" y="15208"/>
                    <a:pt x="12099" y="15014"/>
                  </a:cubicBezTo>
                  <a:cubicBezTo>
                    <a:pt x="12291" y="14819"/>
                    <a:pt x="12771" y="14764"/>
                    <a:pt x="14355" y="14653"/>
                  </a:cubicBezTo>
                  <a:cubicBezTo>
                    <a:pt x="15939" y="14542"/>
                    <a:pt x="18627" y="14375"/>
                    <a:pt x="21315" y="142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6725115" y="5106528"/>
              <a:ext cx="2476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46" y="6480"/>
                    <a:pt x="8492" y="12960"/>
                    <a:pt x="12092" y="16560"/>
                  </a:cubicBezTo>
                  <a:cubicBezTo>
                    <a:pt x="15692" y="20160"/>
                    <a:pt x="18646" y="208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6923690" y="5125578"/>
              <a:ext cx="157026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600" fill="norm" stroke="1" extrusionOk="0">
                  <a:moveTo>
                    <a:pt x="21365" y="0"/>
                  </a:moveTo>
                  <a:cubicBezTo>
                    <a:pt x="18773" y="632"/>
                    <a:pt x="16181" y="1263"/>
                    <a:pt x="12869" y="3095"/>
                  </a:cubicBezTo>
                  <a:cubicBezTo>
                    <a:pt x="9557" y="4926"/>
                    <a:pt x="5525" y="7958"/>
                    <a:pt x="3077" y="10737"/>
                  </a:cubicBezTo>
                  <a:cubicBezTo>
                    <a:pt x="629" y="13516"/>
                    <a:pt x="-235" y="16042"/>
                    <a:pt x="53" y="17811"/>
                  </a:cubicBezTo>
                  <a:cubicBezTo>
                    <a:pt x="341" y="19579"/>
                    <a:pt x="1781" y="20589"/>
                    <a:pt x="32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7092915" y="5315102"/>
              <a:ext cx="146551" cy="175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022" fill="norm" stroke="1" extrusionOk="0">
                  <a:moveTo>
                    <a:pt x="984" y="9265"/>
                  </a:moveTo>
                  <a:cubicBezTo>
                    <a:pt x="2505" y="9265"/>
                    <a:pt x="4026" y="9265"/>
                    <a:pt x="5700" y="8630"/>
                  </a:cubicBezTo>
                  <a:cubicBezTo>
                    <a:pt x="7373" y="7995"/>
                    <a:pt x="9198" y="6724"/>
                    <a:pt x="10415" y="5073"/>
                  </a:cubicBezTo>
                  <a:cubicBezTo>
                    <a:pt x="11632" y="3421"/>
                    <a:pt x="12240" y="1388"/>
                    <a:pt x="11632" y="498"/>
                  </a:cubicBezTo>
                  <a:cubicBezTo>
                    <a:pt x="11024" y="-391"/>
                    <a:pt x="9198" y="-137"/>
                    <a:pt x="6917" y="1642"/>
                  </a:cubicBezTo>
                  <a:cubicBezTo>
                    <a:pt x="4635" y="3421"/>
                    <a:pt x="1897" y="6724"/>
                    <a:pt x="680" y="9774"/>
                  </a:cubicBezTo>
                  <a:cubicBezTo>
                    <a:pt x="-537" y="12823"/>
                    <a:pt x="-233" y="15618"/>
                    <a:pt x="2505" y="17524"/>
                  </a:cubicBezTo>
                  <a:cubicBezTo>
                    <a:pt x="5243" y="19430"/>
                    <a:pt x="10415" y="20447"/>
                    <a:pt x="13914" y="20828"/>
                  </a:cubicBezTo>
                  <a:cubicBezTo>
                    <a:pt x="17412" y="21209"/>
                    <a:pt x="19238" y="20955"/>
                    <a:pt x="21063" y="207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7286466" y="5293999"/>
              <a:ext cx="99050" cy="257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325" fill="norm" stroke="1" extrusionOk="0">
                  <a:moveTo>
                    <a:pt x="20628" y="779"/>
                  </a:moveTo>
                  <a:cubicBezTo>
                    <a:pt x="18865" y="252"/>
                    <a:pt x="17101" y="-275"/>
                    <a:pt x="13355" y="164"/>
                  </a:cubicBezTo>
                  <a:cubicBezTo>
                    <a:pt x="9608" y="603"/>
                    <a:pt x="3877" y="2008"/>
                    <a:pt x="1452" y="3676"/>
                  </a:cubicBezTo>
                  <a:cubicBezTo>
                    <a:pt x="-972" y="5345"/>
                    <a:pt x="-90" y="7276"/>
                    <a:pt x="2114" y="8857"/>
                  </a:cubicBezTo>
                  <a:cubicBezTo>
                    <a:pt x="4318" y="10437"/>
                    <a:pt x="7844" y="11666"/>
                    <a:pt x="10930" y="13335"/>
                  </a:cubicBezTo>
                  <a:cubicBezTo>
                    <a:pt x="14016" y="15003"/>
                    <a:pt x="16661" y="17110"/>
                    <a:pt x="17101" y="18427"/>
                  </a:cubicBezTo>
                  <a:cubicBezTo>
                    <a:pt x="17542" y="19745"/>
                    <a:pt x="15779" y="20271"/>
                    <a:pt x="12693" y="20623"/>
                  </a:cubicBezTo>
                  <a:cubicBezTo>
                    <a:pt x="9608" y="20974"/>
                    <a:pt x="5199" y="21149"/>
                    <a:pt x="791" y="213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7601415" y="5519278"/>
              <a:ext cx="1016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4320"/>
                    <a:pt x="17100" y="8640"/>
                    <a:pt x="13500" y="12240"/>
                  </a:cubicBezTo>
                  <a:cubicBezTo>
                    <a:pt x="9900" y="15840"/>
                    <a:pt x="4950" y="187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8223715" y="5190804"/>
              <a:ext cx="171451" cy="428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7184"/>
                  </a:moveTo>
                  <a:cubicBezTo>
                    <a:pt x="1067" y="6447"/>
                    <a:pt x="2133" y="5709"/>
                    <a:pt x="2667" y="5867"/>
                  </a:cubicBezTo>
                  <a:cubicBezTo>
                    <a:pt x="3200" y="6025"/>
                    <a:pt x="3200" y="7079"/>
                    <a:pt x="3600" y="9081"/>
                  </a:cubicBezTo>
                  <a:cubicBezTo>
                    <a:pt x="4000" y="11083"/>
                    <a:pt x="4800" y="14033"/>
                    <a:pt x="5200" y="16088"/>
                  </a:cubicBezTo>
                  <a:cubicBezTo>
                    <a:pt x="5600" y="18142"/>
                    <a:pt x="5600" y="19301"/>
                    <a:pt x="5200" y="20144"/>
                  </a:cubicBezTo>
                  <a:cubicBezTo>
                    <a:pt x="4800" y="20987"/>
                    <a:pt x="4000" y="21514"/>
                    <a:pt x="3333" y="21303"/>
                  </a:cubicBezTo>
                  <a:cubicBezTo>
                    <a:pt x="2667" y="21093"/>
                    <a:pt x="2133" y="20144"/>
                    <a:pt x="1867" y="17774"/>
                  </a:cubicBezTo>
                  <a:cubicBezTo>
                    <a:pt x="1600" y="15403"/>
                    <a:pt x="1600" y="11610"/>
                    <a:pt x="2533" y="8607"/>
                  </a:cubicBezTo>
                  <a:cubicBezTo>
                    <a:pt x="3467" y="5604"/>
                    <a:pt x="5333" y="3391"/>
                    <a:pt x="6933" y="2021"/>
                  </a:cubicBezTo>
                  <a:cubicBezTo>
                    <a:pt x="8533" y="652"/>
                    <a:pt x="9867" y="125"/>
                    <a:pt x="11733" y="19"/>
                  </a:cubicBezTo>
                  <a:cubicBezTo>
                    <a:pt x="13600" y="-86"/>
                    <a:pt x="16000" y="230"/>
                    <a:pt x="18000" y="1126"/>
                  </a:cubicBezTo>
                  <a:cubicBezTo>
                    <a:pt x="20000" y="2021"/>
                    <a:pt x="21600" y="3496"/>
                    <a:pt x="21067" y="5130"/>
                  </a:cubicBezTo>
                  <a:cubicBezTo>
                    <a:pt x="20533" y="6763"/>
                    <a:pt x="17867" y="8554"/>
                    <a:pt x="15200" y="9660"/>
                  </a:cubicBezTo>
                  <a:cubicBezTo>
                    <a:pt x="12533" y="10767"/>
                    <a:pt x="9867" y="11188"/>
                    <a:pt x="7733" y="11346"/>
                  </a:cubicBezTo>
                  <a:cubicBezTo>
                    <a:pt x="5600" y="11504"/>
                    <a:pt x="4000" y="11399"/>
                    <a:pt x="3600" y="11662"/>
                  </a:cubicBezTo>
                  <a:cubicBezTo>
                    <a:pt x="3200" y="11926"/>
                    <a:pt x="4000" y="12558"/>
                    <a:pt x="7200" y="13980"/>
                  </a:cubicBezTo>
                  <a:cubicBezTo>
                    <a:pt x="10400" y="15403"/>
                    <a:pt x="16000" y="17615"/>
                    <a:pt x="21600" y="198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8445965" y="5419770"/>
              <a:ext cx="114301" cy="137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0" y="11459"/>
                  </a:moveTo>
                  <a:cubicBezTo>
                    <a:pt x="4400" y="9822"/>
                    <a:pt x="8800" y="8186"/>
                    <a:pt x="11600" y="6222"/>
                  </a:cubicBezTo>
                  <a:cubicBezTo>
                    <a:pt x="14400" y="4259"/>
                    <a:pt x="15600" y="1968"/>
                    <a:pt x="15000" y="822"/>
                  </a:cubicBezTo>
                  <a:cubicBezTo>
                    <a:pt x="14400" y="-323"/>
                    <a:pt x="12000" y="-323"/>
                    <a:pt x="9800" y="1150"/>
                  </a:cubicBezTo>
                  <a:cubicBezTo>
                    <a:pt x="7600" y="2622"/>
                    <a:pt x="5600" y="5568"/>
                    <a:pt x="4600" y="8350"/>
                  </a:cubicBezTo>
                  <a:cubicBezTo>
                    <a:pt x="3600" y="11132"/>
                    <a:pt x="3600" y="13750"/>
                    <a:pt x="6600" y="15877"/>
                  </a:cubicBezTo>
                  <a:cubicBezTo>
                    <a:pt x="9600" y="18004"/>
                    <a:pt x="15600" y="19641"/>
                    <a:pt x="21600" y="21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8593719" y="5364328"/>
              <a:ext cx="99367" cy="432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423" fill="norm" stroke="1" extrusionOk="0">
                  <a:moveTo>
                    <a:pt x="18538" y="3587"/>
                  </a:moveTo>
                  <a:cubicBezTo>
                    <a:pt x="19438" y="7571"/>
                    <a:pt x="20338" y="11556"/>
                    <a:pt x="20788" y="14282"/>
                  </a:cubicBezTo>
                  <a:cubicBezTo>
                    <a:pt x="21238" y="17008"/>
                    <a:pt x="21238" y="18476"/>
                    <a:pt x="20788" y="19472"/>
                  </a:cubicBezTo>
                  <a:cubicBezTo>
                    <a:pt x="20338" y="20468"/>
                    <a:pt x="19438" y="20993"/>
                    <a:pt x="17863" y="21255"/>
                  </a:cubicBezTo>
                  <a:cubicBezTo>
                    <a:pt x="16288" y="21517"/>
                    <a:pt x="14038" y="21517"/>
                    <a:pt x="11788" y="20940"/>
                  </a:cubicBezTo>
                  <a:cubicBezTo>
                    <a:pt x="9538" y="20364"/>
                    <a:pt x="7288" y="19210"/>
                    <a:pt x="5038" y="16694"/>
                  </a:cubicBezTo>
                  <a:cubicBezTo>
                    <a:pt x="2788" y="14177"/>
                    <a:pt x="538" y="10298"/>
                    <a:pt x="88" y="7467"/>
                  </a:cubicBezTo>
                  <a:cubicBezTo>
                    <a:pt x="-362" y="4635"/>
                    <a:pt x="988" y="2853"/>
                    <a:pt x="2563" y="1752"/>
                  </a:cubicBezTo>
                  <a:cubicBezTo>
                    <a:pt x="4138" y="651"/>
                    <a:pt x="5938" y="232"/>
                    <a:pt x="7963" y="74"/>
                  </a:cubicBezTo>
                  <a:cubicBezTo>
                    <a:pt x="9988" y="-83"/>
                    <a:pt x="12238" y="22"/>
                    <a:pt x="14263" y="284"/>
                  </a:cubicBezTo>
                  <a:cubicBezTo>
                    <a:pt x="16288" y="546"/>
                    <a:pt x="18088" y="966"/>
                    <a:pt x="19888" y="1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8776165" y="5422453"/>
              <a:ext cx="107959" cy="1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163" fill="norm" stroke="1" extrusionOk="0">
                  <a:moveTo>
                    <a:pt x="0" y="6531"/>
                  </a:moveTo>
                  <a:cubicBezTo>
                    <a:pt x="4569" y="7228"/>
                    <a:pt x="9138" y="7924"/>
                    <a:pt x="12462" y="8098"/>
                  </a:cubicBezTo>
                  <a:cubicBezTo>
                    <a:pt x="15785" y="8273"/>
                    <a:pt x="17862" y="7924"/>
                    <a:pt x="19315" y="6531"/>
                  </a:cubicBezTo>
                  <a:cubicBezTo>
                    <a:pt x="20769" y="5137"/>
                    <a:pt x="21600" y="2698"/>
                    <a:pt x="20977" y="1305"/>
                  </a:cubicBezTo>
                  <a:cubicBezTo>
                    <a:pt x="20354" y="-89"/>
                    <a:pt x="18277" y="-437"/>
                    <a:pt x="15369" y="608"/>
                  </a:cubicBezTo>
                  <a:cubicBezTo>
                    <a:pt x="12462" y="1653"/>
                    <a:pt x="8723" y="4092"/>
                    <a:pt x="6646" y="6182"/>
                  </a:cubicBezTo>
                  <a:cubicBezTo>
                    <a:pt x="4569" y="8273"/>
                    <a:pt x="4154" y="10015"/>
                    <a:pt x="4985" y="12453"/>
                  </a:cubicBezTo>
                  <a:cubicBezTo>
                    <a:pt x="5815" y="14892"/>
                    <a:pt x="7892" y="18028"/>
                    <a:pt x="10385" y="19595"/>
                  </a:cubicBezTo>
                  <a:cubicBezTo>
                    <a:pt x="12877" y="21163"/>
                    <a:pt x="15785" y="21163"/>
                    <a:pt x="18692" y="211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8998960" y="5424639"/>
              <a:ext cx="132806" cy="140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114" fill="norm" stroke="1" extrusionOk="0">
                  <a:moveTo>
                    <a:pt x="14088" y="9437"/>
                  </a:moveTo>
                  <a:cubicBezTo>
                    <a:pt x="14764" y="6579"/>
                    <a:pt x="15438" y="3720"/>
                    <a:pt x="14764" y="2132"/>
                  </a:cubicBezTo>
                  <a:cubicBezTo>
                    <a:pt x="14088" y="543"/>
                    <a:pt x="12063" y="226"/>
                    <a:pt x="10207" y="67"/>
                  </a:cubicBezTo>
                  <a:cubicBezTo>
                    <a:pt x="8351" y="-92"/>
                    <a:pt x="6663" y="-92"/>
                    <a:pt x="4807" y="1496"/>
                  </a:cubicBezTo>
                  <a:cubicBezTo>
                    <a:pt x="2951" y="3084"/>
                    <a:pt x="926" y="6261"/>
                    <a:pt x="251" y="9755"/>
                  </a:cubicBezTo>
                  <a:cubicBezTo>
                    <a:pt x="-424" y="13249"/>
                    <a:pt x="251" y="17061"/>
                    <a:pt x="2445" y="19126"/>
                  </a:cubicBezTo>
                  <a:cubicBezTo>
                    <a:pt x="4638" y="21190"/>
                    <a:pt x="8351" y="21508"/>
                    <a:pt x="11726" y="20714"/>
                  </a:cubicBezTo>
                  <a:cubicBezTo>
                    <a:pt x="15101" y="19920"/>
                    <a:pt x="18138" y="18014"/>
                    <a:pt x="21176" y="161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9184011" y="5220828"/>
              <a:ext cx="119205" cy="351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53" fill="norm" stroke="1" extrusionOk="0">
                  <a:moveTo>
                    <a:pt x="16794" y="0"/>
                  </a:moveTo>
                  <a:cubicBezTo>
                    <a:pt x="13383" y="3880"/>
                    <a:pt x="9973" y="7760"/>
                    <a:pt x="7130" y="10865"/>
                  </a:cubicBezTo>
                  <a:cubicBezTo>
                    <a:pt x="4288" y="13969"/>
                    <a:pt x="2015" y="16297"/>
                    <a:pt x="878" y="17914"/>
                  </a:cubicBezTo>
                  <a:cubicBezTo>
                    <a:pt x="-259" y="19531"/>
                    <a:pt x="-259" y="20436"/>
                    <a:pt x="688" y="20953"/>
                  </a:cubicBezTo>
                  <a:cubicBezTo>
                    <a:pt x="1636" y="21471"/>
                    <a:pt x="3530" y="21600"/>
                    <a:pt x="7130" y="21277"/>
                  </a:cubicBezTo>
                  <a:cubicBezTo>
                    <a:pt x="10730" y="20953"/>
                    <a:pt x="16036" y="20177"/>
                    <a:pt x="21341" y="19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9157165" y="5385928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9884392" y="5208128"/>
              <a:ext cx="269719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5764" y="0"/>
                  </a:moveTo>
                  <a:cubicBezTo>
                    <a:pt x="4760" y="3343"/>
                    <a:pt x="3755" y="6686"/>
                    <a:pt x="3085" y="9900"/>
                  </a:cubicBezTo>
                  <a:cubicBezTo>
                    <a:pt x="2416" y="13114"/>
                    <a:pt x="2081" y="16200"/>
                    <a:pt x="1662" y="18257"/>
                  </a:cubicBezTo>
                  <a:cubicBezTo>
                    <a:pt x="1244" y="20314"/>
                    <a:pt x="741" y="21343"/>
                    <a:pt x="490" y="21471"/>
                  </a:cubicBezTo>
                  <a:cubicBezTo>
                    <a:pt x="239" y="21600"/>
                    <a:pt x="239" y="20829"/>
                    <a:pt x="155" y="19350"/>
                  </a:cubicBezTo>
                  <a:cubicBezTo>
                    <a:pt x="71" y="17871"/>
                    <a:pt x="-96" y="15686"/>
                    <a:pt x="71" y="14336"/>
                  </a:cubicBezTo>
                  <a:cubicBezTo>
                    <a:pt x="239" y="12986"/>
                    <a:pt x="741" y="12471"/>
                    <a:pt x="1830" y="12150"/>
                  </a:cubicBezTo>
                  <a:cubicBezTo>
                    <a:pt x="2918" y="11829"/>
                    <a:pt x="4592" y="11700"/>
                    <a:pt x="7355" y="10864"/>
                  </a:cubicBezTo>
                  <a:cubicBezTo>
                    <a:pt x="10118" y="10029"/>
                    <a:pt x="13969" y="8486"/>
                    <a:pt x="16146" y="7457"/>
                  </a:cubicBezTo>
                  <a:cubicBezTo>
                    <a:pt x="18323" y="6429"/>
                    <a:pt x="18825" y="5914"/>
                    <a:pt x="19495" y="5336"/>
                  </a:cubicBezTo>
                  <a:cubicBezTo>
                    <a:pt x="20164" y="4757"/>
                    <a:pt x="21002" y="4114"/>
                    <a:pt x="21253" y="4179"/>
                  </a:cubicBezTo>
                  <a:cubicBezTo>
                    <a:pt x="21504" y="4243"/>
                    <a:pt x="21169" y="5014"/>
                    <a:pt x="20499" y="7200"/>
                  </a:cubicBezTo>
                  <a:cubicBezTo>
                    <a:pt x="19830" y="9386"/>
                    <a:pt x="18825" y="12986"/>
                    <a:pt x="18323" y="15621"/>
                  </a:cubicBezTo>
                  <a:cubicBezTo>
                    <a:pt x="17820" y="18257"/>
                    <a:pt x="17820" y="19929"/>
                    <a:pt x="178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10157914" y="5522951"/>
              <a:ext cx="90922" cy="102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0931" fill="norm" stroke="1" extrusionOk="0">
                  <a:moveTo>
                    <a:pt x="13538" y="546"/>
                  </a:moveTo>
                  <a:cubicBezTo>
                    <a:pt x="11138" y="114"/>
                    <a:pt x="8738" y="-318"/>
                    <a:pt x="6578" y="330"/>
                  </a:cubicBezTo>
                  <a:cubicBezTo>
                    <a:pt x="4418" y="978"/>
                    <a:pt x="2498" y="2706"/>
                    <a:pt x="1298" y="5946"/>
                  </a:cubicBezTo>
                  <a:cubicBezTo>
                    <a:pt x="98" y="9186"/>
                    <a:pt x="-382" y="13938"/>
                    <a:pt x="338" y="16962"/>
                  </a:cubicBezTo>
                  <a:cubicBezTo>
                    <a:pt x="1058" y="19986"/>
                    <a:pt x="2978" y="21282"/>
                    <a:pt x="6338" y="20850"/>
                  </a:cubicBezTo>
                  <a:cubicBezTo>
                    <a:pt x="9698" y="20418"/>
                    <a:pt x="14498" y="18258"/>
                    <a:pt x="17378" y="15234"/>
                  </a:cubicBezTo>
                  <a:cubicBezTo>
                    <a:pt x="20258" y="12210"/>
                    <a:pt x="21218" y="8322"/>
                    <a:pt x="20258" y="5946"/>
                  </a:cubicBezTo>
                  <a:cubicBezTo>
                    <a:pt x="19298" y="3570"/>
                    <a:pt x="16418" y="2706"/>
                    <a:pt x="13538" y="18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4597865" y="6281278"/>
              <a:ext cx="4889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2618" y="8100"/>
                    <a:pt x="5236" y="16200"/>
                    <a:pt x="8229" y="18900"/>
                  </a:cubicBezTo>
                  <a:cubicBezTo>
                    <a:pt x="11221" y="21600"/>
                    <a:pt x="14587" y="18900"/>
                    <a:pt x="16878" y="16200"/>
                  </a:cubicBezTo>
                  <a:cubicBezTo>
                    <a:pt x="19169" y="13500"/>
                    <a:pt x="20384" y="10800"/>
                    <a:pt x="21600" y="8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5074115" y="6205078"/>
              <a:ext cx="5675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2" h="21600" fill="norm" stroke="1" extrusionOk="0">
                  <a:moveTo>
                    <a:pt x="0" y="0"/>
                  </a:moveTo>
                  <a:cubicBezTo>
                    <a:pt x="8193" y="3600"/>
                    <a:pt x="16386" y="7200"/>
                    <a:pt x="18993" y="10012"/>
                  </a:cubicBezTo>
                  <a:cubicBezTo>
                    <a:pt x="21600" y="12825"/>
                    <a:pt x="18621" y="14850"/>
                    <a:pt x="14524" y="16650"/>
                  </a:cubicBezTo>
                  <a:cubicBezTo>
                    <a:pt x="10428" y="18450"/>
                    <a:pt x="5214" y="200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5637689" y="6073845"/>
              <a:ext cx="300027" cy="659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571" fill="norm" stroke="1" extrusionOk="0">
                  <a:moveTo>
                    <a:pt x="5550" y="3462"/>
                  </a:moveTo>
                  <a:cubicBezTo>
                    <a:pt x="4795" y="3600"/>
                    <a:pt x="4039" y="3738"/>
                    <a:pt x="3133" y="3842"/>
                  </a:cubicBezTo>
                  <a:cubicBezTo>
                    <a:pt x="2227" y="3946"/>
                    <a:pt x="1169" y="4015"/>
                    <a:pt x="565" y="3773"/>
                  </a:cubicBezTo>
                  <a:cubicBezTo>
                    <a:pt x="-39" y="3531"/>
                    <a:pt x="-190" y="2977"/>
                    <a:pt x="263" y="2388"/>
                  </a:cubicBezTo>
                  <a:cubicBezTo>
                    <a:pt x="716" y="1800"/>
                    <a:pt x="1774" y="1177"/>
                    <a:pt x="2529" y="727"/>
                  </a:cubicBezTo>
                  <a:cubicBezTo>
                    <a:pt x="3284" y="277"/>
                    <a:pt x="3737" y="0"/>
                    <a:pt x="4190" y="0"/>
                  </a:cubicBezTo>
                  <a:cubicBezTo>
                    <a:pt x="4644" y="0"/>
                    <a:pt x="5097" y="277"/>
                    <a:pt x="5323" y="1488"/>
                  </a:cubicBezTo>
                  <a:cubicBezTo>
                    <a:pt x="5550" y="2700"/>
                    <a:pt x="5550" y="4846"/>
                    <a:pt x="5323" y="6992"/>
                  </a:cubicBezTo>
                  <a:cubicBezTo>
                    <a:pt x="5097" y="9138"/>
                    <a:pt x="4644" y="11285"/>
                    <a:pt x="4266" y="12565"/>
                  </a:cubicBezTo>
                  <a:cubicBezTo>
                    <a:pt x="3888" y="13846"/>
                    <a:pt x="3586" y="14262"/>
                    <a:pt x="3058" y="14573"/>
                  </a:cubicBezTo>
                  <a:cubicBezTo>
                    <a:pt x="2529" y="14885"/>
                    <a:pt x="1774" y="15092"/>
                    <a:pt x="1320" y="14988"/>
                  </a:cubicBezTo>
                  <a:cubicBezTo>
                    <a:pt x="867" y="14885"/>
                    <a:pt x="716" y="14469"/>
                    <a:pt x="1623" y="13258"/>
                  </a:cubicBezTo>
                  <a:cubicBezTo>
                    <a:pt x="2529" y="12046"/>
                    <a:pt x="4493" y="10038"/>
                    <a:pt x="6230" y="8377"/>
                  </a:cubicBezTo>
                  <a:cubicBezTo>
                    <a:pt x="7967" y="6715"/>
                    <a:pt x="9477" y="5400"/>
                    <a:pt x="10686" y="4500"/>
                  </a:cubicBezTo>
                  <a:cubicBezTo>
                    <a:pt x="11894" y="3600"/>
                    <a:pt x="12800" y="3115"/>
                    <a:pt x="13178" y="3046"/>
                  </a:cubicBezTo>
                  <a:cubicBezTo>
                    <a:pt x="13555" y="2977"/>
                    <a:pt x="13404" y="3323"/>
                    <a:pt x="12574" y="4500"/>
                  </a:cubicBezTo>
                  <a:cubicBezTo>
                    <a:pt x="11743" y="5677"/>
                    <a:pt x="10232" y="7685"/>
                    <a:pt x="8571" y="9623"/>
                  </a:cubicBezTo>
                  <a:cubicBezTo>
                    <a:pt x="6909" y="11562"/>
                    <a:pt x="5097" y="13431"/>
                    <a:pt x="3964" y="15196"/>
                  </a:cubicBezTo>
                  <a:cubicBezTo>
                    <a:pt x="2831" y="16962"/>
                    <a:pt x="2378" y="18623"/>
                    <a:pt x="2151" y="19627"/>
                  </a:cubicBezTo>
                  <a:cubicBezTo>
                    <a:pt x="1925" y="20631"/>
                    <a:pt x="1925" y="20977"/>
                    <a:pt x="2302" y="21219"/>
                  </a:cubicBezTo>
                  <a:cubicBezTo>
                    <a:pt x="2680" y="21462"/>
                    <a:pt x="3435" y="21600"/>
                    <a:pt x="4115" y="21565"/>
                  </a:cubicBezTo>
                  <a:cubicBezTo>
                    <a:pt x="4795" y="21531"/>
                    <a:pt x="5399" y="21323"/>
                    <a:pt x="6607" y="20562"/>
                  </a:cubicBezTo>
                  <a:cubicBezTo>
                    <a:pt x="7816" y="19800"/>
                    <a:pt x="9628" y="18485"/>
                    <a:pt x="10610" y="17585"/>
                  </a:cubicBezTo>
                  <a:cubicBezTo>
                    <a:pt x="11592" y="16685"/>
                    <a:pt x="11743" y="16200"/>
                    <a:pt x="12196" y="15958"/>
                  </a:cubicBezTo>
                  <a:cubicBezTo>
                    <a:pt x="12649" y="15715"/>
                    <a:pt x="13404" y="15715"/>
                    <a:pt x="14990" y="15577"/>
                  </a:cubicBezTo>
                  <a:cubicBezTo>
                    <a:pt x="16576" y="15438"/>
                    <a:pt x="18993" y="15162"/>
                    <a:pt x="21410" y="14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6874567" y="6087513"/>
              <a:ext cx="282349" cy="332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76" fill="norm" stroke="1" extrusionOk="0">
                  <a:moveTo>
                    <a:pt x="708" y="7593"/>
                  </a:moveTo>
                  <a:cubicBezTo>
                    <a:pt x="1030" y="6909"/>
                    <a:pt x="1353" y="6226"/>
                    <a:pt x="1514" y="6499"/>
                  </a:cubicBezTo>
                  <a:cubicBezTo>
                    <a:pt x="1675" y="6772"/>
                    <a:pt x="1675" y="8003"/>
                    <a:pt x="1433" y="10053"/>
                  </a:cubicBezTo>
                  <a:cubicBezTo>
                    <a:pt x="1192" y="12104"/>
                    <a:pt x="708" y="14975"/>
                    <a:pt x="386" y="16821"/>
                  </a:cubicBezTo>
                  <a:cubicBezTo>
                    <a:pt x="63" y="18666"/>
                    <a:pt x="-98" y="19486"/>
                    <a:pt x="63" y="19555"/>
                  </a:cubicBezTo>
                  <a:cubicBezTo>
                    <a:pt x="224" y="19623"/>
                    <a:pt x="708" y="18940"/>
                    <a:pt x="1595" y="16479"/>
                  </a:cubicBezTo>
                  <a:cubicBezTo>
                    <a:pt x="2481" y="14018"/>
                    <a:pt x="3771" y="9780"/>
                    <a:pt x="4577" y="7114"/>
                  </a:cubicBezTo>
                  <a:cubicBezTo>
                    <a:pt x="5383" y="4448"/>
                    <a:pt x="5705" y="3355"/>
                    <a:pt x="5866" y="3150"/>
                  </a:cubicBezTo>
                  <a:cubicBezTo>
                    <a:pt x="6027" y="2945"/>
                    <a:pt x="6027" y="3628"/>
                    <a:pt x="6430" y="5952"/>
                  </a:cubicBezTo>
                  <a:cubicBezTo>
                    <a:pt x="6833" y="8276"/>
                    <a:pt x="7639" y="12241"/>
                    <a:pt x="8445" y="14975"/>
                  </a:cubicBezTo>
                  <a:cubicBezTo>
                    <a:pt x="9251" y="17709"/>
                    <a:pt x="10057" y="19213"/>
                    <a:pt x="10783" y="20170"/>
                  </a:cubicBezTo>
                  <a:cubicBezTo>
                    <a:pt x="11508" y="21127"/>
                    <a:pt x="12153" y="21537"/>
                    <a:pt x="12798" y="21469"/>
                  </a:cubicBezTo>
                  <a:cubicBezTo>
                    <a:pt x="13442" y="21400"/>
                    <a:pt x="14087" y="20853"/>
                    <a:pt x="14893" y="18871"/>
                  </a:cubicBezTo>
                  <a:cubicBezTo>
                    <a:pt x="15699" y="16889"/>
                    <a:pt x="16666" y="13471"/>
                    <a:pt x="17392" y="10327"/>
                  </a:cubicBezTo>
                  <a:cubicBezTo>
                    <a:pt x="18117" y="7183"/>
                    <a:pt x="18601" y="4312"/>
                    <a:pt x="19003" y="2534"/>
                  </a:cubicBezTo>
                  <a:cubicBezTo>
                    <a:pt x="19406" y="757"/>
                    <a:pt x="19729" y="74"/>
                    <a:pt x="20132" y="5"/>
                  </a:cubicBezTo>
                  <a:cubicBezTo>
                    <a:pt x="20535" y="-63"/>
                    <a:pt x="21018" y="484"/>
                    <a:pt x="21502" y="1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7202738" y="6287628"/>
              <a:ext cx="8752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600" fill="norm" stroke="1" extrusionOk="0">
                  <a:moveTo>
                    <a:pt x="18180" y="0"/>
                  </a:moveTo>
                  <a:cubicBezTo>
                    <a:pt x="15609" y="0"/>
                    <a:pt x="13037" y="0"/>
                    <a:pt x="9952" y="2025"/>
                  </a:cubicBezTo>
                  <a:cubicBezTo>
                    <a:pt x="6866" y="4050"/>
                    <a:pt x="3266" y="8100"/>
                    <a:pt x="1466" y="11250"/>
                  </a:cubicBezTo>
                  <a:cubicBezTo>
                    <a:pt x="-334" y="14400"/>
                    <a:pt x="-334" y="16650"/>
                    <a:pt x="695" y="18450"/>
                  </a:cubicBezTo>
                  <a:cubicBezTo>
                    <a:pt x="1723" y="20250"/>
                    <a:pt x="3780" y="21600"/>
                    <a:pt x="5837" y="21600"/>
                  </a:cubicBezTo>
                  <a:cubicBezTo>
                    <a:pt x="7895" y="21600"/>
                    <a:pt x="9952" y="20250"/>
                    <a:pt x="12266" y="17775"/>
                  </a:cubicBezTo>
                  <a:cubicBezTo>
                    <a:pt x="14580" y="15300"/>
                    <a:pt x="17152" y="11700"/>
                    <a:pt x="18437" y="8550"/>
                  </a:cubicBezTo>
                  <a:cubicBezTo>
                    <a:pt x="19723" y="5400"/>
                    <a:pt x="19723" y="2700"/>
                    <a:pt x="19980" y="3150"/>
                  </a:cubicBezTo>
                  <a:cubicBezTo>
                    <a:pt x="20237" y="3600"/>
                    <a:pt x="20752" y="7200"/>
                    <a:pt x="21266" y="1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7322015" y="6440028"/>
              <a:ext cx="571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400"/>
                    <a:pt x="16800" y="8800"/>
                    <a:pt x="13200" y="12400"/>
                  </a:cubicBezTo>
                  <a:cubicBezTo>
                    <a:pt x="9600" y="16000"/>
                    <a:pt x="4800" y="18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7906670" y="5977804"/>
              <a:ext cx="100087" cy="417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532" fill="norm" stroke="1" extrusionOk="0">
                  <a:moveTo>
                    <a:pt x="15774" y="5496"/>
                  </a:moveTo>
                  <a:cubicBezTo>
                    <a:pt x="17537" y="4514"/>
                    <a:pt x="19301" y="3532"/>
                    <a:pt x="20182" y="2768"/>
                  </a:cubicBezTo>
                  <a:cubicBezTo>
                    <a:pt x="21064" y="2005"/>
                    <a:pt x="21064" y="1459"/>
                    <a:pt x="20182" y="1023"/>
                  </a:cubicBezTo>
                  <a:cubicBezTo>
                    <a:pt x="19301" y="587"/>
                    <a:pt x="17537" y="259"/>
                    <a:pt x="15554" y="96"/>
                  </a:cubicBezTo>
                  <a:cubicBezTo>
                    <a:pt x="13570" y="-68"/>
                    <a:pt x="11366" y="-68"/>
                    <a:pt x="8942" y="477"/>
                  </a:cubicBezTo>
                  <a:cubicBezTo>
                    <a:pt x="6517" y="1023"/>
                    <a:pt x="3872" y="2114"/>
                    <a:pt x="2109" y="4296"/>
                  </a:cubicBezTo>
                  <a:cubicBezTo>
                    <a:pt x="346" y="6477"/>
                    <a:pt x="-536" y="9750"/>
                    <a:pt x="346" y="12805"/>
                  </a:cubicBezTo>
                  <a:cubicBezTo>
                    <a:pt x="1227" y="15859"/>
                    <a:pt x="3872" y="18696"/>
                    <a:pt x="6517" y="21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7810965" y="6268578"/>
              <a:ext cx="228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6800"/>
                    <a:pt x="1200" y="12000"/>
                    <a:pt x="3300" y="8400"/>
                  </a:cubicBezTo>
                  <a:cubicBezTo>
                    <a:pt x="5400" y="4800"/>
                    <a:pt x="9000" y="2400"/>
                    <a:pt x="12300" y="1200"/>
                  </a:cubicBezTo>
                  <a:cubicBezTo>
                    <a:pt x="15600" y="0"/>
                    <a:pt x="186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8023430" y="6233341"/>
              <a:ext cx="143136" cy="107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0607" fill="norm" stroke="1" extrusionOk="0">
                  <a:moveTo>
                    <a:pt x="18621" y="1894"/>
                  </a:moveTo>
                  <a:cubicBezTo>
                    <a:pt x="17351" y="672"/>
                    <a:pt x="16080" y="-551"/>
                    <a:pt x="13221" y="264"/>
                  </a:cubicBezTo>
                  <a:cubicBezTo>
                    <a:pt x="10362" y="1079"/>
                    <a:pt x="5915" y="3932"/>
                    <a:pt x="3374" y="6581"/>
                  </a:cubicBezTo>
                  <a:cubicBezTo>
                    <a:pt x="833" y="9230"/>
                    <a:pt x="198" y="11675"/>
                    <a:pt x="39" y="13917"/>
                  </a:cubicBezTo>
                  <a:cubicBezTo>
                    <a:pt x="-120" y="16158"/>
                    <a:pt x="198" y="18196"/>
                    <a:pt x="1151" y="19419"/>
                  </a:cubicBezTo>
                  <a:cubicBezTo>
                    <a:pt x="2104" y="20641"/>
                    <a:pt x="3692" y="21049"/>
                    <a:pt x="5756" y="20030"/>
                  </a:cubicBezTo>
                  <a:cubicBezTo>
                    <a:pt x="7821" y="19011"/>
                    <a:pt x="10362" y="16566"/>
                    <a:pt x="12109" y="14121"/>
                  </a:cubicBezTo>
                  <a:cubicBezTo>
                    <a:pt x="13856" y="11675"/>
                    <a:pt x="14809" y="9230"/>
                    <a:pt x="15604" y="9434"/>
                  </a:cubicBezTo>
                  <a:cubicBezTo>
                    <a:pt x="16398" y="9638"/>
                    <a:pt x="17033" y="12491"/>
                    <a:pt x="17986" y="14528"/>
                  </a:cubicBezTo>
                  <a:cubicBezTo>
                    <a:pt x="18939" y="16566"/>
                    <a:pt x="20209" y="17789"/>
                    <a:pt x="21480" y="190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8223715" y="6249528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8230065" y="6078078"/>
              <a:ext cx="25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8357065" y="6008228"/>
              <a:ext cx="444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3352"/>
                    <a:pt x="13371" y="6703"/>
                    <a:pt x="9771" y="10303"/>
                  </a:cubicBezTo>
                  <a:cubicBezTo>
                    <a:pt x="6171" y="13903"/>
                    <a:pt x="3086" y="177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8625503" y="6039978"/>
              <a:ext cx="264963" cy="298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48" fill="norm" stroke="1" extrusionOk="0">
                  <a:moveTo>
                    <a:pt x="11688" y="0"/>
                  </a:moveTo>
                  <a:cubicBezTo>
                    <a:pt x="9802" y="2890"/>
                    <a:pt x="7916" y="5780"/>
                    <a:pt x="6630" y="8899"/>
                  </a:cubicBezTo>
                  <a:cubicBezTo>
                    <a:pt x="5345" y="12017"/>
                    <a:pt x="4659" y="15363"/>
                    <a:pt x="4316" y="17417"/>
                  </a:cubicBezTo>
                  <a:cubicBezTo>
                    <a:pt x="3973" y="19470"/>
                    <a:pt x="3973" y="20231"/>
                    <a:pt x="4402" y="20763"/>
                  </a:cubicBezTo>
                  <a:cubicBezTo>
                    <a:pt x="4830" y="21296"/>
                    <a:pt x="5688" y="21600"/>
                    <a:pt x="6802" y="21372"/>
                  </a:cubicBezTo>
                  <a:cubicBezTo>
                    <a:pt x="7916" y="21144"/>
                    <a:pt x="9288" y="20383"/>
                    <a:pt x="10145" y="19623"/>
                  </a:cubicBezTo>
                  <a:cubicBezTo>
                    <a:pt x="11002" y="18862"/>
                    <a:pt x="11345" y="18101"/>
                    <a:pt x="11516" y="17265"/>
                  </a:cubicBezTo>
                  <a:cubicBezTo>
                    <a:pt x="11688" y="16428"/>
                    <a:pt x="11688" y="15515"/>
                    <a:pt x="11259" y="15135"/>
                  </a:cubicBezTo>
                  <a:cubicBezTo>
                    <a:pt x="10830" y="14755"/>
                    <a:pt x="9973" y="14907"/>
                    <a:pt x="9288" y="15363"/>
                  </a:cubicBezTo>
                  <a:cubicBezTo>
                    <a:pt x="8602" y="15820"/>
                    <a:pt x="8088" y="16580"/>
                    <a:pt x="7830" y="17341"/>
                  </a:cubicBezTo>
                  <a:cubicBezTo>
                    <a:pt x="7573" y="18101"/>
                    <a:pt x="7573" y="18862"/>
                    <a:pt x="7916" y="19546"/>
                  </a:cubicBezTo>
                  <a:cubicBezTo>
                    <a:pt x="8259" y="20231"/>
                    <a:pt x="8945" y="20839"/>
                    <a:pt x="9716" y="20992"/>
                  </a:cubicBezTo>
                  <a:cubicBezTo>
                    <a:pt x="10488" y="21144"/>
                    <a:pt x="11345" y="20839"/>
                    <a:pt x="12116" y="20459"/>
                  </a:cubicBezTo>
                  <a:cubicBezTo>
                    <a:pt x="12888" y="20079"/>
                    <a:pt x="13573" y="19623"/>
                    <a:pt x="14002" y="19014"/>
                  </a:cubicBezTo>
                  <a:cubicBezTo>
                    <a:pt x="14430" y="18406"/>
                    <a:pt x="14602" y="17645"/>
                    <a:pt x="13745" y="16580"/>
                  </a:cubicBezTo>
                  <a:cubicBezTo>
                    <a:pt x="12888" y="15515"/>
                    <a:pt x="11002" y="14146"/>
                    <a:pt x="8859" y="13082"/>
                  </a:cubicBezTo>
                  <a:cubicBezTo>
                    <a:pt x="6716" y="12017"/>
                    <a:pt x="4316" y="11256"/>
                    <a:pt x="2688" y="10724"/>
                  </a:cubicBezTo>
                  <a:cubicBezTo>
                    <a:pt x="1059" y="10192"/>
                    <a:pt x="202" y="9887"/>
                    <a:pt x="30" y="9431"/>
                  </a:cubicBezTo>
                  <a:cubicBezTo>
                    <a:pt x="-141" y="8975"/>
                    <a:pt x="373" y="8366"/>
                    <a:pt x="2430" y="7606"/>
                  </a:cubicBezTo>
                  <a:cubicBezTo>
                    <a:pt x="4488" y="6845"/>
                    <a:pt x="8088" y="5932"/>
                    <a:pt x="11516" y="5172"/>
                  </a:cubicBezTo>
                  <a:cubicBezTo>
                    <a:pt x="14945" y="4411"/>
                    <a:pt x="18202" y="3803"/>
                    <a:pt x="21459" y="31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9110463" y="5968999"/>
              <a:ext cx="180053" cy="411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50" fill="norm" stroke="1" extrusionOk="0">
                  <a:moveTo>
                    <a:pt x="4035" y="6341"/>
                  </a:moveTo>
                  <a:cubicBezTo>
                    <a:pt x="4035" y="9867"/>
                    <a:pt x="4035" y="13394"/>
                    <a:pt x="3909" y="15598"/>
                  </a:cubicBezTo>
                  <a:cubicBezTo>
                    <a:pt x="3784" y="17802"/>
                    <a:pt x="3532" y="18684"/>
                    <a:pt x="2905" y="19565"/>
                  </a:cubicBezTo>
                  <a:cubicBezTo>
                    <a:pt x="2277" y="20447"/>
                    <a:pt x="1272" y="21329"/>
                    <a:pt x="644" y="21439"/>
                  </a:cubicBezTo>
                  <a:cubicBezTo>
                    <a:pt x="16" y="21549"/>
                    <a:pt x="-235" y="20888"/>
                    <a:pt x="267" y="18904"/>
                  </a:cubicBezTo>
                  <a:cubicBezTo>
                    <a:pt x="770" y="16920"/>
                    <a:pt x="2025" y="13614"/>
                    <a:pt x="3658" y="10473"/>
                  </a:cubicBezTo>
                  <a:cubicBezTo>
                    <a:pt x="5291" y="7333"/>
                    <a:pt x="7300" y="4357"/>
                    <a:pt x="8807" y="2539"/>
                  </a:cubicBezTo>
                  <a:cubicBezTo>
                    <a:pt x="10314" y="720"/>
                    <a:pt x="11318" y="59"/>
                    <a:pt x="12198" y="4"/>
                  </a:cubicBezTo>
                  <a:cubicBezTo>
                    <a:pt x="13077" y="-51"/>
                    <a:pt x="13830" y="500"/>
                    <a:pt x="14332" y="2263"/>
                  </a:cubicBezTo>
                  <a:cubicBezTo>
                    <a:pt x="14835" y="4027"/>
                    <a:pt x="15086" y="7002"/>
                    <a:pt x="14081" y="9151"/>
                  </a:cubicBezTo>
                  <a:cubicBezTo>
                    <a:pt x="13077" y="11300"/>
                    <a:pt x="10816" y="12622"/>
                    <a:pt x="9058" y="13173"/>
                  </a:cubicBezTo>
                  <a:cubicBezTo>
                    <a:pt x="7300" y="13725"/>
                    <a:pt x="6044" y="13504"/>
                    <a:pt x="5918" y="13559"/>
                  </a:cubicBezTo>
                  <a:cubicBezTo>
                    <a:pt x="5793" y="13614"/>
                    <a:pt x="6798" y="13945"/>
                    <a:pt x="8932" y="15102"/>
                  </a:cubicBezTo>
                  <a:cubicBezTo>
                    <a:pt x="11067" y="16259"/>
                    <a:pt x="14332" y="18243"/>
                    <a:pt x="16593" y="19400"/>
                  </a:cubicBezTo>
                  <a:cubicBezTo>
                    <a:pt x="18853" y="20557"/>
                    <a:pt x="20109" y="20888"/>
                    <a:pt x="21365" y="21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9325075" y="6209652"/>
              <a:ext cx="155941" cy="139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226" fill="norm" stroke="1" extrusionOk="0">
                  <a:moveTo>
                    <a:pt x="2210" y="13811"/>
                  </a:moveTo>
                  <a:cubicBezTo>
                    <a:pt x="2210" y="12199"/>
                    <a:pt x="2210" y="10587"/>
                    <a:pt x="3074" y="9136"/>
                  </a:cubicBezTo>
                  <a:cubicBezTo>
                    <a:pt x="3938" y="7686"/>
                    <a:pt x="5666" y="6396"/>
                    <a:pt x="6962" y="4784"/>
                  </a:cubicBezTo>
                  <a:cubicBezTo>
                    <a:pt x="8258" y="3172"/>
                    <a:pt x="9122" y="1238"/>
                    <a:pt x="8834" y="432"/>
                  </a:cubicBezTo>
                  <a:cubicBezTo>
                    <a:pt x="8546" y="-374"/>
                    <a:pt x="7106" y="-52"/>
                    <a:pt x="5378" y="1399"/>
                  </a:cubicBezTo>
                  <a:cubicBezTo>
                    <a:pt x="3650" y="2850"/>
                    <a:pt x="1634" y="5429"/>
                    <a:pt x="626" y="8492"/>
                  </a:cubicBezTo>
                  <a:cubicBezTo>
                    <a:pt x="-382" y="11554"/>
                    <a:pt x="-382" y="15101"/>
                    <a:pt x="2210" y="17519"/>
                  </a:cubicBezTo>
                  <a:cubicBezTo>
                    <a:pt x="4802" y="19936"/>
                    <a:pt x="9986" y="21226"/>
                    <a:pt x="13586" y="21226"/>
                  </a:cubicBezTo>
                  <a:cubicBezTo>
                    <a:pt x="17186" y="21226"/>
                    <a:pt x="19202" y="19936"/>
                    <a:pt x="21218" y="186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9455052" y="6217778"/>
              <a:ext cx="73853" cy="366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500" fill="norm" stroke="1" extrusionOk="0">
                  <a:moveTo>
                    <a:pt x="19960" y="0"/>
                  </a:moveTo>
                  <a:cubicBezTo>
                    <a:pt x="19360" y="3352"/>
                    <a:pt x="18760" y="6703"/>
                    <a:pt x="19060" y="9745"/>
                  </a:cubicBezTo>
                  <a:cubicBezTo>
                    <a:pt x="19360" y="12786"/>
                    <a:pt x="20560" y="15517"/>
                    <a:pt x="20860" y="17317"/>
                  </a:cubicBezTo>
                  <a:cubicBezTo>
                    <a:pt x="21160" y="19117"/>
                    <a:pt x="20560" y="19986"/>
                    <a:pt x="19060" y="20607"/>
                  </a:cubicBezTo>
                  <a:cubicBezTo>
                    <a:pt x="17560" y="21228"/>
                    <a:pt x="15160" y="21600"/>
                    <a:pt x="12760" y="21476"/>
                  </a:cubicBezTo>
                  <a:cubicBezTo>
                    <a:pt x="10360" y="21352"/>
                    <a:pt x="7960" y="20731"/>
                    <a:pt x="5560" y="18434"/>
                  </a:cubicBezTo>
                  <a:cubicBezTo>
                    <a:pt x="3160" y="16138"/>
                    <a:pt x="760" y="12166"/>
                    <a:pt x="160" y="9621"/>
                  </a:cubicBezTo>
                  <a:cubicBezTo>
                    <a:pt x="-440" y="7076"/>
                    <a:pt x="760" y="5959"/>
                    <a:pt x="1960" y="48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9538165" y="6128878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9598050" y="6154395"/>
              <a:ext cx="82256" cy="190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3" h="21350" fill="norm" stroke="1" extrusionOk="0">
                  <a:moveTo>
                    <a:pt x="4060" y="7820"/>
                  </a:moveTo>
                  <a:cubicBezTo>
                    <a:pt x="8275" y="6159"/>
                    <a:pt x="12490" y="4497"/>
                    <a:pt x="15651" y="3073"/>
                  </a:cubicBezTo>
                  <a:cubicBezTo>
                    <a:pt x="18812" y="1649"/>
                    <a:pt x="20919" y="462"/>
                    <a:pt x="20392" y="106"/>
                  </a:cubicBezTo>
                  <a:cubicBezTo>
                    <a:pt x="19865" y="-250"/>
                    <a:pt x="16704" y="225"/>
                    <a:pt x="12753" y="2598"/>
                  </a:cubicBezTo>
                  <a:cubicBezTo>
                    <a:pt x="8802" y="4972"/>
                    <a:pt x="4060" y="9245"/>
                    <a:pt x="1690" y="12449"/>
                  </a:cubicBezTo>
                  <a:cubicBezTo>
                    <a:pt x="-681" y="15653"/>
                    <a:pt x="-681" y="17790"/>
                    <a:pt x="2480" y="19095"/>
                  </a:cubicBezTo>
                  <a:cubicBezTo>
                    <a:pt x="5641" y="20401"/>
                    <a:pt x="11963" y="20875"/>
                    <a:pt x="18285" y="21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9743741" y="6193623"/>
              <a:ext cx="118275" cy="151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0913" fill="norm" stroke="1" extrusionOk="0">
                  <a:moveTo>
                    <a:pt x="20038" y="705"/>
                  </a:moveTo>
                  <a:cubicBezTo>
                    <a:pt x="15112" y="121"/>
                    <a:pt x="10186" y="-463"/>
                    <a:pt x="6586" y="559"/>
                  </a:cubicBezTo>
                  <a:cubicBezTo>
                    <a:pt x="2986" y="1580"/>
                    <a:pt x="712" y="4207"/>
                    <a:pt x="143" y="7710"/>
                  </a:cubicBezTo>
                  <a:cubicBezTo>
                    <a:pt x="-425" y="11213"/>
                    <a:pt x="712" y="15591"/>
                    <a:pt x="3364" y="18072"/>
                  </a:cubicBezTo>
                  <a:cubicBezTo>
                    <a:pt x="6017" y="20553"/>
                    <a:pt x="10186" y="21137"/>
                    <a:pt x="13407" y="20845"/>
                  </a:cubicBezTo>
                  <a:cubicBezTo>
                    <a:pt x="16628" y="20553"/>
                    <a:pt x="18901" y="19386"/>
                    <a:pt x="21175" y="18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9917451" y="5976478"/>
              <a:ext cx="116015" cy="311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350" fill="norm" stroke="1" extrusionOk="0">
                  <a:moveTo>
                    <a:pt x="21141" y="0"/>
                  </a:moveTo>
                  <a:cubicBezTo>
                    <a:pt x="16127" y="2899"/>
                    <a:pt x="11112" y="5799"/>
                    <a:pt x="7255" y="8843"/>
                  </a:cubicBezTo>
                  <a:cubicBezTo>
                    <a:pt x="3398" y="11887"/>
                    <a:pt x="698" y="15077"/>
                    <a:pt x="120" y="17323"/>
                  </a:cubicBezTo>
                  <a:cubicBezTo>
                    <a:pt x="-459" y="19570"/>
                    <a:pt x="1084" y="20875"/>
                    <a:pt x="4362" y="21238"/>
                  </a:cubicBezTo>
                  <a:cubicBezTo>
                    <a:pt x="7641" y="21600"/>
                    <a:pt x="12655" y="21020"/>
                    <a:pt x="17670" y="20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9906465" y="6103478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10300165" y="5976478"/>
              <a:ext cx="174885" cy="346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40" fill="norm" stroke="1" extrusionOk="0">
                  <a:moveTo>
                    <a:pt x="3904" y="0"/>
                  </a:moveTo>
                  <a:cubicBezTo>
                    <a:pt x="3904" y="4083"/>
                    <a:pt x="3904" y="8166"/>
                    <a:pt x="3773" y="11590"/>
                  </a:cubicBezTo>
                  <a:cubicBezTo>
                    <a:pt x="3643" y="15015"/>
                    <a:pt x="3383" y="17780"/>
                    <a:pt x="2863" y="19427"/>
                  </a:cubicBezTo>
                  <a:cubicBezTo>
                    <a:pt x="2342" y="21073"/>
                    <a:pt x="1561" y="21600"/>
                    <a:pt x="1041" y="21534"/>
                  </a:cubicBezTo>
                  <a:cubicBezTo>
                    <a:pt x="520" y="21468"/>
                    <a:pt x="260" y="20810"/>
                    <a:pt x="130" y="19427"/>
                  </a:cubicBezTo>
                  <a:cubicBezTo>
                    <a:pt x="0" y="18044"/>
                    <a:pt x="0" y="15937"/>
                    <a:pt x="0" y="14554"/>
                  </a:cubicBezTo>
                  <a:cubicBezTo>
                    <a:pt x="0" y="13171"/>
                    <a:pt x="0" y="12512"/>
                    <a:pt x="781" y="12051"/>
                  </a:cubicBezTo>
                  <a:cubicBezTo>
                    <a:pt x="1561" y="11590"/>
                    <a:pt x="3123" y="11327"/>
                    <a:pt x="6506" y="9746"/>
                  </a:cubicBezTo>
                  <a:cubicBezTo>
                    <a:pt x="9889" y="8166"/>
                    <a:pt x="15094" y="5268"/>
                    <a:pt x="17957" y="3490"/>
                  </a:cubicBezTo>
                  <a:cubicBezTo>
                    <a:pt x="20819" y="1712"/>
                    <a:pt x="21340" y="1054"/>
                    <a:pt x="21470" y="1383"/>
                  </a:cubicBezTo>
                  <a:cubicBezTo>
                    <a:pt x="21600" y="1712"/>
                    <a:pt x="21340" y="3029"/>
                    <a:pt x="20559" y="5795"/>
                  </a:cubicBezTo>
                  <a:cubicBezTo>
                    <a:pt x="19778" y="8561"/>
                    <a:pt x="18477" y="12776"/>
                    <a:pt x="17827" y="15212"/>
                  </a:cubicBezTo>
                  <a:cubicBezTo>
                    <a:pt x="17176" y="17649"/>
                    <a:pt x="17176" y="18307"/>
                    <a:pt x="17306" y="18966"/>
                  </a:cubicBezTo>
                  <a:cubicBezTo>
                    <a:pt x="17436" y="19624"/>
                    <a:pt x="17696" y="20283"/>
                    <a:pt x="18347" y="20612"/>
                  </a:cubicBezTo>
                  <a:cubicBezTo>
                    <a:pt x="18998" y="20941"/>
                    <a:pt x="20039" y="20941"/>
                    <a:pt x="21080" y="209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10498194" y="6226494"/>
              <a:ext cx="76915" cy="107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5" h="20252" fill="norm" stroke="1" extrusionOk="0">
                  <a:moveTo>
                    <a:pt x="16736" y="5553"/>
                  </a:moveTo>
                  <a:cubicBezTo>
                    <a:pt x="16167" y="3153"/>
                    <a:pt x="15599" y="753"/>
                    <a:pt x="14178" y="153"/>
                  </a:cubicBezTo>
                  <a:cubicBezTo>
                    <a:pt x="12757" y="-447"/>
                    <a:pt x="10483" y="753"/>
                    <a:pt x="7925" y="3153"/>
                  </a:cubicBezTo>
                  <a:cubicBezTo>
                    <a:pt x="5367" y="5553"/>
                    <a:pt x="2525" y="9153"/>
                    <a:pt x="1104" y="11953"/>
                  </a:cubicBezTo>
                  <a:cubicBezTo>
                    <a:pt x="-317" y="14753"/>
                    <a:pt x="-317" y="16753"/>
                    <a:pt x="820" y="18353"/>
                  </a:cubicBezTo>
                  <a:cubicBezTo>
                    <a:pt x="1957" y="19953"/>
                    <a:pt x="4230" y="21153"/>
                    <a:pt x="7925" y="19353"/>
                  </a:cubicBezTo>
                  <a:cubicBezTo>
                    <a:pt x="11620" y="17553"/>
                    <a:pt x="16736" y="12753"/>
                    <a:pt x="19009" y="9153"/>
                  </a:cubicBezTo>
                  <a:cubicBezTo>
                    <a:pt x="21283" y="5553"/>
                    <a:pt x="20715" y="3153"/>
                    <a:pt x="20146" y="7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96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823415" y="6592428"/>
              <a:ext cx="4624917" cy="187602"/>
            </a:xfrm>
            <a:prstGeom prst="rect">
              <a:avLst/>
            </a:prstGeom>
            <a:effectLst/>
          </p:spPr>
        </p:pic>
        <p:sp>
          <p:nvSpPr>
            <p:cNvPr id="1963" name="Line"/>
            <p:cNvSpPr/>
            <p:nvPr/>
          </p:nvSpPr>
          <p:spPr>
            <a:xfrm>
              <a:off x="10788842" y="5880957"/>
              <a:ext cx="174746" cy="724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545" fill="norm" stroke="1" extrusionOk="0">
                  <a:moveTo>
                    <a:pt x="20862" y="1708"/>
                  </a:moveTo>
                  <a:cubicBezTo>
                    <a:pt x="20862" y="1330"/>
                    <a:pt x="20862" y="953"/>
                    <a:pt x="20990" y="606"/>
                  </a:cubicBezTo>
                  <a:cubicBezTo>
                    <a:pt x="21119" y="260"/>
                    <a:pt x="21376" y="-55"/>
                    <a:pt x="21119" y="8"/>
                  </a:cubicBezTo>
                  <a:cubicBezTo>
                    <a:pt x="20862" y="71"/>
                    <a:pt x="20090" y="512"/>
                    <a:pt x="18676" y="1803"/>
                  </a:cubicBezTo>
                  <a:cubicBezTo>
                    <a:pt x="17262" y="3094"/>
                    <a:pt x="15205" y="5235"/>
                    <a:pt x="12633" y="7502"/>
                  </a:cubicBezTo>
                  <a:cubicBezTo>
                    <a:pt x="10062" y="9769"/>
                    <a:pt x="6976" y="12162"/>
                    <a:pt x="4533" y="14209"/>
                  </a:cubicBezTo>
                  <a:cubicBezTo>
                    <a:pt x="2090" y="16255"/>
                    <a:pt x="290" y="17955"/>
                    <a:pt x="33" y="19121"/>
                  </a:cubicBezTo>
                  <a:cubicBezTo>
                    <a:pt x="-224" y="20286"/>
                    <a:pt x="1062" y="20915"/>
                    <a:pt x="2347" y="21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10928815" y="5980807"/>
              <a:ext cx="199528" cy="503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16" fill="norm" stroke="1" extrusionOk="0">
                  <a:moveTo>
                    <a:pt x="0" y="19796"/>
                  </a:moveTo>
                  <a:cubicBezTo>
                    <a:pt x="1592" y="16916"/>
                    <a:pt x="3183" y="14036"/>
                    <a:pt x="5571" y="11336"/>
                  </a:cubicBezTo>
                  <a:cubicBezTo>
                    <a:pt x="7958" y="8636"/>
                    <a:pt x="11141" y="6116"/>
                    <a:pt x="13528" y="4316"/>
                  </a:cubicBezTo>
                  <a:cubicBezTo>
                    <a:pt x="15916" y="2516"/>
                    <a:pt x="17507" y="1436"/>
                    <a:pt x="18758" y="761"/>
                  </a:cubicBezTo>
                  <a:cubicBezTo>
                    <a:pt x="20008" y="86"/>
                    <a:pt x="20918" y="-184"/>
                    <a:pt x="21259" y="131"/>
                  </a:cubicBezTo>
                  <a:cubicBezTo>
                    <a:pt x="21600" y="446"/>
                    <a:pt x="21373" y="1346"/>
                    <a:pt x="21145" y="3551"/>
                  </a:cubicBezTo>
                  <a:cubicBezTo>
                    <a:pt x="20918" y="5756"/>
                    <a:pt x="20691" y="9266"/>
                    <a:pt x="20463" y="12461"/>
                  </a:cubicBezTo>
                  <a:cubicBezTo>
                    <a:pt x="20236" y="15656"/>
                    <a:pt x="20008" y="18536"/>
                    <a:pt x="19781" y="21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10964919" y="6224834"/>
              <a:ext cx="160747" cy="69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0753" fill="norm" stroke="1" extrusionOk="0">
                  <a:moveTo>
                    <a:pt x="264" y="20753"/>
                  </a:moveTo>
                  <a:cubicBezTo>
                    <a:pt x="-16" y="17577"/>
                    <a:pt x="-297" y="14400"/>
                    <a:pt x="685" y="10588"/>
                  </a:cubicBezTo>
                  <a:cubicBezTo>
                    <a:pt x="1667" y="6777"/>
                    <a:pt x="3911" y="2329"/>
                    <a:pt x="7558" y="741"/>
                  </a:cubicBezTo>
                  <a:cubicBezTo>
                    <a:pt x="11204" y="-847"/>
                    <a:pt x="16254" y="424"/>
                    <a:pt x="21303" y="16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11162410" y="6194269"/>
              <a:ext cx="102956" cy="2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411" fill="norm" stroke="1" extrusionOk="0">
                  <a:moveTo>
                    <a:pt x="21012" y="3623"/>
                  </a:moveTo>
                  <a:cubicBezTo>
                    <a:pt x="19716" y="1929"/>
                    <a:pt x="18420" y="235"/>
                    <a:pt x="16476" y="23"/>
                  </a:cubicBezTo>
                  <a:cubicBezTo>
                    <a:pt x="14532" y="-189"/>
                    <a:pt x="11940" y="1082"/>
                    <a:pt x="8916" y="3940"/>
                  </a:cubicBezTo>
                  <a:cubicBezTo>
                    <a:pt x="5892" y="6799"/>
                    <a:pt x="2436" y="11246"/>
                    <a:pt x="924" y="14105"/>
                  </a:cubicBezTo>
                  <a:cubicBezTo>
                    <a:pt x="-588" y="16964"/>
                    <a:pt x="-156" y="18235"/>
                    <a:pt x="1572" y="19187"/>
                  </a:cubicBezTo>
                  <a:cubicBezTo>
                    <a:pt x="3300" y="20140"/>
                    <a:pt x="6324" y="20776"/>
                    <a:pt x="9348" y="21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11293177" y="6198728"/>
              <a:ext cx="130939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600" fill="norm" stroke="1" extrusionOk="0">
                  <a:moveTo>
                    <a:pt x="16066" y="0"/>
                  </a:moveTo>
                  <a:cubicBezTo>
                    <a:pt x="12295" y="0"/>
                    <a:pt x="8523" y="0"/>
                    <a:pt x="5609" y="1867"/>
                  </a:cubicBezTo>
                  <a:cubicBezTo>
                    <a:pt x="2695" y="3733"/>
                    <a:pt x="638" y="7467"/>
                    <a:pt x="123" y="10667"/>
                  </a:cubicBezTo>
                  <a:cubicBezTo>
                    <a:pt x="-391" y="13867"/>
                    <a:pt x="638" y="16533"/>
                    <a:pt x="4409" y="18267"/>
                  </a:cubicBezTo>
                  <a:cubicBezTo>
                    <a:pt x="8180" y="20000"/>
                    <a:pt x="14695" y="20800"/>
                    <a:pt x="2120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11435464" y="6224186"/>
              <a:ext cx="71202" cy="203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3" h="21371" fill="norm" stroke="1" extrusionOk="0">
                  <a:moveTo>
                    <a:pt x="383" y="9346"/>
                  </a:moveTo>
                  <a:cubicBezTo>
                    <a:pt x="6383" y="7119"/>
                    <a:pt x="12383" y="4893"/>
                    <a:pt x="15983" y="3223"/>
                  </a:cubicBezTo>
                  <a:cubicBezTo>
                    <a:pt x="19583" y="1552"/>
                    <a:pt x="20783" y="439"/>
                    <a:pt x="19583" y="105"/>
                  </a:cubicBezTo>
                  <a:cubicBezTo>
                    <a:pt x="18383" y="-229"/>
                    <a:pt x="14783" y="216"/>
                    <a:pt x="10883" y="1664"/>
                  </a:cubicBezTo>
                  <a:cubicBezTo>
                    <a:pt x="6983" y="3111"/>
                    <a:pt x="2783" y="5561"/>
                    <a:pt x="983" y="8233"/>
                  </a:cubicBezTo>
                  <a:cubicBezTo>
                    <a:pt x="-817" y="10905"/>
                    <a:pt x="-217" y="13800"/>
                    <a:pt x="3383" y="16027"/>
                  </a:cubicBezTo>
                  <a:cubicBezTo>
                    <a:pt x="6983" y="18253"/>
                    <a:pt x="13583" y="19812"/>
                    <a:pt x="20183" y="21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11541314" y="6154283"/>
              <a:ext cx="119954" cy="443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371" fill="norm" stroke="1" extrusionOk="0">
                  <a:moveTo>
                    <a:pt x="10662" y="7947"/>
                  </a:moveTo>
                  <a:cubicBezTo>
                    <a:pt x="8055" y="9170"/>
                    <a:pt x="5448" y="10392"/>
                    <a:pt x="3772" y="12328"/>
                  </a:cubicBezTo>
                  <a:cubicBezTo>
                    <a:pt x="2096" y="14264"/>
                    <a:pt x="1352" y="16913"/>
                    <a:pt x="793" y="18645"/>
                  </a:cubicBezTo>
                  <a:cubicBezTo>
                    <a:pt x="234" y="20377"/>
                    <a:pt x="-138" y="21192"/>
                    <a:pt x="48" y="21345"/>
                  </a:cubicBezTo>
                  <a:cubicBezTo>
                    <a:pt x="234" y="21498"/>
                    <a:pt x="979" y="20989"/>
                    <a:pt x="2283" y="19307"/>
                  </a:cubicBezTo>
                  <a:cubicBezTo>
                    <a:pt x="3586" y="17626"/>
                    <a:pt x="5448" y="14773"/>
                    <a:pt x="6938" y="11921"/>
                  </a:cubicBezTo>
                  <a:cubicBezTo>
                    <a:pt x="8428" y="9068"/>
                    <a:pt x="9545" y="6215"/>
                    <a:pt x="10290" y="4432"/>
                  </a:cubicBezTo>
                  <a:cubicBezTo>
                    <a:pt x="11034" y="2649"/>
                    <a:pt x="11407" y="1936"/>
                    <a:pt x="12152" y="1324"/>
                  </a:cubicBezTo>
                  <a:cubicBezTo>
                    <a:pt x="12896" y="713"/>
                    <a:pt x="14014" y="204"/>
                    <a:pt x="15503" y="51"/>
                  </a:cubicBezTo>
                  <a:cubicBezTo>
                    <a:pt x="16993" y="-102"/>
                    <a:pt x="18855" y="102"/>
                    <a:pt x="19972" y="509"/>
                  </a:cubicBezTo>
                  <a:cubicBezTo>
                    <a:pt x="21090" y="917"/>
                    <a:pt x="21462" y="1528"/>
                    <a:pt x="20717" y="2649"/>
                  </a:cubicBezTo>
                  <a:cubicBezTo>
                    <a:pt x="19972" y="3770"/>
                    <a:pt x="18110" y="5400"/>
                    <a:pt x="16248" y="6419"/>
                  </a:cubicBezTo>
                  <a:cubicBezTo>
                    <a:pt x="14386" y="7438"/>
                    <a:pt x="12524" y="7845"/>
                    <a:pt x="10662" y="82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11704458" y="5957428"/>
              <a:ext cx="68908" cy="339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91" fill="norm" stroke="1" extrusionOk="0">
                  <a:moveTo>
                    <a:pt x="17381" y="0"/>
                  </a:moveTo>
                  <a:cubicBezTo>
                    <a:pt x="13453" y="4293"/>
                    <a:pt x="9526" y="8586"/>
                    <a:pt x="6253" y="11940"/>
                  </a:cubicBezTo>
                  <a:cubicBezTo>
                    <a:pt x="2981" y="15294"/>
                    <a:pt x="363" y="17709"/>
                    <a:pt x="35" y="19185"/>
                  </a:cubicBezTo>
                  <a:cubicBezTo>
                    <a:pt x="-292" y="20661"/>
                    <a:pt x="1672" y="21198"/>
                    <a:pt x="4617" y="21399"/>
                  </a:cubicBezTo>
                  <a:cubicBezTo>
                    <a:pt x="7563" y="21600"/>
                    <a:pt x="11490" y="21466"/>
                    <a:pt x="14435" y="21063"/>
                  </a:cubicBezTo>
                  <a:cubicBezTo>
                    <a:pt x="17381" y="20661"/>
                    <a:pt x="19344" y="19990"/>
                    <a:pt x="21308" y="19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11640015" y="6116178"/>
              <a:ext cx="222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6200"/>
                    <a:pt x="12343" y="10800"/>
                    <a:pt x="15943" y="7200"/>
                  </a:cubicBezTo>
                  <a:cubicBezTo>
                    <a:pt x="19543" y="3600"/>
                    <a:pt x="20571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12046415" y="6014578"/>
              <a:ext cx="233233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600" fill="norm" stroke="1" extrusionOk="0">
                  <a:moveTo>
                    <a:pt x="7589" y="0"/>
                  </a:moveTo>
                  <a:cubicBezTo>
                    <a:pt x="6616" y="1263"/>
                    <a:pt x="5643" y="2526"/>
                    <a:pt x="4670" y="4989"/>
                  </a:cubicBezTo>
                  <a:cubicBezTo>
                    <a:pt x="3697" y="7453"/>
                    <a:pt x="2724" y="11116"/>
                    <a:pt x="2238" y="13263"/>
                  </a:cubicBezTo>
                  <a:cubicBezTo>
                    <a:pt x="1751" y="15411"/>
                    <a:pt x="1751" y="16042"/>
                    <a:pt x="1654" y="16737"/>
                  </a:cubicBezTo>
                  <a:cubicBezTo>
                    <a:pt x="1557" y="17432"/>
                    <a:pt x="1362" y="18189"/>
                    <a:pt x="1070" y="18189"/>
                  </a:cubicBezTo>
                  <a:cubicBezTo>
                    <a:pt x="778" y="18189"/>
                    <a:pt x="389" y="17432"/>
                    <a:pt x="195" y="16737"/>
                  </a:cubicBezTo>
                  <a:cubicBezTo>
                    <a:pt x="0" y="16042"/>
                    <a:pt x="0" y="15411"/>
                    <a:pt x="0" y="14463"/>
                  </a:cubicBezTo>
                  <a:cubicBezTo>
                    <a:pt x="0" y="13516"/>
                    <a:pt x="0" y="12253"/>
                    <a:pt x="486" y="11747"/>
                  </a:cubicBezTo>
                  <a:cubicBezTo>
                    <a:pt x="973" y="11242"/>
                    <a:pt x="1946" y="11495"/>
                    <a:pt x="4476" y="10989"/>
                  </a:cubicBezTo>
                  <a:cubicBezTo>
                    <a:pt x="7005" y="10484"/>
                    <a:pt x="11092" y="9221"/>
                    <a:pt x="13816" y="8147"/>
                  </a:cubicBezTo>
                  <a:cubicBezTo>
                    <a:pt x="16541" y="7074"/>
                    <a:pt x="17903" y="6189"/>
                    <a:pt x="19070" y="5368"/>
                  </a:cubicBezTo>
                  <a:cubicBezTo>
                    <a:pt x="20238" y="4547"/>
                    <a:pt x="21211" y="3789"/>
                    <a:pt x="21405" y="3726"/>
                  </a:cubicBezTo>
                  <a:cubicBezTo>
                    <a:pt x="21600" y="3663"/>
                    <a:pt x="21016" y="4295"/>
                    <a:pt x="19751" y="6189"/>
                  </a:cubicBezTo>
                  <a:cubicBezTo>
                    <a:pt x="18486" y="8084"/>
                    <a:pt x="16541" y="11242"/>
                    <a:pt x="15373" y="13768"/>
                  </a:cubicBezTo>
                  <a:cubicBezTo>
                    <a:pt x="14205" y="16295"/>
                    <a:pt x="13816" y="18189"/>
                    <a:pt x="14011" y="19389"/>
                  </a:cubicBezTo>
                  <a:cubicBezTo>
                    <a:pt x="14205" y="20589"/>
                    <a:pt x="14984" y="21095"/>
                    <a:pt x="1576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12243229" y="6293978"/>
              <a:ext cx="64081" cy="79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5" h="21237" fill="norm" stroke="1" extrusionOk="0">
                  <a:moveTo>
                    <a:pt x="18236" y="3411"/>
                  </a:moveTo>
                  <a:cubicBezTo>
                    <a:pt x="14861" y="2842"/>
                    <a:pt x="11486" y="2274"/>
                    <a:pt x="8786" y="3126"/>
                  </a:cubicBezTo>
                  <a:cubicBezTo>
                    <a:pt x="6086" y="3979"/>
                    <a:pt x="4061" y="6253"/>
                    <a:pt x="2373" y="9379"/>
                  </a:cubicBezTo>
                  <a:cubicBezTo>
                    <a:pt x="686" y="12505"/>
                    <a:pt x="-664" y="16484"/>
                    <a:pt x="348" y="18758"/>
                  </a:cubicBezTo>
                  <a:cubicBezTo>
                    <a:pt x="1361" y="21032"/>
                    <a:pt x="4736" y="21600"/>
                    <a:pt x="8111" y="21032"/>
                  </a:cubicBezTo>
                  <a:cubicBezTo>
                    <a:pt x="11486" y="20463"/>
                    <a:pt x="14861" y="18758"/>
                    <a:pt x="17223" y="16200"/>
                  </a:cubicBezTo>
                  <a:cubicBezTo>
                    <a:pt x="19586" y="13642"/>
                    <a:pt x="20936" y="10232"/>
                    <a:pt x="20261" y="7389"/>
                  </a:cubicBezTo>
                  <a:cubicBezTo>
                    <a:pt x="19586" y="4547"/>
                    <a:pt x="16886" y="2274"/>
                    <a:pt x="1418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974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153865" y="5830428"/>
              <a:ext cx="1873251" cy="76201"/>
            </a:xfrm>
            <a:prstGeom prst="rect">
              <a:avLst/>
            </a:prstGeom>
            <a:effectLst/>
          </p:spPr>
        </p:pic>
        <p:pic>
          <p:nvPicPr>
            <p:cNvPr id="1976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0941515" y="6760444"/>
              <a:ext cx="1181101" cy="85985"/>
            </a:xfrm>
            <a:prstGeom prst="rect">
              <a:avLst/>
            </a:prstGeom>
            <a:effectLst/>
          </p:spPr>
        </p:pic>
        <p:pic>
          <p:nvPicPr>
            <p:cNvPr id="1978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146802" y="813928"/>
              <a:ext cx="9276054" cy="2495551"/>
            </a:xfrm>
            <a:prstGeom prst="rect">
              <a:avLst/>
            </a:prstGeom>
            <a:effectLst/>
          </p:spPr>
        </p:pic>
        <p:sp>
          <p:nvSpPr>
            <p:cNvPr id="1980" name="Line"/>
            <p:cNvSpPr/>
            <p:nvPr/>
          </p:nvSpPr>
          <p:spPr>
            <a:xfrm>
              <a:off x="1303273" y="1766729"/>
              <a:ext cx="576793" cy="4116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63" fill="norm" stroke="1" extrusionOk="0">
                  <a:moveTo>
                    <a:pt x="20136" y="331"/>
                  </a:moveTo>
                  <a:cubicBezTo>
                    <a:pt x="19740" y="209"/>
                    <a:pt x="19345" y="87"/>
                    <a:pt x="18633" y="31"/>
                  </a:cubicBezTo>
                  <a:cubicBezTo>
                    <a:pt x="17920" y="-24"/>
                    <a:pt x="16892" y="-13"/>
                    <a:pt x="15468" y="115"/>
                  </a:cubicBezTo>
                  <a:cubicBezTo>
                    <a:pt x="14044" y="242"/>
                    <a:pt x="12224" y="486"/>
                    <a:pt x="10562" y="763"/>
                  </a:cubicBezTo>
                  <a:cubicBezTo>
                    <a:pt x="8901" y="1040"/>
                    <a:pt x="7397" y="1351"/>
                    <a:pt x="6013" y="1717"/>
                  </a:cubicBezTo>
                  <a:cubicBezTo>
                    <a:pt x="4628" y="2083"/>
                    <a:pt x="3362" y="2504"/>
                    <a:pt x="2452" y="2898"/>
                  </a:cubicBezTo>
                  <a:cubicBezTo>
                    <a:pt x="1542" y="3291"/>
                    <a:pt x="989" y="3657"/>
                    <a:pt x="633" y="4023"/>
                  </a:cubicBezTo>
                  <a:cubicBezTo>
                    <a:pt x="276" y="4389"/>
                    <a:pt x="118" y="4755"/>
                    <a:pt x="395" y="5138"/>
                  </a:cubicBezTo>
                  <a:cubicBezTo>
                    <a:pt x="672" y="5520"/>
                    <a:pt x="1384" y="5919"/>
                    <a:pt x="2492" y="6291"/>
                  </a:cubicBezTo>
                  <a:cubicBezTo>
                    <a:pt x="3600" y="6662"/>
                    <a:pt x="5103" y="7006"/>
                    <a:pt x="6448" y="7322"/>
                  </a:cubicBezTo>
                  <a:cubicBezTo>
                    <a:pt x="7793" y="7638"/>
                    <a:pt x="8980" y="7926"/>
                    <a:pt x="9613" y="8281"/>
                  </a:cubicBezTo>
                  <a:cubicBezTo>
                    <a:pt x="10246" y="8636"/>
                    <a:pt x="10325" y="9057"/>
                    <a:pt x="10048" y="9473"/>
                  </a:cubicBezTo>
                  <a:cubicBezTo>
                    <a:pt x="9771" y="9889"/>
                    <a:pt x="9138" y="10299"/>
                    <a:pt x="8545" y="10698"/>
                  </a:cubicBezTo>
                  <a:cubicBezTo>
                    <a:pt x="7951" y="11098"/>
                    <a:pt x="7397" y="11486"/>
                    <a:pt x="6764" y="11863"/>
                  </a:cubicBezTo>
                  <a:cubicBezTo>
                    <a:pt x="6131" y="12240"/>
                    <a:pt x="5419" y="12606"/>
                    <a:pt x="4707" y="12999"/>
                  </a:cubicBezTo>
                  <a:cubicBezTo>
                    <a:pt x="3995" y="13393"/>
                    <a:pt x="3283" y="13814"/>
                    <a:pt x="2650" y="14230"/>
                  </a:cubicBezTo>
                  <a:cubicBezTo>
                    <a:pt x="2017" y="14646"/>
                    <a:pt x="1463" y="15056"/>
                    <a:pt x="1028" y="15466"/>
                  </a:cubicBezTo>
                  <a:cubicBezTo>
                    <a:pt x="593" y="15877"/>
                    <a:pt x="276" y="16287"/>
                    <a:pt x="118" y="16708"/>
                  </a:cubicBezTo>
                  <a:cubicBezTo>
                    <a:pt x="-40" y="17130"/>
                    <a:pt x="-40" y="17562"/>
                    <a:pt x="118" y="17978"/>
                  </a:cubicBezTo>
                  <a:cubicBezTo>
                    <a:pt x="276" y="18394"/>
                    <a:pt x="593" y="18793"/>
                    <a:pt x="1186" y="19181"/>
                  </a:cubicBezTo>
                  <a:cubicBezTo>
                    <a:pt x="1780" y="19569"/>
                    <a:pt x="2650" y="19946"/>
                    <a:pt x="4074" y="20279"/>
                  </a:cubicBezTo>
                  <a:cubicBezTo>
                    <a:pt x="5498" y="20611"/>
                    <a:pt x="7476" y="20900"/>
                    <a:pt x="9890" y="21110"/>
                  </a:cubicBezTo>
                  <a:cubicBezTo>
                    <a:pt x="12303" y="21321"/>
                    <a:pt x="15151" y="21454"/>
                    <a:pt x="17169" y="21515"/>
                  </a:cubicBezTo>
                  <a:cubicBezTo>
                    <a:pt x="19186" y="21576"/>
                    <a:pt x="20373" y="21565"/>
                    <a:pt x="21560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144398" y="3563478"/>
              <a:ext cx="33868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0"/>
                  </a:moveTo>
                  <a:cubicBezTo>
                    <a:pt x="2700" y="2314"/>
                    <a:pt x="0" y="4629"/>
                    <a:pt x="0" y="7157"/>
                  </a:cubicBezTo>
                  <a:cubicBezTo>
                    <a:pt x="0" y="9686"/>
                    <a:pt x="2700" y="12429"/>
                    <a:pt x="4725" y="14571"/>
                  </a:cubicBezTo>
                  <a:cubicBezTo>
                    <a:pt x="6750" y="16714"/>
                    <a:pt x="8100" y="18257"/>
                    <a:pt x="8775" y="19286"/>
                  </a:cubicBezTo>
                  <a:cubicBezTo>
                    <a:pt x="9450" y="20314"/>
                    <a:pt x="9450" y="20829"/>
                    <a:pt x="11475" y="21129"/>
                  </a:cubicBezTo>
                  <a:cubicBezTo>
                    <a:pt x="13500" y="21429"/>
                    <a:pt x="17550" y="215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6815" y="3491904"/>
              <a:ext cx="400051" cy="528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0" y="10397"/>
                  </a:moveTo>
                  <a:cubicBezTo>
                    <a:pt x="571" y="9450"/>
                    <a:pt x="1143" y="8504"/>
                    <a:pt x="2743" y="7256"/>
                  </a:cubicBezTo>
                  <a:cubicBezTo>
                    <a:pt x="4343" y="6008"/>
                    <a:pt x="6971" y="4459"/>
                    <a:pt x="8800" y="3297"/>
                  </a:cubicBezTo>
                  <a:cubicBezTo>
                    <a:pt x="10629" y="2135"/>
                    <a:pt x="11657" y="1361"/>
                    <a:pt x="12514" y="802"/>
                  </a:cubicBezTo>
                  <a:cubicBezTo>
                    <a:pt x="13371" y="242"/>
                    <a:pt x="14057" y="-102"/>
                    <a:pt x="14400" y="27"/>
                  </a:cubicBezTo>
                  <a:cubicBezTo>
                    <a:pt x="14743" y="156"/>
                    <a:pt x="14743" y="759"/>
                    <a:pt x="14629" y="2480"/>
                  </a:cubicBezTo>
                  <a:cubicBezTo>
                    <a:pt x="14514" y="4201"/>
                    <a:pt x="14286" y="7041"/>
                    <a:pt x="13943" y="9880"/>
                  </a:cubicBezTo>
                  <a:cubicBezTo>
                    <a:pt x="13600" y="12720"/>
                    <a:pt x="13143" y="15560"/>
                    <a:pt x="12914" y="17238"/>
                  </a:cubicBezTo>
                  <a:cubicBezTo>
                    <a:pt x="12686" y="18916"/>
                    <a:pt x="12686" y="19433"/>
                    <a:pt x="12629" y="20035"/>
                  </a:cubicBezTo>
                  <a:cubicBezTo>
                    <a:pt x="12571" y="20637"/>
                    <a:pt x="12457" y="21326"/>
                    <a:pt x="12686" y="21197"/>
                  </a:cubicBezTo>
                  <a:cubicBezTo>
                    <a:pt x="12914" y="21068"/>
                    <a:pt x="13486" y="20121"/>
                    <a:pt x="14114" y="18959"/>
                  </a:cubicBezTo>
                  <a:cubicBezTo>
                    <a:pt x="14743" y="17798"/>
                    <a:pt x="15429" y="16421"/>
                    <a:pt x="16000" y="15603"/>
                  </a:cubicBezTo>
                  <a:cubicBezTo>
                    <a:pt x="16571" y="14786"/>
                    <a:pt x="17029" y="14527"/>
                    <a:pt x="17257" y="14657"/>
                  </a:cubicBezTo>
                  <a:cubicBezTo>
                    <a:pt x="17486" y="14786"/>
                    <a:pt x="17486" y="15302"/>
                    <a:pt x="17886" y="16378"/>
                  </a:cubicBezTo>
                  <a:cubicBezTo>
                    <a:pt x="18286" y="17453"/>
                    <a:pt x="19086" y="19088"/>
                    <a:pt x="19771" y="20035"/>
                  </a:cubicBezTo>
                  <a:cubicBezTo>
                    <a:pt x="20457" y="20982"/>
                    <a:pt x="21029" y="21240"/>
                    <a:pt x="21600" y="21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441425" y="3825479"/>
              <a:ext cx="111491" cy="157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375" fill="norm" stroke="1" extrusionOk="0">
                  <a:moveTo>
                    <a:pt x="669" y="9279"/>
                  </a:moveTo>
                  <a:cubicBezTo>
                    <a:pt x="2269" y="8415"/>
                    <a:pt x="3869" y="7551"/>
                    <a:pt x="5669" y="7119"/>
                  </a:cubicBezTo>
                  <a:cubicBezTo>
                    <a:pt x="7469" y="6687"/>
                    <a:pt x="9469" y="6687"/>
                    <a:pt x="11269" y="6255"/>
                  </a:cubicBezTo>
                  <a:cubicBezTo>
                    <a:pt x="13069" y="5823"/>
                    <a:pt x="14669" y="4959"/>
                    <a:pt x="15469" y="3807"/>
                  </a:cubicBezTo>
                  <a:cubicBezTo>
                    <a:pt x="16269" y="2655"/>
                    <a:pt x="16269" y="1215"/>
                    <a:pt x="14869" y="495"/>
                  </a:cubicBezTo>
                  <a:cubicBezTo>
                    <a:pt x="13469" y="-225"/>
                    <a:pt x="10669" y="-225"/>
                    <a:pt x="7869" y="927"/>
                  </a:cubicBezTo>
                  <a:cubicBezTo>
                    <a:pt x="5069" y="2079"/>
                    <a:pt x="2269" y="4383"/>
                    <a:pt x="869" y="7551"/>
                  </a:cubicBezTo>
                  <a:cubicBezTo>
                    <a:pt x="-531" y="10719"/>
                    <a:pt x="-531" y="14751"/>
                    <a:pt x="3069" y="17199"/>
                  </a:cubicBezTo>
                  <a:cubicBezTo>
                    <a:pt x="6669" y="19647"/>
                    <a:pt x="13869" y="20511"/>
                    <a:pt x="21069" y="21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539783" y="3823284"/>
              <a:ext cx="105429" cy="225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282" fill="norm" stroke="1" extrusionOk="0">
                  <a:moveTo>
                    <a:pt x="20023" y="1851"/>
                  </a:moveTo>
                  <a:cubicBezTo>
                    <a:pt x="15454" y="1051"/>
                    <a:pt x="10885" y="251"/>
                    <a:pt x="7562" y="51"/>
                  </a:cubicBezTo>
                  <a:cubicBezTo>
                    <a:pt x="4239" y="-149"/>
                    <a:pt x="2162" y="251"/>
                    <a:pt x="916" y="951"/>
                  </a:cubicBezTo>
                  <a:cubicBezTo>
                    <a:pt x="-331" y="1651"/>
                    <a:pt x="-746" y="2651"/>
                    <a:pt x="2577" y="5051"/>
                  </a:cubicBezTo>
                  <a:cubicBezTo>
                    <a:pt x="5900" y="7451"/>
                    <a:pt x="12962" y="11251"/>
                    <a:pt x="16700" y="13751"/>
                  </a:cubicBezTo>
                  <a:cubicBezTo>
                    <a:pt x="20439" y="16251"/>
                    <a:pt x="20854" y="17451"/>
                    <a:pt x="20646" y="18551"/>
                  </a:cubicBezTo>
                  <a:cubicBezTo>
                    <a:pt x="20439" y="19651"/>
                    <a:pt x="19608" y="20651"/>
                    <a:pt x="17946" y="21051"/>
                  </a:cubicBezTo>
                  <a:cubicBezTo>
                    <a:pt x="16285" y="21451"/>
                    <a:pt x="13792" y="21251"/>
                    <a:pt x="11300" y="210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648165" y="3802662"/>
              <a:ext cx="152401" cy="23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714"/>
                  </a:moveTo>
                  <a:cubicBezTo>
                    <a:pt x="3000" y="8100"/>
                    <a:pt x="6000" y="8486"/>
                    <a:pt x="9000" y="8196"/>
                  </a:cubicBezTo>
                  <a:cubicBezTo>
                    <a:pt x="12000" y="7907"/>
                    <a:pt x="15000" y="6943"/>
                    <a:pt x="16800" y="5786"/>
                  </a:cubicBezTo>
                  <a:cubicBezTo>
                    <a:pt x="18600" y="4629"/>
                    <a:pt x="19200" y="3279"/>
                    <a:pt x="19200" y="2121"/>
                  </a:cubicBezTo>
                  <a:cubicBezTo>
                    <a:pt x="19200" y="964"/>
                    <a:pt x="18600" y="0"/>
                    <a:pt x="16800" y="0"/>
                  </a:cubicBezTo>
                  <a:cubicBezTo>
                    <a:pt x="15000" y="0"/>
                    <a:pt x="12000" y="964"/>
                    <a:pt x="10200" y="2989"/>
                  </a:cubicBezTo>
                  <a:cubicBezTo>
                    <a:pt x="8400" y="5014"/>
                    <a:pt x="7800" y="8100"/>
                    <a:pt x="9900" y="11379"/>
                  </a:cubicBezTo>
                  <a:cubicBezTo>
                    <a:pt x="12000" y="14657"/>
                    <a:pt x="16800" y="181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171632" y="4329399"/>
              <a:ext cx="349534" cy="232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0779" fill="norm" stroke="1" extrusionOk="0">
                  <a:moveTo>
                    <a:pt x="8166" y="5901"/>
                  </a:moveTo>
                  <a:cubicBezTo>
                    <a:pt x="6355" y="4954"/>
                    <a:pt x="4545" y="4006"/>
                    <a:pt x="3187" y="4291"/>
                  </a:cubicBezTo>
                  <a:cubicBezTo>
                    <a:pt x="1828" y="4575"/>
                    <a:pt x="923" y="6091"/>
                    <a:pt x="406" y="8838"/>
                  </a:cubicBezTo>
                  <a:cubicBezTo>
                    <a:pt x="-112" y="11585"/>
                    <a:pt x="-241" y="15564"/>
                    <a:pt x="664" y="18027"/>
                  </a:cubicBezTo>
                  <a:cubicBezTo>
                    <a:pt x="1570" y="20491"/>
                    <a:pt x="3510" y="21438"/>
                    <a:pt x="5321" y="20301"/>
                  </a:cubicBezTo>
                  <a:cubicBezTo>
                    <a:pt x="7131" y="19164"/>
                    <a:pt x="8813" y="15943"/>
                    <a:pt x="9654" y="13764"/>
                  </a:cubicBezTo>
                  <a:cubicBezTo>
                    <a:pt x="10494" y="11585"/>
                    <a:pt x="10494" y="10449"/>
                    <a:pt x="10365" y="9406"/>
                  </a:cubicBezTo>
                  <a:cubicBezTo>
                    <a:pt x="10236" y="8364"/>
                    <a:pt x="9977" y="7417"/>
                    <a:pt x="9460" y="6849"/>
                  </a:cubicBezTo>
                  <a:cubicBezTo>
                    <a:pt x="8942" y="6280"/>
                    <a:pt x="8166" y="6091"/>
                    <a:pt x="7713" y="6564"/>
                  </a:cubicBezTo>
                  <a:cubicBezTo>
                    <a:pt x="7261" y="7038"/>
                    <a:pt x="7131" y="8175"/>
                    <a:pt x="7196" y="9880"/>
                  </a:cubicBezTo>
                  <a:cubicBezTo>
                    <a:pt x="7261" y="11585"/>
                    <a:pt x="7519" y="13859"/>
                    <a:pt x="7778" y="15470"/>
                  </a:cubicBezTo>
                  <a:cubicBezTo>
                    <a:pt x="8037" y="17080"/>
                    <a:pt x="8296" y="18027"/>
                    <a:pt x="8748" y="18217"/>
                  </a:cubicBezTo>
                  <a:cubicBezTo>
                    <a:pt x="9201" y="18406"/>
                    <a:pt x="9848" y="17838"/>
                    <a:pt x="10171" y="17080"/>
                  </a:cubicBezTo>
                  <a:cubicBezTo>
                    <a:pt x="10494" y="16322"/>
                    <a:pt x="10494" y="15375"/>
                    <a:pt x="10494" y="14427"/>
                  </a:cubicBezTo>
                  <a:cubicBezTo>
                    <a:pt x="10494" y="13480"/>
                    <a:pt x="10494" y="12533"/>
                    <a:pt x="10753" y="12343"/>
                  </a:cubicBezTo>
                  <a:cubicBezTo>
                    <a:pt x="11012" y="12154"/>
                    <a:pt x="11529" y="12722"/>
                    <a:pt x="12111" y="12817"/>
                  </a:cubicBezTo>
                  <a:cubicBezTo>
                    <a:pt x="12693" y="12912"/>
                    <a:pt x="13340" y="12533"/>
                    <a:pt x="13663" y="13006"/>
                  </a:cubicBezTo>
                  <a:cubicBezTo>
                    <a:pt x="13987" y="13480"/>
                    <a:pt x="13987" y="14806"/>
                    <a:pt x="14051" y="14806"/>
                  </a:cubicBezTo>
                  <a:cubicBezTo>
                    <a:pt x="14116" y="14806"/>
                    <a:pt x="14245" y="13480"/>
                    <a:pt x="14504" y="11017"/>
                  </a:cubicBezTo>
                  <a:cubicBezTo>
                    <a:pt x="14763" y="8554"/>
                    <a:pt x="15151" y="4954"/>
                    <a:pt x="15539" y="2775"/>
                  </a:cubicBezTo>
                  <a:cubicBezTo>
                    <a:pt x="15927" y="596"/>
                    <a:pt x="16315" y="-162"/>
                    <a:pt x="16638" y="27"/>
                  </a:cubicBezTo>
                  <a:cubicBezTo>
                    <a:pt x="16961" y="217"/>
                    <a:pt x="17220" y="1354"/>
                    <a:pt x="17996" y="4006"/>
                  </a:cubicBezTo>
                  <a:cubicBezTo>
                    <a:pt x="18772" y="6659"/>
                    <a:pt x="20066" y="10827"/>
                    <a:pt x="21359" y="149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660865" y="4134978"/>
              <a:ext cx="11552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0" y="0"/>
                  </a:moveTo>
                  <a:cubicBezTo>
                    <a:pt x="1178" y="1920"/>
                    <a:pt x="2356" y="3840"/>
                    <a:pt x="3535" y="6360"/>
                  </a:cubicBezTo>
                  <a:cubicBezTo>
                    <a:pt x="4713" y="8880"/>
                    <a:pt x="5891" y="12000"/>
                    <a:pt x="6676" y="14040"/>
                  </a:cubicBezTo>
                  <a:cubicBezTo>
                    <a:pt x="7462" y="16080"/>
                    <a:pt x="7855" y="17040"/>
                    <a:pt x="8247" y="18000"/>
                  </a:cubicBezTo>
                  <a:cubicBezTo>
                    <a:pt x="8640" y="18960"/>
                    <a:pt x="9033" y="19920"/>
                    <a:pt x="9229" y="20040"/>
                  </a:cubicBezTo>
                  <a:cubicBezTo>
                    <a:pt x="9425" y="20160"/>
                    <a:pt x="9425" y="19440"/>
                    <a:pt x="9622" y="18300"/>
                  </a:cubicBezTo>
                  <a:cubicBezTo>
                    <a:pt x="9818" y="17160"/>
                    <a:pt x="10211" y="15600"/>
                    <a:pt x="10800" y="14400"/>
                  </a:cubicBezTo>
                  <a:cubicBezTo>
                    <a:pt x="11389" y="13200"/>
                    <a:pt x="12175" y="12360"/>
                    <a:pt x="13549" y="11760"/>
                  </a:cubicBezTo>
                  <a:cubicBezTo>
                    <a:pt x="14924" y="11160"/>
                    <a:pt x="16887" y="10800"/>
                    <a:pt x="18458" y="11160"/>
                  </a:cubicBezTo>
                  <a:cubicBezTo>
                    <a:pt x="20029" y="11520"/>
                    <a:pt x="21207" y="12600"/>
                    <a:pt x="21404" y="14220"/>
                  </a:cubicBezTo>
                  <a:cubicBezTo>
                    <a:pt x="21600" y="15840"/>
                    <a:pt x="20815" y="18000"/>
                    <a:pt x="19636" y="19320"/>
                  </a:cubicBezTo>
                  <a:cubicBezTo>
                    <a:pt x="18458" y="20640"/>
                    <a:pt x="16887" y="21120"/>
                    <a:pt x="1531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819615" y="4273106"/>
              <a:ext cx="241301" cy="173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12685"/>
                  </a:moveTo>
                  <a:cubicBezTo>
                    <a:pt x="2084" y="12685"/>
                    <a:pt x="4168" y="12685"/>
                    <a:pt x="5874" y="11254"/>
                  </a:cubicBezTo>
                  <a:cubicBezTo>
                    <a:pt x="7579" y="9822"/>
                    <a:pt x="8905" y="6960"/>
                    <a:pt x="9474" y="4748"/>
                  </a:cubicBezTo>
                  <a:cubicBezTo>
                    <a:pt x="10042" y="2536"/>
                    <a:pt x="9853" y="974"/>
                    <a:pt x="9189" y="324"/>
                  </a:cubicBezTo>
                  <a:cubicBezTo>
                    <a:pt x="8526" y="-327"/>
                    <a:pt x="7389" y="-67"/>
                    <a:pt x="5874" y="1755"/>
                  </a:cubicBezTo>
                  <a:cubicBezTo>
                    <a:pt x="4358" y="3577"/>
                    <a:pt x="2463" y="6960"/>
                    <a:pt x="1895" y="10213"/>
                  </a:cubicBezTo>
                  <a:cubicBezTo>
                    <a:pt x="1326" y="13466"/>
                    <a:pt x="2084" y="16589"/>
                    <a:pt x="5589" y="18410"/>
                  </a:cubicBezTo>
                  <a:cubicBezTo>
                    <a:pt x="9095" y="20232"/>
                    <a:pt x="15347" y="20753"/>
                    <a:pt x="21600" y="212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-1" y="4953067"/>
              <a:ext cx="165567" cy="153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0880" fill="norm" stroke="1" extrusionOk="0">
                  <a:moveTo>
                    <a:pt x="869" y="9648"/>
                  </a:moveTo>
                  <a:cubicBezTo>
                    <a:pt x="2219" y="10224"/>
                    <a:pt x="3569" y="10800"/>
                    <a:pt x="4919" y="10800"/>
                  </a:cubicBezTo>
                  <a:cubicBezTo>
                    <a:pt x="6269" y="10800"/>
                    <a:pt x="7619" y="10224"/>
                    <a:pt x="8429" y="9216"/>
                  </a:cubicBezTo>
                  <a:cubicBezTo>
                    <a:pt x="9239" y="8208"/>
                    <a:pt x="9509" y="6768"/>
                    <a:pt x="9644" y="5328"/>
                  </a:cubicBezTo>
                  <a:cubicBezTo>
                    <a:pt x="9779" y="3888"/>
                    <a:pt x="9779" y="2448"/>
                    <a:pt x="9104" y="1296"/>
                  </a:cubicBezTo>
                  <a:cubicBezTo>
                    <a:pt x="8429" y="144"/>
                    <a:pt x="7079" y="-720"/>
                    <a:pt x="5324" y="864"/>
                  </a:cubicBezTo>
                  <a:cubicBezTo>
                    <a:pt x="3569" y="2448"/>
                    <a:pt x="1409" y="6480"/>
                    <a:pt x="464" y="10080"/>
                  </a:cubicBezTo>
                  <a:cubicBezTo>
                    <a:pt x="-481" y="13680"/>
                    <a:pt x="-211" y="16848"/>
                    <a:pt x="3434" y="18576"/>
                  </a:cubicBezTo>
                  <a:cubicBezTo>
                    <a:pt x="7079" y="20304"/>
                    <a:pt x="14099" y="20592"/>
                    <a:pt x="21119" y="20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159215" y="4858878"/>
              <a:ext cx="127001" cy="21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8341"/>
                  </a:moveTo>
                  <a:cubicBezTo>
                    <a:pt x="3600" y="9196"/>
                    <a:pt x="7200" y="10051"/>
                    <a:pt x="10080" y="11335"/>
                  </a:cubicBezTo>
                  <a:cubicBezTo>
                    <a:pt x="12960" y="12618"/>
                    <a:pt x="15120" y="14329"/>
                    <a:pt x="16380" y="15826"/>
                  </a:cubicBezTo>
                  <a:cubicBezTo>
                    <a:pt x="17640" y="17323"/>
                    <a:pt x="18000" y="18606"/>
                    <a:pt x="17640" y="19675"/>
                  </a:cubicBezTo>
                  <a:cubicBezTo>
                    <a:pt x="17280" y="20745"/>
                    <a:pt x="16200" y="21600"/>
                    <a:pt x="15120" y="21493"/>
                  </a:cubicBezTo>
                  <a:cubicBezTo>
                    <a:pt x="14040" y="21386"/>
                    <a:pt x="12960" y="20317"/>
                    <a:pt x="12780" y="17644"/>
                  </a:cubicBezTo>
                  <a:cubicBezTo>
                    <a:pt x="12600" y="14970"/>
                    <a:pt x="13320" y="10693"/>
                    <a:pt x="14940" y="7485"/>
                  </a:cubicBezTo>
                  <a:cubicBezTo>
                    <a:pt x="16560" y="4277"/>
                    <a:pt x="19080" y="213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292565" y="4839828"/>
              <a:ext cx="152401" cy="169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9600"/>
                  </a:moveTo>
                  <a:cubicBezTo>
                    <a:pt x="900" y="8533"/>
                    <a:pt x="1800" y="7467"/>
                    <a:pt x="3000" y="6800"/>
                  </a:cubicBezTo>
                  <a:cubicBezTo>
                    <a:pt x="4200" y="6133"/>
                    <a:pt x="5700" y="5867"/>
                    <a:pt x="7950" y="7733"/>
                  </a:cubicBezTo>
                  <a:cubicBezTo>
                    <a:pt x="10200" y="9600"/>
                    <a:pt x="13200" y="13600"/>
                    <a:pt x="14850" y="16400"/>
                  </a:cubicBezTo>
                  <a:cubicBezTo>
                    <a:pt x="16500" y="19200"/>
                    <a:pt x="16800" y="20800"/>
                    <a:pt x="16350" y="21200"/>
                  </a:cubicBezTo>
                  <a:cubicBezTo>
                    <a:pt x="15900" y="21600"/>
                    <a:pt x="14700" y="20800"/>
                    <a:pt x="13950" y="18533"/>
                  </a:cubicBezTo>
                  <a:cubicBezTo>
                    <a:pt x="13200" y="16267"/>
                    <a:pt x="12900" y="12533"/>
                    <a:pt x="13500" y="9333"/>
                  </a:cubicBezTo>
                  <a:cubicBezTo>
                    <a:pt x="14100" y="6133"/>
                    <a:pt x="15600" y="3467"/>
                    <a:pt x="17100" y="2000"/>
                  </a:cubicBezTo>
                  <a:cubicBezTo>
                    <a:pt x="18600" y="533"/>
                    <a:pt x="20100" y="26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452597" y="4833478"/>
              <a:ext cx="87619" cy="114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03" fill="norm" stroke="1" extrusionOk="0">
                  <a:moveTo>
                    <a:pt x="21288" y="0"/>
                  </a:moveTo>
                  <a:cubicBezTo>
                    <a:pt x="16145" y="393"/>
                    <a:pt x="11002" y="785"/>
                    <a:pt x="7402" y="1964"/>
                  </a:cubicBezTo>
                  <a:cubicBezTo>
                    <a:pt x="3802" y="3142"/>
                    <a:pt x="1745" y="5105"/>
                    <a:pt x="717" y="8247"/>
                  </a:cubicBezTo>
                  <a:cubicBezTo>
                    <a:pt x="-312" y="11389"/>
                    <a:pt x="-312" y="15709"/>
                    <a:pt x="1231" y="18262"/>
                  </a:cubicBezTo>
                  <a:cubicBezTo>
                    <a:pt x="2774" y="20815"/>
                    <a:pt x="5859" y="21600"/>
                    <a:pt x="8945" y="21207"/>
                  </a:cubicBezTo>
                  <a:cubicBezTo>
                    <a:pt x="12031" y="20815"/>
                    <a:pt x="15117" y="19244"/>
                    <a:pt x="15374" y="16298"/>
                  </a:cubicBezTo>
                  <a:cubicBezTo>
                    <a:pt x="15631" y="13353"/>
                    <a:pt x="13059" y="9033"/>
                    <a:pt x="10488" y="47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527515" y="4750928"/>
              <a:ext cx="209551" cy="17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12492"/>
                  </a:moveTo>
                  <a:cubicBezTo>
                    <a:pt x="436" y="10930"/>
                    <a:pt x="873" y="9369"/>
                    <a:pt x="2182" y="8328"/>
                  </a:cubicBezTo>
                  <a:cubicBezTo>
                    <a:pt x="3491" y="7287"/>
                    <a:pt x="5673" y="6766"/>
                    <a:pt x="7527" y="7937"/>
                  </a:cubicBezTo>
                  <a:cubicBezTo>
                    <a:pt x="9382" y="9108"/>
                    <a:pt x="10909" y="11971"/>
                    <a:pt x="11673" y="14053"/>
                  </a:cubicBezTo>
                  <a:cubicBezTo>
                    <a:pt x="12436" y="16135"/>
                    <a:pt x="12436" y="17436"/>
                    <a:pt x="12109" y="18737"/>
                  </a:cubicBezTo>
                  <a:cubicBezTo>
                    <a:pt x="11782" y="20039"/>
                    <a:pt x="11127" y="21340"/>
                    <a:pt x="10473" y="21470"/>
                  </a:cubicBezTo>
                  <a:cubicBezTo>
                    <a:pt x="9818" y="21600"/>
                    <a:pt x="9164" y="20559"/>
                    <a:pt x="9164" y="17696"/>
                  </a:cubicBezTo>
                  <a:cubicBezTo>
                    <a:pt x="9164" y="14834"/>
                    <a:pt x="9818" y="10149"/>
                    <a:pt x="12000" y="6896"/>
                  </a:cubicBezTo>
                  <a:cubicBezTo>
                    <a:pt x="14182" y="3643"/>
                    <a:pt x="17891" y="182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294681" y="5339276"/>
              <a:ext cx="75304" cy="268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728" fill="norm" stroke="1" extrusionOk="0">
                  <a:moveTo>
                    <a:pt x="1200" y="11952"/>
                  </a:moveTo>
                  <a:cubicBezTo>
                    <a:pt x="600" y="15716"/>
                    <a:pt x="0" y="19479"/>
                    <a:pt x="0" y="20461"/>
                  </a:cubicBezTo>
                  <a:cubicBezTo>
                    <a:pt x="0" y="21443"/>
                    <a:pt x="600" y="19643"/>
                    <a:pt x="1800" y="16207"/>
                  </a:cubicBezTo>
                  <a:cubicBezTo>
                    <a:pt x="3000" y="12770"/>
                    <a:pt x="4800" y="7698"/>
                    <a:pt x="6300" y="4752"/>
                  </a:cubicBezTo>
                  <a:cubicBezTo>
                    <a:pt x="7800" y="1807"/>
                    <a:pt x="9000" y="988"/>
                    <a:pt x="11100" y="498"/>
                  </a:cubicBezTo>
                  <a:cubicBezTo>
                    <a:pt x="13200" y="7"/>
                    <a:pt x="16200" y="-157"/>
                    <a:pt x="18300" y="170"/>
                  </a:cubicBezTo>
                  <a:cubicBezTo>
                    <a:pt x="20400" y="498"/>
                    <a:pt x="21600" y="1316"/>
                    <a:pt x="21300" y="2952"/>
                  </a:cubicBezTo>
                  <a:cubicBezTo>
                    <a:pt x="21000" y="4588"/>
                    <a:pt x="19200" y="7043"/>
                    <a:pt x="16200" y="9170"/>
                  </a:cubicBezTo>
                  <a:cubicBezTo>
                    <a:pt x="13200" y="11298"/>
                    <a:pt x="9000" y="13098"/>
                    <a:pt x="4800" y="148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400515" y="5265278"/>
              <a:ext cx="158751" cy="162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7477"/>
                  </a:moveTo>
                  <a:cubicBezTo>
                    <a:pt x="1152" y="6646"/>
                    <a:pt x="2304" y="5815"/>
                    <a:pt x="3600" y="5677"/>
                  </a:cubicBezTo>
                  <a:cubicBezTo>
                    <a:pt x="4896" y="5538"/>
                    <a:pt x="6336" y="6092"/>
                    <a:pt x="7632" y="7892"/>
                  </a:cubicBezTo>
                  <a:cubicBezTo>
                    <a:pt x="8928" y="9692"/>
                    <a:pt x="10080" y="12738"/>
                    <a:pt x="10656" y="14954"/>
                  </a:cubicBezTo>
                  <a:cubicBezTo>
                    <a:pt x="11232" y="17169"/>
                    <a:pt x="11232" y="18554"/>
                    <a:pt x="10656" y="19662"/>
                  </a:cubicBezTo>
                  <a:cubicBezTo>
                    <a:pt x="10080" y="20769"/>
                    <a:pt x="8928" y="21600"/>
                    <a:pt x="7920" y="21185"/>
                  </a:cubicBezTo>
                  <a:cubicBezTo>
                    <a:pt x="6912" y="20769"/>
                    <a:pt x="6048" y="19108"/>
                    <a:pt x="6768" y="15785"/>
                  </a:cubicBezTo>
                  <a:cubicBezTo>
                    <a:pt x="7488" y="12462"/>
                    <a:pt x="9792" y="7477"/>
                    <a:pt x="12528" y="4569"/>
                  </a:cubicBezTo>
                  <a:cubicBezTo>
                    <a:pt x="15264" y="1662"/>
                    <a:pt x="18432" y="83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553892" y="5313876"/>
              <a:ext cx="110815" cy="104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0824" fill="norm" stroke="1" extrusionOk="0">
                  <a:moveTo>
                    <a:pt x="11815" y="6794"/>
                  </a:moveTo>
                  <a:cubicBezTo>
                    <a:pt x="10615" y="4676"/>
                    <a:pt x="9415" y="2559"/>
                    <a:pt x="7815" y="1288"/>
                  </a:cubicBezTo>
                  <a:cubicBezTo>
                    <a:pt x="6215" y="18"/>
                    <a:pt x="4215" y="-406"/>
                    <a:pt x="2815" y="441"/>
                  </a:cubicBezTo>
                  <a:cubicBezTo>
                    <a:pt x="1415" y="1288"/>
                    <a:pt x="615" y="3406"/>
                    <a:pt x="215" y="5947"/>
                  </a:cubicBezTo>
                  <a:cubicBezTo>
                    <a:pt x="-185" y="8488"/>
                    <a:pt x="-185" y="11453"/>
                    <a:pt x="1615" y="14418"/>
                  </a:cubicBezTo>
                  <a:cubicBezTo>
                    <a:pt x="3415" y="17382"/>
                    <a:pt x="7015" y="20347"/>
                    <a:pt x="10615" y="20770"/>
                  </a:cubicBezTo>
                  <a:cubicBezTo>
                    <a:pt x="14215" y="21194"/>
                    <a:pt x="17815" y="19076"/>
                    <a:pt x="19615" y="15900"/>
                  </a:cubicBezTo>
                  <a:cubicBezTo>
                    <a:pt x="21415" y="12723"/>
                    <a:pt x="21415" y="8488"/>
                    <a:pt x="19415" y="5523"/>
                  </a:cubicBezTo>
                  <a:cubicBezTo>
                    <a:pt x="17415" y="2559"/>
                    <a:pt x="13415" y="865"/>
                    <a:pt x="10615" y="865"/>
                  </a:cubicBezTo>
                  <a:cubicBezTo>
                    <a:pt x="7815" y="865"/>
                    <a:pt x="6215" y="2559"/>
                    <a:pt x="4615" y="42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698965" y="5225099"/>
              <a:ext cx="323851" cy="187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0" y="8156"/>
                  </a:moveTo>
                  <a:cubicBezTo>
                    <a:pt x="424" y="11756"/>
                    <a:pt x="847" y="15356"/>
                    <a:pt x="988" y="17756"/>
                  </a:cubicBezTo>
                  <a:cubicBezTo>
                    <a:pt x="1129" y="20156"/>
                    <a:pt x="988" y="21356"/>
                    <a:pt x="847" y="21236"/>
                  </a:cubicBezTo>
                  <a:cubicBezTo>
                    <a:pt x="706" y="21116"/>
                    <a:pt x="565" y="19676"/>
                    <a:pt x="635" y="17156"/>
                  </a:cubicBezTo>
                  <a:cubicBezTo>
                    <a:pt x="706" y="14636"/>
                    <a:pt x="988" y="11036"/>
                    <a:pt x="1482" y="8276"/>
                  </a:cubicBezTo>
                  <a:cubicBezTo>
                    <a:pt x="1976" y="5516"/>
                    <a:pt x="2682" y="3596"/>
                    <a:pt x="3106" y="3236"/>
                  </a:cubicBezTo>
                  <a:cubicBezTo>
                    <a:pt x="3529" y="2876"/>
                    <a:pt x="3671" y="4076"/>
                    <a:pt x="4235" y="7076"/>
                  </a:cubicBezTo>
                  <a:cubicBezTo>
                    <a:pt x="4800" y="10076"/>
                    <a:pt x="5788" y="14876"/>
                    <a:pt x="6635" y="17636"/>
                  </a:cubicBezTo>
                  <a:cubicBezTo>
                    <a:pt x="7482" y="20396"/>
                    <a:pt x="8188" y="21116"/>
                    <a:pt x="9318" y="20156"/>
                  </a:cubicBezTo>
                  <a:cubicBezTo>
                    <a:pt x="10447" y="19196"/>
                    <a:pt x="12000" y="16556"/>
                    <a:pt x="12988" y="13436"/>
                  </a:cubicBezTo>
                  <a:cubicBezTo>
                    <a:pt x="13976" y="10316"/>
                    <a:pt x="14400" y="6716"/>
                    <a:pt x="14541" y="4316"/>
                  </a:cubicBezTo>
                  <a:cubicBezTo>
                    <a:pt x="14682" y="1916"/>
                    <a:pt x="14541" y="716"/>
                    <a:pt x="14047" y="236"/>
                  </a:cubicBezTo>
                  <a:cubicBezTo>
                    <a:pt x="13553" y="-244"/>
                    <a:pt x="12706" y="-4"/>
                    <a:pt x="11859" y="1076"/>
                  </a:cubicBezTo>
                  <a:cubicBezTo>
                    <a:pt x="11012" y="2156"/>
                    <a:pt x="10165" y="4076"/>
                    <a:pt x="9741" y="5636"/>
                  </a:cubicBezTo>
                  <a:cubicBezTo>
                    <a:pt x="9318" y="7196"/>
                    <a:pt x="9318" y="8396"/>
                    <a:pt x="10024" y="9596"/>
                  </a:cubicBezTo>
                  <a:cubicBezTo>
                    <a:pt x="10729" y="10796"/>
                    <a:pt x="12141" y="11996"/>
                    <a:pt x="14188" y="13196"/>
                  </a:cubicBezTo>
                  <a:cubicBezTo>
                    <a:pt x="16235" y="14396"/>
                    <a:pt x="18918" y="15596"/>
                    <a:pt x="21600" y="167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279865" y="5538328"/>
              <a:ext cx="381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175"/>
                    <a:pt x="4800" y="10350"/>
                    <a:pt x="8400" y="13950"/>
                  </a:cubicBezTo>
                  <a:cubicBezTo>
                    <a:pt x="12000" y="17550"/>
                    <a:pt x="16800" y="1957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6" name="Drawing"/>
          <p:cNvGrpSpPr/>
          <p:nvPr/>
        </p:nvGrpSpPr>
        <p:grpSpPr>
          <a:xfrm>
            <a:off x="806449" y="1180596"/>
            <a:ext cx="12075430" cy="7398255"/>
            <a:chOff x="0" y="-11086"/>
            <a:chExt cx="12075428" cy="7398252"/>
          </a:xfrm>
        </p:grpSpPr>
        <p:sp>
          <p:nvSpPr>
            <p:cNvPr id="2001" name="Line"/>
            <p:cNvSpPr/>
            <p:nvPr/>
          </p:nvSpPr>
          <p:spPr>
            <a:xfrm>
              <a:off x="1641223" y="169333"/>
              <a:ext cx="289178" cy="509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01" fill="norm" stroke="1" extrusionOk="0">
                  <a:moveTo>
                    <a:pt x="728" y="2588"/>
                  </a:moveTo>
                  <a:cubicBezTo>
                    <a:pt x="728" y="2142"/>
                    <a:pt x="728" y="1696"/>
                    <a:pt x="571" y="1160"/>
                  </a:cubicBezTo>
                  <a:cubicBezTo>
                    <a:pt x="413" y="625"/>
                    <a:pt x="98" y="0"/>
                    <a:pt x="19" y="0"/>
                  </a:cubicBezTo>
                  <a:cubicBezTo>
                    <a:pt x="-60" y="0"/>
                    <a:pt x="98" y="625"/>
                    <a:pt x="728" y="2455"/>
                  </a:cubicBezTo>
                  <a:cubicBezTo>
                    <a:pt x="1359" y="4284"/>
                    <a:pt x="2463" y="7319"/>
                    <a:pt x="3566" y="10264"/>
                  </a:cubicBezTo>
                  <a:cubicBezTo>
                    <a:pt x="4670" y="13210"/>
                    <a:pt x="5774" y="16066"/>
                    <a:pt x="6404" y="17762"/>
                  </a:cubicBezTo>
                  <a:cubicBezTo>
                    <a:pt x="7035" y="19458"/>
                    <a:pt x="7193" y="19993"/>
                    <a:pt x="7587" y="20484"/>
                  </a:cubicBezTo>
                  <a:cubicBezTo>
                    <a:pt x="7981" y="20975"/>
                    <a:pt x="8612" y="21421"/>
                    <a:pt x="9006" y="21421"/>
                  </a:cubicBezTo>
                  <a:cubicBezTo>
                    <a:pt x="9400" y="21421"/>
                    <a:pt x="9558" y="20975"/>
                    <a:pt x="9715" y="19726"/>
                  </a:cubicBezTo>
                  <a:cubicBezTo>
                    <a:pt x="9873" y="18476"/>
                    <a:pt x="10031" y="16423"/>
                    <a:pt x="10267" y="14817"/>
                  </a:cubicBezTo>
                  <a:cubicBezTo>
                    <a:pt x="10504" y="13210"/>
                    <a:pt x="10819" y="12050"/>
                    <a:pt x="11213" y="11782"/>
                  </a:cubicBezTo>
                  <a:cubicBezTo>
                    <a:pt x="11607" y="11514"/>
                    <a:pt x="12080" y="12139"/>
                    <a:pt x="12868" y="13612"/>
                  </a:cubicBezTo>
                  <a:cubicBezTo>
                    <a:pt x="13657" y="15084"/>
                    <a:pt x="14760" y="17405"/>
                    <a:pt x="15549" y="18788"/>
                  </a:cubicBezTo>
                  <a:cubicBezTo>
                    <a:pt x="16337" y="20172"/>
                    <a:pt x="16810" y="20618"/>
                    <a:pt x="17362" y="20975"/>
                  </a:cubicBezTo>
                  <a:cubicBezTo>
                    <a:pt x="17914" y="21332"/>
                    <a:pt x="18544" y="21600"/>
                    <a:pt x="19017" y="21466"/>
                  </a:cubicBezTo>
                  <a:cubicBezTo>
                    <a:pt x="19490" y="21332"/>
                    <a:pt x="19806" y="20797"/>
                    <a:pt x="20042" y="18967"/>
                  </a:cubicBezTo>
                  <a:cubicBezTo>
                    <a:pt x="20279" y="17137"/>
                    <a:pt x="20436" y="14013"/>
                    <a:pt x="20436" y="11112"/>
                  </a:cubicBezTo>
                  <a:cubicBezTo>
                    <a:pt x="20436" y="8212"/>
                    <a:pt x="20279" y="5534"/>
                    <a:pt x="20279" y="3883"/>
                  </a:cubicBezTo>
                  <a:cubicBezTo>
                    <a:pt x="20279" y="2231"/>
                    <a:pt x="20436" y="1607"/>
                    <a:pt x="20515" y="1517"/>
                  </a:cubicBezTo>
                  <a:cubicBezTo>
                    <a:pt x="20594" y="1428"/>
                    <a:pt x="20594" y="1874"/>
                    <a:pt x="20752" y="2321"/>
                  </a:cubicBezTo>
                  <a:cubicBezTo>
                    <a:pt x="20909" y="2767"/>
                    <a:pt x="21225" y="3213"/>
                    <a:pt x="21540" y="36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2023132" y="414866"/>
              <a:ext cx="205718" cy="25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210" fill="norm" stroke="1" extrusionOk="0">
                  <a:moveTo>
                    <a:pt x="14148" y="7316"/>
                  </a:moveTo>
                  <a:cubicBezTo>
                    <a:pt x="13266" y="5748"/>
                    <a:pt x="12384" y="4181"/>
                    <a:pt x="11503" y="3135"/>
                  </a:cubicBezTo>
                  <a:cubicBezTo>
                    <a:pt x="10621" y="2090"/>
                    <a:pt x="9739" y="1568"/>
                    <a:pt x="8197" y="2265"/>
                  </a:cubicBezTo>
                  <a:cubicBezTo>
                    <a:pt x="6654" y="2961"/>
                    <a:pt x="4450" y="4877"/>
                    <a:pt x="2907" y="7752"/>
                  </a:cubicBezTo>
                  <a:cubicBezTo>
                    <a:pt x="1364" y="10626"/>
                    <a:pt x="482" y="14458"/>
                    <a:pt x="152" y="16810"/>
                  </a:cubicBezTo>
                  <a:cubicBezTo>
                    <a:pt x="-179" y="19161"/>
                    <a:pt x="41" y="20032"/>
                    <a:pt x="703" y="20642"/>
                  </a:cubicBezTo>
                  <a:cubicBezTo>
                    <a:pt x="1364" y="21252"/>
                    <a:pt x="2466" y="21600"/>
                    <a:pt x="3899" y="20468"/>
                  </a:cubicBezTo>
                  <a:cubicBezTo>
                    <a:pt x="5331" y="19335"/>
                    <a:pt x="7094" y="16723"/>
                    <a:pt x="8307" y="14545"/>
                  </a:cubicBezTo>
                  <a:cubicBezTo>
                    <a:pt x="9519" y="12368"/>
                    <a:pt x="10180" y="10626"/>
                    <a:pt x="10731" y="8884"/>
                  </a:cubicBezTo>
                  <a:cubicBezTo>
                    <a:pt x="11282" y="7142"/>
                    <a:pt x="11723" y="5400"/>
                    <a:pt x="12054" y="5226"/>
                  </a:cubicBezTo>
                  <a:cubicBezTo>
                    <a:pt x="12384" y="5052"/>
                    <a:pt x="12605" y="6445"/>
                    <a:pt x="12715" y="7577"/>
                  </a:cubicBezTo>
                  <a:cubicBezTo>
                    <a:pt x="12825" y="8710"/>
                    <a:pt x="12825" y="9581"/>
                    <a:pt x="13156" y="10713"/>
                  </a:cubicBezTo>
                  <a:cubicBezTo>
                    <a:pt x="13486" y="11845"/>
                    <a:pt x="14148" y="13239"/>
                    <a:pt x="15029" y="13935"/>
                  </a:cubicBezTo>
                  <a:cubicBezTo>
                    <a:pt x="15911" y="14632"/>
                    <a:pt x="17013" y="14632"/>
                    <a:pt x="18115" y="12194"/>
                  </a:cubicBezTo>
                  <a:cubicBezTo>
                    <a:pt x="19217" y="9755"/>
                    <a:pt x="20319" y="4877"/>
                    <a:pt x="2142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2231743" y="80212"/>
              <a:ext cx="73307" cy="518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521" fill="norm" stroke="1" extrusionOk="0">
                  <a:moveTo>
                    <a:pt x="2860" y="1501"/>
                  </a:moveTo>
                  <a:cubicBezTo>
                    <a:pt x="2243" y="799"/>
                    <a:pt x="1625" y="97"/>
                    <a:pt x="1008" y="9"/>
                  </a:cubicBezTo>
                  <a:cubicBezTo>
                    <a:pt x="391" y="-79"/>
                    <a:pt x="-226" y="448"/>
                    <a:pt x="83" y="2292"/>
                  </a:cubicBezTo>
                  <a:cubicBezTo>
                    <a:pt x="391" y="4136"/>
                    <a:pt x="1625" y="7297"/>
                    <a:pt x="3168" y="10106"/>
                  </a:cubicBezTo>
                  <a:cubicBezTo>
                    <a:pt x="4711" y="12916"/>
                    <a:pt x="6563" y="15375"/>
                    <a:pt x="9648" y="17219"/>
                  </a:cubicBezTo>
                  <a:cubicBezTo>
                    <a:pt x="12734" y="19062"/>
                    <a:pt x="17054" y="20292"/>
                    <a:pt x="21374" y="21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2356284" y="0"/>
              <a:ext cx="158317" cy="617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523" fill="norm" stroke="1" extrusionOk="0">
                  <a:moveTo>
                    <a:pt x="12731" y="15334"/>
                  </a:moveTo>
                  <a:cubicBezTo>
                    <a:pt x="11878" y="14375"/>
                    <a:pt x="11025" y="13417"/>
                    <a:pt x="10173" y="12717"/>
                  </a:cubicBezTo>
                  <a:cubicBezTo>
                    <a:pt x="9320" y="12016"/>
                    <a:pt x="8468" y="11574"/>
                    <a:pt x="7473" y="11463"/>
                  </a:cubicBezTo>
                  <a:cubicBezTo>
                    <a:pt x="6478" y="11353"/>
                    <a:pt x="5341" y="11574"/>
                    <a:pt x="3920" y="12680"/>
                  </a:cubicBezTo>
                  <a:cubicBezTo>
                    <a:pt x="2499" y="13786"/>
                    <a:pt x="794" y="15776"/>
                    <a:pt x="225" y="17361"/>
                  </a:cubicBezTo>
                  <a:cubicBezTo>
                    <a:pt x="-343" y="18946"/>
                    <a:pt x="225" y="20126"/>
                    <a:pt x="1220" y="20789"/>
                  </a:cubicBezTo>
                  <a:cubicBezTo>
                    <a:pt x="2215" y="21453"/>
                    <a:pt x="3636" y="21600"/>
                    <a:pt x="4915" y="21489"/>
                  </a:cubicBezTo>
                  <a:cubicBezTo>
                    <a:pt x="6194" y="21379"/>
                    <a:pt x="7331" y="21010"/>
                    <a:pt x="8752" y="19720"/>
                  </a:cubicBezTo>
                  <a:cubicBezTo>
                    <a:pt x="10173" y="18430"/>
                    <a:pt x="11878" y="16218"/>
                    <a:pt x="13157" y="13675"/>
                  </a:cubicBezTo>
                  <a:cubicBezTo>
                    <a:pt x="14436" y="11132"/>
                    <a:pt x="15289" y="8257"/>
                    <a:pt x="15715" y="6045"/>
                  </a:cubicBezTo>
                  <a:cubicBezTo>
                    <a:pt x="16141" y="3833"/>
                    <a:pt x="16141" y="2285"/>
                    <a:pt x="15573" y="1327"/>
                  </a:cubicBezTo>
                  <a:cubicBezTo>
                    <a:pt x="15004" y="369"/>
                    <a:pt x="13868" y="0"/>
                    <a:pt x="12873" y="0"/>
                  </a:cubicBezTo>
                  <a:cubicBezTo>
                    <a:pt x="11878" y="0"/>
                    <a:pt x="11025" y="369"/>
                    <a:pt x="10173" y="1659"/>
                  </a:cubicBezTo>
                  <a:cubicBezTo>
                    <a:pt x="9320" y="2949"/>
                    <a:pt x="8468" y="5160"/>
                    <a:pt x="8752" y="7446"/>
                  </a:cubicBezTo>
                  <a:cubicBezTo>
                    <a:pt x="9036" y="9731"/>
                    <a:pt x="10457" y="12090"/>
                    <a:pt x="12731" y="13970"/>
                  </a:cubicBezTo>
                  <a:cubicBezTo>
                    <a:pt x="15004" y="15850"/>
                    <a:pt x="18131" y="17251"/>
                    <a:pt x="21257" y="186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2647950" y="154516"/>
              <a:ext cx="63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2667000" y="293653"/>
              <a:ext cx="118534" cy="317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16200" y="467"/>
                  </a:moveTo>
                  <a:cubicBezTo>
                    <a:pt x="14271" y="181"/>
                    <a:pt x="12343" y="-105"/>
                    <a:pt x="10800" y="38"/>
                  </a:cubicBezTo>
                  <a:cubicBezTo>
                    <a:pt x="9257" y="181"/>
                    <a:pt x="8100" y="753"/>
                    <a:pt x="6750" y="2112"/>
                  </a:cubicBezTo>
                  <a:cubicBezTo>
                    <a:pt x="5400" y="3471"/>
                    <a:pt x="3857" y="5617"/>
                    <a:pt x="4629" y="7548"/>
                  </a:cubicBezTo>
                  <a:cubicBezTo>
                    <a:pt x="5400" y="9479"/>
                    <a:pt x="8486" y="11196"/>
                    <a:pt x="11571" y="12555"/>
                  </a:cubicBezTo>
                  <a:cubicBezTo>
                    <a:pt x="14657" y="13914"/>
                    <a:pt x="17743" y="14915"/>
                    <a:pt x="19479" y="15773"/>
                  </a:cubicBezTo>
                  <a:cubicBezTo>
                    <a:pt x="21214" y="16631"/>
                    <a:pt x="21600" y="17347"/>
                    <a:pt x="21600" y="18062"/>
                  </a:cubicBezTo>
                  <a:cubicBezTo>
                    <a:pt x="21600" y="18777"/>
                    <a:pt x="21214" y="19492"/>
                    <a:pt x="18321" y="20136"/>
                  </a:cubicBezTo>
                  <a:cubicBezTo>
                    <a:pt x="15429" y="20780"/>
                    <a:pt x="10029" y="21352"/>
                    <a:pt x="6557" y="21423"/>
                  </a:cubicBezTo>
                  <a:cubicBezTo>
                    <a:pt x="3086" y="21495"/>
                    <a:pt x="1543" y="21066"/>
                    <a:pt x="0" y="206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3781631" y="197837"/>
              <a:ext cx="41069" cy="462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056" fill="norm" stroke="1" extrusionOk="0">
                  <a:moveTo>
                    <a:pt x="20955" y="2655"/>
                  </a:moveTo>
                  <a:cubicBezTo>
                    <a:pt x="18795" y="2173"/>
                    <a:pt x="16635" y="1691"/>
                    <a:pt x="14475" y="1160"/>
                  </a:cubicBezTo>
                  <a:cubicBezTo>
                    <a:pt x="12315" y="630"/>
                    <a:pt x="10155" y="51"/>
                    <a:pt x="7995" y="3"/>
                  </a:cubicBezTo>
                  <a:cubicBezTo>
                    <a:pt x="5835" y="-45"/>
                    <a:pt x="3675" y="437"/>
                    <a:pt x="2055" y="2366"/>
                  </a:cubicBezTo>
                  <a:cubicBezTo>
                    <a:pt x="435" y="4294"/>
                    <a:pt x="-645" y="7669"/>
                    <a:pt x="435" y="11189"/>
                  </a:cubicBezTo>
                  <a:cubicBezTo>
                    <a:pt x="1515" y="14709"/>
                    <a:pt x="4755" y="18373"/>
                    <a:pt x="5835" y="19964"/>
                  </a:cubicBezTo>
                  <a:cubicBezTo>
                    <a:pt x="6915" y="21555"/>
                    <a:pt x="5835" y="21073"/>
                    <a:pt x="4755" y="205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3514418" y="116416"/>
              <a:ext cx="530532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600" fill="norm" stroke="1" extrusionOk="0">
                  <a:moveTo>
                    <a:pt x="1684" y="21600"/>
                  </a:moveTo>
                  <a:cubicBezTo>
                    <a:pt x="1084" y="21600"/>
                    <a:pt x="484" y="21600"/>
                    <a:pt x="184" y="20979"/>
                  </a:cubicBezTo>
                  <a:cubicBezTo>
                    <a:pt x="-116" y="20359"/>
                    <a:pt x="-116" y="19117"/>
                    <a:pt x="698" y="17007"/>
                  </a:cubicBezTo>
                  <a:cubicBezTo>
                    <a:pt x="1513" y="14897"/>
                    <a:pt x="3141" y="11917"/>
                    <a:pt x="5241" y="9186"/>
                  </a:cubicBezTo>
                  <a:cubicBezTo>
                    <a:pt x="7341" y="6455"/>
                    <a:pt x="9913" y="3972"/>
                    <a:pt x="12313" y="2359"/>
                  </a:cubicBezTo>
                  <a:cubicBezTo>
                    <a:pt x="14713" y="745"/>
                    <a:pt x="16941" y="0"/>
                    <a:pt x="18441" y="0"/>
                  </a:cubicBezTo>
                  <a:cubicBezTo>
                    <a:pt x="19941" y="0"/>
                    <a:pt x="20713" y="745"/>
                    <a:pt x="21484" y="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3956050" y="403282"/>
              <a:ext cx="177800" cy="254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4" fill="norm" stroke="1" extrusionOk="0">
                  <a:moveTo>
                    <a:pt x="0" y="10360"/>
                  </a:moveTo>
                  <a:cubicBezTo>
                    <a:pt x="1286" y="10708"/>
                    <a:pt x="2571" y="11057"/>
                    <a:pt x="5143" y="9925"/>
                  </a:cubicBezTo>
                  <a:cubicBezTo>
                    <a:pt x="7714" y="8792"/>
                    <a:pt x="11571" y="6179"/>
                    <a:pt x="13629" y="4437"/>
                  </a:cubicBezTo>
                  <a:cubicBezTo>
                    <a:pt x="15686" y="2695"/>
                    <a:pt x="15943" y="1825"/>
                    <a:pt x="15686" y="1041"/>
                  </a:cubicBezTo>
                  <a:cubicBezTo>
                    <a:pt x="15429" y="257"/>
                    <a:pt x="14657" y="-440"/>
                    <a:pt x="12471" y="344"/>
                  </a:cubicBezTo>
                  <a:cubicBezTo>
                    <a:pt x="10286" y="1128"/>
                    <a:pt x="6686" y="3392"/>
                    <a:pt x="4243" y="6528"/>
                  </a:cubicBezTo>
                  <a:cubicBezTo>
                    <a:pt x="1800" y="9663"/>
                    <a:pt x="514" y="13670"/>
                    <a:pt x="1157" y="16370"/>
                  </a:cubicBezTo>
                  <a:cubicBezTo>
                    <a:pt x="1800" y="19070"/>
                    <a:pt x="4371" y="20463"/>
                    <a:pt x="8100" y="20812"/>
                  </a:cubicBezTo>
                  <a:cubicBezTo>
                    <a:pt x="11829" y="21160"/>
                    <a:pt x="16714" y="20463"/>
                    <a:pt x="21600" y="197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4235192" y="406238"/>
              <a:ext cx="108208" cy="303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9" h="21248" fill="norm" stroke="1" extrusionOk="0">
                  <a:moveTo>
                    <a:pt x="20449" y="603"/>
                  </a:moveTo>
                  <a:cubicBezTo>
                    <a:pt x="18849" y="159"/>
                    <a:pt x="17249" y="-285"/>
                    <a:pt x="13449" y="233"/>
                  </a:cubicBezTo>
                  <a:cubicBezTo>
                    <a:pt x="9649" y="751"/>
                    <a:pt x="3649" y="2230"/>
                    <a:pt x="1249" y="3931"/>
                  </a:cubicBezTo>
                  <a:cubicBezTo>
                    <a:pt x="-1151" y="5633"/>
                    <a:pt x="49" y="7556"/>
                    <a:pt x="3649" y="9849"/>
                  </a:cubicBezTo>
                  <a:cubicBezTo>
                    <a:pt x="7249" y="12142"/>
                    <a:pt x="13249" y="14805"/>
                    <a:pt x="16449" y="16581"/>
                  </a:cubicBezTo>
                  <a:cubicBezTo>
                    <a:pt x="19649" y="18356"/>
                    <a:pt x="20049" y="19244"/>
                    <a:pt x="19449" y="19983"/>
                  </a:cubicBezTo>
                  <a:cubicBezTo>
                    <a:pt x="18849" y="20723"/>
                    <a:pt x="17249" y="21315"/>
                    <a:pt x="14649" y="21241"/>
                  </a:cubicBezTo>
                  <a:cubicBezTo>
                    <a:pt x="12049" y="21167"/>
                    <a:pt x="8449" y="20427"/>
                    <a:pt x="6449" y="19466"/>
                  </a:cubicBezTo>
                  <a:cubicBezTo>
                    <a:pt x="4449" y="18504"/>
                    <a:pt x="4049" y="17320"/>
                    <a:pt x="3649" y="16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4458368" y="103716"/>
              <a:ext cx="145382" cy="600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512" fill="norm" stroke="1" extrusionOk="0">
                  <a:moveTo>
                    <a:pt x="9292" y="0"/>
                  </a:moveTo>
                  <a:cubicBezTo>
                    <a:pt x="7101" y="2577"/>
                    <a:pt x="4910" y="5154"/>
                    <a:pt x="3501" y="7693"/>
                  </a:cubicBezTo>
                  <a:cubicBezTo>
                    <a:pt x="2092" y="10232"/>
                    <a:pt x="1466" y="12733"/>
                    <a:pt x="997" y="14779"/>
                  </a:cubicBezTo>
                  <a:cubicBezTo>
                    <a:pt x="527" y="16825"/>
                    <a:pt x="214" y="18417"/>
                    <a:pt x="58" y="19478"/>
                  </a:cubicBezTo>
                  <a:cubicBezTo>
                    <a:pt x="-99" y="20539"/>
                    <a:pt x="-99" y="21069"/>
                    <a:pt x="2249" y="21335"/>
                  </a:cubicBezTo>
                  <a:cubicBezTo>
                    <a:pt x="4597" y="21600"/>
                    <a:pt x="9292" y="21600"/>
                    <a:pt x="12892" y="21107"/>
                  </a:cubicBezTo>
                  <a:cubicBezTo>
                    <a:pt x="16492" y="20615"/>
                    <a:pt x="18997" y="19629"/>
                    <a:pt x="21501" y="186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4457700" y="497416"/>
              <a:ext cx="304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50" y="14400"/>
                    <a:pt x="10500" y="7200"/>
                    <a:pt x="14100" y="3600"/>
                  </a:cubicBezTo>
                  <a:cubicBezTo>
                    <a:pt x="17700" y="0"/>
                    <a:pt x="1965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1689100" y="720029"/>
              <a:ext cx="3225800" cy="237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21185"/>
                  </a:moveTo>
                  <a:cubicBezTo>
                    <a:pt x="553" y="21376"/>
                    <a:pt x="1106" y="21567"/>
                    <a:pt x="1672" y="21376"/>
                  </a:cubicBezTo>
                  <a:cubicBezTo>
                    <a:pt x="2239" y="21185"/>
                    <a:pt x="2820" y="20611"/>
                    <a:pt x="3387" y="19751"/>
                  </a:cubicBezTo>
                  <a:cubicBezTo>
                    <a:pt x="3954" y="18891"/>
                    <a:pt x="4507" y="17744"/>
                    <a:pt x="5088" y="16502"/>
                  </a:cubicBezTo>
                  <a:cubicBezTo>
                    <a:pt x="5669" y="15259"/>
                    <a:pt x="6279" y="13921"/>
                    <a:pt x="6817" y="12870"/>
                  </a:cubicBezTo>
                  <a:cubicBezTo>
                    <a:pt x="7356" y="11818"/>
                    <a:pt x="7824" y="11054"/>
                    <a:pt x="8298" y="10194"/>
                  </a:cubicBezTo>
                  <a:cubicBezTo>
                    <a:pt x="8773" y="9333"/>
                    <a:pt x="9255" y="8378"/>
                    <a:pt x="9758" y="7517"/>
                  </a:cubicBezTo>
                  <a:cubicBezTo>
                    <a:pt x="10261" y="6657"/>
                    <a:pt x="10786" y="5893"/>
                    <a:pt x="11282" y="5224"/>
                  </a:cubicBezTo>
                  <a:cubicBezTo>
                    <a:pt x="11778" y="4555"/>
                    <a:pt x="12246" y="3981"/>
                    <a:pt x="12728" y="3408"/>
                  </a:cubicBezTo>
                  <a:cubicBezTo>
                    <a:pt x="13209" y="2834"/>
                    <a:pt x="13706" y="2261"/>
                    <a:pt x="14173" y="1783"/>
                  </a:cubicBezTo>
                  <a:cubicBezTo>
                    <a:pt x="14641" y="1305"/>
                    <a:pt x="15080" y="923"/>
                    <a:pt x="15612" y="636"/>
                  </a:cubicBezTo>
                  <a:cubicBezTo>
                    <a:pt x="16143" y="349"/>
                    <a:pt x="16767" y="158"/>
                    <a:pt x="17341" y="63"/>
                  </a:cubicBezTo>
                  <a:cubicBezTo>
                    <a:pt x="17915" y="-33"/>
                    <a:pt x="18439" y="-33"/>
                    <a:pt x="19056" y="158"/>
                  </a:cubicBezTo>
                  <a:cubicBezTo>
                    <a:pt x="19672" y="349"/>
                    <a:pt x="20381" y="732"/>
                    <a:pt x="20820" y="923"/>
                  </a:cubicBezTo>
                  <a:cubicBezTo>
                    <a:pt x="21260" y="1114"/>
                    <a:pt x="21430" y="1114"/>
                    <a:pt x="21600" y="1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2425700" y="859366"/>
              <a:ext cx="22479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93" y="21394"/>
                    <a:pt x="1586" y="21189"/>
                    <a:pt x="2380" y="20880"/>
                  </a:cubicBezTo>
                  <a:cubicBezTo>
                    <a:pt x="3173" y="20571"/>
                    <a:pt x="3966" y="20160"/>
                    <a:pt x="4739" y="19646"/>
                  </a:cubicBezTo>
                  <a:cubicBezTo>
                    <a:pt x="5512" y="19131"/>
                    <a:pt x="6264" y="18514"/>
                    <a:pt x="7037" y="17589"/>
                  </a:cubicBezTo>
                  <a:cubicBezTo>
                    <a:pt x="7810" y="16663"/>
                    <a:pt x="8603" y="15429"/>
                    <a:pt x="9427" y="14194"/>
                  </a:cubicBezTo>
                  <a:cubicBezTo>
                    <a:pt x="10251" y="12960"/>
                    <a:pt x="11105" y="11726"/>
                    <a:pt x="11949" y="10594"/>
                  </a:cubicBezTo>
                  <a:cubicBezTo>
                    <a:pt x="12793" y="9463"/>
                    <a:pt x="13627" y="8434"/>
                    <a:pt x="14461" y="7509"/>
                  </a:cubicBezTo>
                  <a:cubicBezTo>
                    <a:pt x="15295" y="6583"/>
                    <a:pt x="16129" y="5760"/>
                    <a:pt x="16983" y="4937"/>
                  </a:cubicBezTo>
                  <a:cubicBezTo>
                    <a:pt x="17837" y="4114"/>
                    <a:pt x="18712" y="3291"/>
                    <a:pt x="19485" y="2469"/>
                  </a:cubicBezTo>
                  <a:cubicBezTo>
                    <a:pt x="20258" y="1646"/>
                    <a:pt x="20929" y="82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5016500" y="338666"/>
              <a:ext cx="317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5111750" y="560916"/>
              <a:ext cx="127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1435100" y="1737783"/>
              <a:ext cx="266700" cy="467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0" y="1362"/>
                  </a:moveTo>
                  <a:cubicBezTo>
                    <a:pt x="0" y="681"/>
                    <a:pt x="0" y="0"/>
                    <a:pt x="257" y="0"/>
                  </a:cubicBezTo>
                  <a:cubicBezTo>
                    <a:pt x="514" y="0"/>
                    <a:pt x="1029" y="681"/>
                    <a:pt x="1629" y="2627"/>
                  </a:cubicBezTo>
                  <a:cubicBezTo>
                    <a:pt x="2229" y="4573"/>
                    <a:pt x="2914" y="7784"/>
                    <a:pt x="3257" y="11092"/>
                  </a:cubicBezTo>
                  <a:cubicBezTo>
                    <a:pt x="3600" y="14400"/>
                    <a:pt x="3600" y="17805"/>
                    <a:pt x="3343" y="18292"/>
                  </a:cubicBezTo>
                  <a:cubicBezTo>
                    <a:pt x="3086" y="18778"/>
                    <a:pt x="2571" y="16346"/>
                    <a:pt x="2314" y="14886"/>
                  </a:cubicBezTo>
                  <a:cubicBezTo>
                    <a:pt x="2057" y="13427"/>
                    <a:pt x="2057" y="12941"/>
                    <a:pt x="2571" y="12697"/>
                  </a:cubicBezTo>
                  <a:cubicBezTo>
                    <a:pt x="3086" y="12454"/>
                    <a:pt x="4114" y="12454"/>
                    <a:pt x="5829" y="11919"/>
                  </a:cubicBezTo>
                  <a:cubicBezTo>
                    <a:pt x="7543" y="11384"/>
                    <a:pt x="9943" y="10314"/>
                    <a:pt x="11829" y="8708"/>
                  </a:cubicBezTo>
                  <a:cubicBezTo>
                    <a:pt x="13714" y="7103"/>
                    <a:pt x="15086" y="4962"/>
                    <a:pt x="15943" y="3503"/>
                  </a:cubicBezTo>
                  <a:cubicBezTo>
                    <a:pt x="16800" y="2043"/>
                    <a:pt x="17143" y="1265"/>
                    <a:pt x="17314" y="1216"/>
                  </a:cubicBezTo>
                  <a:cubicBezTo>
                    <a:pt x="17486" y="1168"/>
                    <a:pt x="17486" y="1849"/>
                    <a:pt x="17314" y="3989"/>
                  </a:cubicBezTo>
                  <a:cubicBezTo>
                    <a:pt x="17143" y="6130"/>
                    <a:pt x="16800" y="9730"/>
                    <a:pt x="16714" y="12551"/>
                  </a:cubicBezTo>
                  <a:cubicBezTo>
                    <a:pt x="16629" y="15373"/>
                    <a:pt x="16800" y="17416"/>
                    <a:pt x="17057" y="18730"/>
                  </a:cubicBezTo>
                  <a:cubicBezTo>
                    <a:pt x="17314" y="20043"/>
                    <a:pt x="17657" y="20627"/>
                    <a:pt x="18257" y="21016"/>
                  </a:cubicBezTo>
                  <a:cubicBezTo>
                    <a:pt x="18857" y="21405"/>
                    <a:pt x="19714" y="21600"/>
                    <a:pt x="20314" y="21454"/>
                  </a:cubicBezTo>
                  <a:cubicBezTo>
                    <a:pt x="20914" y="21308"/>
                    <a:pt x="21257" y="20822"/>
                    <a:pt x="21600" y="203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1737033" y="2059516"/>
              <a:ext cx="83052" cy="145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1" h="21460" fill="norm" stroke="1" extrusionOk="0">
                  <a:moveTo>
                    <a:pt x="13358" y="0"/>
                  </a:moveTo>
                  <a:cubicBezTo>
                    <a:pt x="9143" y="2817"/>
                    <a:pt x="4928" y="5635"/>
                    <a:pt x="2558" y="8765"/>
                  </a:cubicBezTo>
                  <a:cubicBezTo>
                    <a:pt x="187" y="11896"/>
                    <a:pt x="-340" y="15339"/>
                    <a:pt x="187" y="17687"/>
                  </a:cubicBezTo>
                  <a:cubicBezTo>
                    <a:pt x="714" y="20035"/>
                    <a:pt x="2294" y="21287"/>
                    <a:pt x="5455" y="21443"/>
                  </a:cubicBezTo>
                  <a:cubicBezTo>
                    <a:pt x="8616" y="21600"/>
                    <a:pt x="13358" y="20661"/>
                    <a:pt x="16519" y="18157"/>
                  </a:cubicBezTo>
                  <a:cubicBezTo>
                    <a:pt x="19680" y="15652"/>
                    <a:pt x="21260" y="11583"/>
                    <a:pt x="20470" y="8296"/>
                  </a:cubicBezTo>
                  <a:cubicBezTo>
                    <a:pt x="19680" y="5009"/>
                    <a:pt x="16519" y="2504"/>
                    <a:pt x="1335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1981200" y="1843616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2006600" y="2046816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2402017" y="1724944"/>
              <a:ext cx="360233" cy="433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186" fill="norm" stroke="1" extrusionOk="0">
                  <a:moveTo>
                    <a:pt x="8234" y="2383"/>
                  </a:moveTo>
                  <a:cubicBezTo>
                    <a:pt x="8108" y="1867"/>
                    <a:pt x="7981" y="1350"/>
                    <a:pt x="7413" y="1092"/>
                  </a:cubicBezTo>
                  <a:cubicBezTo>
                    <a:pt x="6844" y="833"/>
                    <a:pt x="5834" y="833"/>
                    <a:pt x="4760" y="1505"/>
                  </a:cubicBezTo>
                  <a:cubicBezTo>
                    <a:pt x="3686" y="2177"/>
                    <a:pt x="2550" y="3520"/>
                    <a:pt x="1665" y="5794"/>
                  </a:cubicBezTo>
                  <a:cubicBezTo>
                    <a:pt x="781" y="8068"/>
                    <a:pt x="150" y="11271"/>
                    <a:pt x="23" y="13907"/>
                  </a:cubicBezTo>
                  <a:cubicBezTo>
                    <a:pt x="-103" y="16542"/>
                    <a:pt x="276" y="18609"/>
                    <a:pt x="1097" y="19849"/>
                  </a:cubicBezTo>
                  <a:cubicBezTo>
                    <a:pt x="1918" y="21090"/>
                    <a:pt x="3181" y="21503"/>
                    <a:pt x="4950" y="20935"/>
                  </a:cubicBezTo>
                  <a:cubicBezTo>
                    <a:pt x="6718" y="20366"/>
                    <a:pt x="8992" y="18816"/>
                    <a:pt x="10381" y="16387"/>
                  </a:cubicBezTo>
                  <a:cubicBezTo>
                    <a:pt x="11771" y="13959"/>
                    <a:pt x="12276" y="10651"/>
                    <a:pt x="12529" y="8171"/>
                  </a:cubicBezTo>
                  <a:cubicBezTo>
                    <a:pt x="12781" y="5691"/>
                    <a:pt x="12781" y="4037"/>
                    <a:pt x="12465" y="2797"/>
                  </a:cubicBezTo>
                  <a:cubicBezTo>
                    <a:pt x="12150" y="1557"/>
                    <a:pt x="11518" y="730"/>
                    <a:pt x="10886" y="316"/>
                  </a:cubicBezTo>
                  <a:cubicBezTo>
                    <a:pt x="10255" y="-97"/>
                    <a:pt x="9623" y="-97"/>
                    <a:pt x="8739" y="265"/>
                  </a:cubicBezTo>
                  <a:cubicBezTo>
                    <a:pt x="7855" y="626"/>
                    <a:pt x="6718" y="1350"/>
                    <a:pt x="5834" y="2590"/>
                  </a:cubicBezTo>
                  <a:cubicBezTo>
                    <a:pt x="4950" y="3830"/>
                    <a:pt x="4318" y="5587"/>
                    <a:pt x="4255" y="7034"/>
                  </a:cubicBezTo>
                  <a:cubicBezTo>
                    <a:pt x="4192" y="8481"/>
                    <a:pt x="4697" y="9618"/>
                    <a:pt x="7350" y="10083"/>
                  </a:cubicBezTo>
                  <a:cubicBezTo>
                    <a:pt x="10002" y="10548"/>
                    <a:pt x="14802" y="10341"/>
                    <a:pt x="17518" y="10135"/>
                  </a:cubicBezTo>
                  <a:cubicBezTo>
                    <a:pt x="20234" y="9928"/>
                    <a:pt x="20865" y="9721"/>
                    <a:pt x="21497" y="9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3003550" y="1907116"/>
              <a:ext cx="228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00" y="0"/>
                    <a:pt x="12400" y="0"/>
                    <a:pt x="16000" y="3600"/>
                  </a:cubicBezTo>
                  <a:cubicBezTo>
                    <a:pt x="19600" y="7200"/>
                    <a:pt x="206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3003550" y="2091266"/>
              <a:ext cx="260350" cy="50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4954"/>
                  </a:moveTo>
                  <a:cubicBezTo>
                    <a:pt x="2283" y="18277"/>
                    <a:pt x="4566" y="21600"/>
                    <a:pt x="8166" y="19108"/>
                  </a:cubicBezTo>
                  <a:cubicBezTo>
                    <a:pt x="11766" y="16615"/>
                    <a:pt x="16683" y="830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3592118" y="1745985"/>
              <a:ext cx="294082" cy="409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42" fill="norm" stroke="1" extrusionOk="0">
                  <a:moveTo>
                    <a:pt x="13567" y="3760"/>
                  </a:moveTo>
                  <a:cubicBezTo>
                    <a:pt x="13105" y="3320"/>
                    <a:pt x="12642" y="2879"/>
                    <a:pt x="12025" y="2603"/>
                  </a:cubicBezTo>
                  <a:cubicBezTo>
                    <a:pt x="11407" y="2328"/>
                    <a:pt x="10636" y="2217"/>
                    <a:pt x="9865" y="2162"/>
                  </a:cubicBezTo>
                  <a:cubicBezTo>
                    <a:pt x="9093" y="2107"/>
                    <a:pt x="8322" y="2107"/>
                    <a:pt x="7010" y="3099"/>
                  </a:cubicBezTo>
                  <a:cubicBezTo>
                    <a:pt x="5699" y="4091"/>
                    <a:pt x="3847" y="6075"/>
                    <a:pt x="2536" y="8775"/>
                  </a:cubicBezTo>
                  <a:cubicBezTo>
                    <a:pt x="1225" y="11475"/>
                    <a:pt x="453" y="14891"/>
                    <a:pt x="145" y="16930"/>
                  </a:cubicBezTo>
                  <a:cubicBezTo>
                    <a:pt x="-164" y="18969"/>
                    <a:pt x="-10" y="19630"/>
                    <a:pt x="916" y="20236"/>
                  </a:cubicBezTo>
                  <a:cubicBezTo>
                    <a:pt x="1842" y="20842"/>
                    <a:pt x="3539" y="21393"/>
                    <a:pt x="5776" y="21338"/>
                  </a:cubicBezTo>
                  <a:cubicBezTo>
                    <a:pt x="8013" y="21283"/>
                    <a:pt x="10790" y="20622"/>
                    <a:pt x="13027" y="19024"/>
                  </a:cubicBezTo>
                  <a:cubicBezTo>
                    <a:pt x="15265" y="17426"/>
                    <a:pt x="16962" y="14891"/>
                    <a:pt x="17656" y="11971"/>
                  </a:cubicBezTo>
                  <a:cubicBezTo>
                    <a:pt x="18350" y="9050"/>
                    <a:pt x="18042" y="5744"/>
                    <a:pt x="17116" y="3595"/>
                  </a:cubicBezTo>
                  <a:cubicBezTo>
                    <a:pt x="16190" y="1446"/>
                    <a:pt x="14647" y="454"/>
                    <a:pt x="12950" y="124"/>
                  </a:cubicBezTo>
                  <a:cubicBezTo>
                    <a:pt x="11253" y="-207"/>
                    <a:pt x="9402" y="124"/>
                    <a:pt x="7859" y="1115"/>
                  </a:cubicBezTo>
                  <a:cubicBezTo>
                    <a:pt x="6316" y="2107"/>
                    <a:pt x="5082" y="3760"/>
                    <a:pt x="4465" y="4917"/>
                  </a:cubicBezTo>
                  <a:cubicBezTo>
                    <a:pt x="3847" y="6075"/>
                    <a:pt x="3847" y="6736"/>
                    <a:pt x="4773" y="7452"/>
                  </a:cubicBezTo>
                  <a:cubicBezTo>
                    <a:pt x="5699" y="8169"/>
                    <a:pt x="7550" y="8940"/>
                    <a:pt x="10482" y="8995"/>
                  </a:cubicBezTo>
                  <a:cubicBezTo>
                    <a:pt x="13413" y="9050"/>
                    <a:pt x="17425" y="8389"/>
                    <a:pt x="21436" y="77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3903047" y="2142066"/>
              <a:ext cx="97624" cy="182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1" h="21364" fill="norm" stroke="1" extrusionOk="0">
                  <a:moveTo>
                    <a:pt x="15006" y="4469"/>
                  </a:moveTo>
                  <a:cubicBezTo>
                    <a:pt x="13683" y="3476"/>
                    <a:pt x="12361" y="2483"/>
                    <a:pt x="10818" y="2359"/>
                  </a:cubicBezTo>
                  <a:cubicBezTo>
                    <a:pt x="9275" y="2234"/>
                    <a:pt x="7512" y="2979"/>
                    <a:pt x="5528" y="5710"/>
                  </a:cubicBezTo>
                  <a:cubicBezTo>
                    <a:pt x="3544" y="8441"/>
                    <a:pt x="1340" y="13159"/>
                    <a:pt x="459" y="16138"/>
                  </a:cubicBezTo>
                  <a:cubicBezTo>
                    <a:pt x="-423" y="19117"/>
                    <a:pt x="18" y="20359"/>
                    <a:pt x="1340" y="20979"/>
                  </a:cubicBezTo>
                  <a:cubicBezTo>
                    <a:pt x="2663" y="21600"/>
                    <a:pt x="4867" y="21600"/>
                    <a:pt x="8173" y="19986"/>
                  </a:cubicBezTo>
                  <a:cubicBezTo>
                    <a:pt x="11479" y="18372"/>
                    <a:pt x="15887" y="15145"/>
                    <a:pt x="18312" y="12538"/>
                  </a:cubicBezTo>
                  <a:cubicBezTo>
                    <a:pt x="20736" y="9931"/>
                    <a:pt x="21177" y="7945"/>
                    <a:pt x="18532" y="5959"/>
                  </a:cubicBezTo>
                  <a:cubicBezTo>
                    <a:pt x="15887" y="3972"/>
                    <a:pt x="10157" y="1986"/>
                    <a:pt x="442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5314949" y="1983316"/>
              <a:ext cx="177801" cy="242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1127"/>
                  </a:moveTo>
                  <a:cubicBezTo>
                    <a:pt x="0" y="3005"/>
                    <a:pt x="0" y="4883"/>
                    <a:pt x="1543" y="7983"/>
                  </a:cubicBezTo>
                  <a:cubicBezTo>
                    <a:pt x="3086" y="11082"/>
                    <a:pt x="6171" y="15402"/>
                    <a:pt x="8743" y="18031"/>
                  </a:cubicBezTo>
                  <a:cubicBezTo>
                    <a:pt x="11314" y="20661"/>
                    <a:pt x="13371" y="21600"/>
                    <a:pt x="14529" y="21506"/>
                  </a:cubicBezTo>
                  <a:cubicBezTo>
                    <a:pt x="15686" y="21412"/>
                    <a:pt x="15943" y="20285"/>
                    <a:pt x="16200" y="17186"/>
                  </a:cubicBezTo>
                  <a:cubicBezTo>
                    <a:pt x="16457" y="14087"/>
                    <a:pt x="16714" y="9016"/>
                    <a:pt x="16971" y="6010"/>
                  </a:cubicBezTo>
                  <a:cubicBezTo>
                    <a:pt x="17229" y="3005"/>
                    <a:pt x="17486" y="2066"/>
                    <a:pt x="18257" y="1409"/>
                  </a:cubicBezTo>
                  <a:cubicBezTo>
                    <a:pt x="19029" y="751"/>
                    <a:pt x="20314" y="37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5511799" y="1978572"/>
              <a:ext cx="138758" cy="298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270" fill="norm" stroke="1" extrusionOk="0">
                  <a:moveTo>
                    <a:pt x="18655" y="4417"/>
                  </a:moveTo>
                  <a:cubicBezTo>
                    <a:pt x="18327" y="3057"/>
                    <a:pt x="18000" y="1698"/>
                    <a:pt x="17018" y="867"/>
                  </a:cubicBezTo>
                  <a:cubicBezTo>
                    <a:pt x="16036" y="36"/>
                    <a:pt x="14400" y="-266"/>
                    <a:pt x="12436" y="263"/>
                  </a:cubicBezTo>
                  <a:cubicBezTo>
                    <a:pt x="10473" y="791"/>
                    <a:pt x="8182" y="2151"/>
                    <a:pt x="6382" y="4039"/>
                  </a:cubicBezTo>
                  <a:cubicBezTo>
                    <a:pt x="4582" y="5927"/>
                    <a:pt x="3273" y="8344"/>
                    <a:pt x="4418" y="10458"/>
                  </a:cubicBezTo>
                  <a:cubicBezTo>
                    <a:pt x="5564" y="12573"/>
                    <a:pt x="9164" y="14386"/>
                    <a:pt x="12109" y="15594"/>
                  </a:cubicBezTo>
                  <a:cubicBezTo>
                    <a:pt x="15055" y="16803"/>
                    <a:pt x="17345" y="17407"/>
                    <a:pt x="18982" y="18086"/>
                  </a:cubicBezTo>
                  <a:cubicBezTo>
                    <a:pt x="20618" y="18766"/>
                    <a:pt x="21600" y="19521"/>
                    <a:pt x="21436" y="20126"/>
                  </a:cubicBezTo>
                  <a:cubicBezTo>
                    <a:pt x="21273" y="20730"/>
                    <a:pt x="19964" y="21183"/>
                    <a:pt x="16855" y="21258"/>
                  </a:cubicBezTo>
                  <a:cubicBezTo>
                    <a:pt x="13745" y="21334"/>
                    <a:pt x="8836" y="21032"/>
                    <a:pt x="5727" y="20579"/>
                  </a:cubicBezTo>
                  <a:cubicBezTo>
                    <a:pt x="2618" y="20126"/>
                    <a:pt x="1309" y="19521"/>
                    <a:pt x="0" y="189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6512729" y="1856316"/>
              <a:ext cx="228061" cy="376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600" fill="norm" stroke="1" extrusionOk="0">
                  <a:moveTo>
                    <a:pt x="3789" y="0"/>
                  </a:moveTo>
                  <a:cubicBezTo>
                    <a:pt x="3195" y="4126"/>
                    <a:pt x="2600" y="8252"/>
                    <a:pt x="2501" y="11649"/>
                  </a:cubicBezTo>
                  <a:cubicBezTo>
                    <a:pt x="2402" y="15047"/>
                    <a:pt x="2798" y="17717"/>
                    <a:pt x="2997" y="19355"/>
                  </a:cubicBezTo>
                  <a:cubicBezTo>
                    <a:pt x="3195" y="20993"/>
                    <a:pt x="3195" y="21600"/>
                    <a:pt x="2898" y="21600"/>
                  </a:cubicBezTo>
                  <a:cubicBezTo>
                    <a:pt x="2600" y="21600"/>
                    <a:pt x="2006" y="20993"/>
                    <a:pt x="1510" y="20387"/>
                  </a:cubicBezTo>
                  <a:cubicBezTo>
                    <a:pt x="1015" y="19780"/>
                    <a:pt x="619" y="19173"/>
                    <a:pt x="321" y="18445"/>
                  </a:cubicBezTo>
                  <a:cubicBezTo>
                    <a:pt x="24" y="17717"/>
                    <a:pt x="-174" y="16867"/>
                    <a:pt x="222" y="16321"/>
                  </a:cubicBezTo>
                  <a:cubicBezTo>
                    <a:pt x="619" y="15775"/>
                    <a:pt x="1609" y="15533"/>
                    <a:pt x="4186" y="14622"/>
                  </a:cubicBezTo>
                  <a:cubicBezTo>
                    <a:pt x="6762" y="13712"/>
                    <a:pt x="10923" y="12135"/>
                    <a:pt x="13896" y="10254"/>
                  </a:cubicBezTo>
                  <a:cubicBezTo>
                    <a:pt x="16868" y="8373"/>
                    <a:pt x="18652" y="6189"/>
                    <a:pt x="19742" y="4793"/>
                  </a:cubicBezTo>
                  <a:cubicBezTo>
                    <a:pt x="20832" y="3398"/>
                    <a:pt x="21228" y="2791"/>
                    <a:pt x="21327" y="2852"/>
                  </a:cubicBezTo>
                  <a:cubicBezTo>
                    <a:pt x="21426" y="2912"/>
                    <a:pt x="21228" y="3640"/>
                    <a:pt x="20732" y="6128"/>
                  </a:cubicBezTo>
                  <a:cubicBezTo>
                    <a:pt x="20237" y="8616"/>
                    <a:pt x="19444" y="12863"/>
                    <a:pt x="18949" y="15290"/>
                  </a:cubicBezTo>
                  <a:cubicBezTo>
                    <a:pt x="18454" y="17717"/>
                    <a:pt x="18255" y="18324"/>
                    <a:pt x="18354" y="19052"/>
                  </a:cubicBezTo>
                  <a:cubicBezTo>
                    <a:pt x="18454" y="19780"/>
                    <a:pt x="18850" y="20629"/>
                    <a:pt x="19246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6800850" y="2142066"/>
              <a:ext cx="127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6965950" y="1957916"/>
              <a:ext cx="19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6991350" y="2148416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7293234" y="1863774"/>
              <a:ext cx="364867" cy="422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053" fill="norm" stroke="1" extrusionOk="0">
                  <a:moveTo>
                    <a:pt x="9854" y="5002"/>
                  </a:moveTo>
                  <a:cubicBezTo>
                    <a:pt x="9978" y="3948"/>
                    <a:pt x="10102" y="2895"/>
                    <a:pt x="9978" y="2104"/>
                  </a:cubicBezTo>
                  <a:cubicBezTo>
                    <a:pt x="9854" y="1314"/>
                    <a:pt x="9482" y="787"/>
                    <a:pt x="8985" y="524"/>
                  </a:cubicBezTo>
                  <a:cubicBezTo>
                    <a:pt x="8489" y="260"/>
                    <a:pt x="7868" y="260"/>
                    <a:pt x="6751" y="1051"/>
                  </a:cubicBezTo>
                  <a:cubicBezTo>
                    <a:pt x="5633" y="1841"/>
                    <a:pt x="4020" y="3421"/>
                    <a:pt x="2716" y="5898"/>
                  </a:cubicBezTo>
                  <a:cubicBezTo>
                    <a:pt x="1413" y="8374"/>
                    <a:pt x="420" y="11745"/>
                    <a:pt x="109" y="14379"/>
                  </a:cubicBezTo>
                  <a:cubicBezTo>
                    <a:pt x="-201" y="17014"/>
                    <a:pt x="171" y="18910"/>
                    <a:pt x="978" y="20017"/>
                  </a:cubicBezTo>
                  <a:cubicBezTo>
                    <a:pt x="1785" y="21123"/>
                    <a:pt x="3027" y="21439"/>
                    <a:pt x="4889" y="20491"/>
                  </a:cubicBezTo>
                  <a:cubicBezTo>
                    <a:pt x="6751" y="19542"/>
                    <a:pt x="9233" y="17330"/>
                    <a:pt x="10909" y="14696"/>
                  </a:cubicBezTo>
                  <a:cubicBezTo>
                    <a:pt x="12585" y="12061"/>
                    <a:pt x="13454" y="9006"/>
                    <a:pt x="13702" y="6530"/>
                  </a:cubicBezTo>
                  <a:cubicBezTo>
                    <a:pt x="13951" y="4054"/>
                    <a:pt x="13578" y="2157"/>
                    <a:pt x="12709" y="1103"/>
                  </a:cubicBezTo>
                  <a:cubicBezTo>
                    <a:pt x="11840" y="50"/>
                    <a:pt x="10475" y="-161"/>
                    <a:pt x="8985" y="102"/>
                  </a:cubicBezTo>
                  <a:cubicBezTo>
                    <a:pt x="7496" y="366"/>
                    <a:pt x="5882" y="1103"/>
                    <a:pt x="4951" y="2631"/>
                  </a:cubicBezTo>
                  <a:cubicBezTo>
                    <a:pt x="4020" y="4159"/>
                    <a:pt x="3771" y="6477"/>
                    <a:pt x="4578" y="8163"/>
                  </a:cubicBezTo>
                  <a:cubicBezTo>
                    <a:pt x="5385" y="9849"/>
                    <a:pt x="7247" y="10902"/>
                    <a:pt x="10227" y="11113"/>
                  </a:cubicBezTo>
                  <a:cubicBezTo>
                    <a:pt x="13206" y="11324"/>
                    <a:pt x="17302" y="10692"/>
                    <a:pt x="21399" y="10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7829293" y="2023118"/>
              <a:ext cx="324107" cy="30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442" fill="norm" stroke="1" extrusionOk="0">
                  <a:moveTo>
                    <a:pt x="2121" y="20442"/>
                  </a:moveTo>
                  <a:cubicBezTo>
                    <a:pt x="1139" y="20442"/>
                    <a:pt x="158" y="20442"/>
                    <a:pt x="17" y="19722"/>
                  </a:cubicBezTo>
                  <a:cubicBezTo>
                    <a:pt x="-123" y="19002"/>
                    <a:pt x="578" y="17562"/>
                    <a:pt x="3173" y="13242"/>
                  </a:cubicBezTo>
                  <a:cubicBezTo>
                    <a:pt x="5768" y="8922"/>
                    <a:pt x="10256" y="1722"/>
                    <a:pt x="13622" y="282"/>
                  </a:cubicBezTo>
                  <a:cubicBezTo>
                    <a:pt x="16989" y="-1158"/>
                    <a:pt x="19233" y="3162"/>
                    <a:pt x="21477" y="7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7858071" y="2135716"/>
              <a:ext cx="333429" cy="87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230" fill="norm" stroke="1" extrusionOk="0">
                  <a:moveTo>
                    <a:pt x="1849" y="15429"/>
                  </a:moveTo>
                  <a:cubicBezTo>
                    <a:pt x="892" y="17486"/>
                    <a:pt x="-65" y="19543"/>
                    <a:pt x="3" y="20571"/>
                  </a:cubicBezTo>
                  <a:cubicBezTo>
                    <a:pt x="72" y="21600"/>
                    <a:pt x="1165" y="21600"/>
                    <a:pt x="3831" y="19286"/>
                  </a:cubicBezTo>
                  <a:cubicBezTo>
                    <a:pt x="6497" y="16971"/>
                    <a:pt x="10735" y="12343"/>
                    <a:pt x="13948" y="8743"/>
                  </a:cubicBezTo>
                  <a:cubicBezTo>
                    <a:pt x="17160" y="5143"/>
                    <a:pt x="19348" y="2571"/>
                    <a:pt x="2153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7935192" y="1888066"/>
              <a:ext cx="161058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600" fill="norm" stroke="1" extrusionOk="0">
                  <a:moveTo>
                    <a:pt x="21345" y="0"/>
                  </a:moveTo>
                  <a:cubicBezTo>
                    <a:pt x="18259" y="1906"/>
                    <a:pt x="15174" y="3812"/>
                    <a:pt x="12088" y="6459"/>
                  </a:cubicBezTo>
                  <a:cubicBezTo>
                    <a:pt x="9002" y="9106"/>
                    <a:pt x="5916" y="12494"/>
                    <a:pt x="3953" y="14771"/>
                  </a:cubicBezTo>
                  <a:cubicBezTo>
                    <a:pt x="1989" y="17047"/>
                    <a:pt x="1148" y="18212"/>
                    <a:pt x="587" y="19165"/>
                  </a:cubicBezTo>
                  <a:cubicBezTo>
                    <a:pt x="26" y="20118"/>
                    <a:pt x="-255" y="20859"/>
                    <a:pt x="306" y="21229"/>
                  </a:cubicBezTo>
                  <a:cubicBezTo>
                    <a:pt x="867" y="21600"/>
                    <a:pt x="2270" y="21600"/>
                    <a:pt x="367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8237504" y="1905959"/>
              <a:ext cx="404847" cy="369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01" fill="norm" stroke="1" extrusionOk="0">
                  <a:moveTo>
                    <a:pt x="9704" y="6657"/>
                  </a:moveTo>
                  <a:cubicBezTo>
                    <a:pt x="9704" y="5437"/>
                    <a:pt x="9704" y="4216"/>
                    <a:pt x="9536" y="3301"/>
                  </a:cubicBezTo>
                  <a:cubicBezTo>
                    <a:pt x="9367" y="2386"/>
                    <a:pt x="9029" y="1776"/>
                    <a:pt x="8579" y="1532"/>
                  </a:cubicBezTo>
                  <a:cubicBezTo>
                    <a:pt x="8129" y="1287"/>
                    <a:pt x="7567" y="1409"/>
                    <a:pt x="6667" y="2386"/>
                  </a:cubicBezTo>
                  <a:cubicBezTo>
                    <a:pt x="5767" y="3362"/>
                    <a:pt x="4529" y="5193"/>
                    <a:pt x="3461" y="8060"/>
                  </a:cubicBezTo>
                  <a:cubicBezTo>
                    <a:pt x="2392" y="10928"/>
                    <a:pt x="1492" y="14833"/>
                    <a:pt x="1098" y="17091"/>
                  </a:cubicBezTo>
                  <a:cubicBezTo>
                    <a:pt x="704" y="19348"/>
                    <a:pt x="817" y="19959"/>
                    <a:pt x="1098" y="20447"/>
                  </a:cubicBezTo>
                  <a:cubicBezTo>
                    <a:pt x="1379" y="20935"/>
                    <a:pt x="1829" y="21301"/>
                    <a:pt x="2842" y="21301"/>
                  </a:cubicBezTo>
                  <a:cubicBezTo>
                    <a:pt x="3854" y="21301"/>
                    <a:pt x="5429" y="20935"/>
                    <a:pt x="7117" y="19470"/>
                  </a:cubicBezTo>
                  <a:cubicBezTo>
                    <a:pt x="8804" y="18006"/>
                    <a:pt x="10604" y="15443"/>
                    <a:pt x="11673" y="12698"/>
                  </a:cubicBezTo>
                  <a:cubicBezTo>
                    <a:pt x="12742" y="9952"/>
                    <a:pt x="13080" y="7023"/>
                    <a:pt x="12573" y="4765"/>
                  </a:cubicBezTo>
                  <a:cubicBezTo>
                    <a:pt x="12067" y="2508"/>
                    <a:pt x="10717" y="921"/>
                    <a:pt x="8861" y="311"/>
                  </a:cubicBezTo>
                  <a:cubicBezTo>
                    <a:pt x="7004" y="-299"/>
                    <a:pt x="4642" y="67"/>
                    <a:pt x="3067" y="738"/>
                  </a:cubicBezTo>
                  <a:cubicBezTo>
                    <a:pt x="1492" y="1409"/>
                    <a:pt x="704" y="2386"/>
                    <a:pt x="311" y="3179"/>
                  </a:cubicBezTo>
                  <a:cubicBezTo>
                    <a:pt x="-83" y="3972"/>
                    <a:pt x="-83" y="4582"/>
                    <a:pt x="198" y="5070"/>
                  </a:cubicBezTo>
                  <a:cubicBezTo>
                    <a:pt x="479" y="5559"/>
                    <a:pt x="1042" y="5925"/>
                    <a:pt x="3348" y="6230"/>
                  </a:cubicBezTo>
                  <a:cubicBezTo>
                    <a:pt x="5654" y="6535"/>
                    <a:pt x="9704" y="6779"/>
                    <a:pt x="13023" y="6901"/>
                  </a:cubicBezTo>
                  <a:cubicBezTo>
                    <a:pt x="16342" y="7023"/>
                    <a:pt x="18929" y="7023"/>
                    <a:pt x="21517" y="70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8487938" y="2262716"/>
              <a:ext cx="131394" cy="128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154" fill="norm" stroke="1" extrusionOk="0">
                  <a:moveTo>
                    <a:pt x="16266" y="4181"/>
                  </a:moveTo>
                  <a:cubicBezTo>
                    <a:pt x="14273" y="3832"/>
                    <a:pt x="12279" y="3484"/>
                    <a:pt x="9620" y="5400"/>
                  </a:cubicBezTo>
                  <a:cubicBezTo>
                    <a:pt x="6962" y="7316"/>
                    <a:pt x="3639" y="11497"/>
                    <a:pt x="1811" y="14458"/>
                  </a:cubicBezTo>
                  <a:cubicBezTo>
                    <a:pt x="-17" y="17419"/>
                    <a:pt x="-349" y="19161"/>
                    <a:pt x="316" y="20206"/>
                  </a:cubicBezTo>
                  <a:cubicBezTo>
                    <a:pt x="980" y="21252"/>
                    <a:pt x="2642" y="21600"/>
                    <a:pt x="5965" y="20381"/>
                  </a:cubicBezTo>
                  <a:cubicBezTo>
                    <a:pt x="9288" y="19161"/>
                    <a:pt x="14273" y="16374"/>
                    <a:pt x="17263" y="14110"/>
                  </a:cubicBezTo>
                  <a:cubicBezTo>
                    <a:pt x="20254" y="11845"/>
                    <a:pt x="21251" y="10103"/>
                    <a:pt x="20254" y="7839"/>
                  </a:cubicBezTo>
                  <a:cubicBezTo>
                    <a:pt x="19257" y="5574"/>
                    <a:pt x="16266" y="2787"/>
                    <a:pt x="1327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190500" y="1769184"/>
              <a:ext cx="50800" cy="442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836"/>
                  </a:moveTo>
                  <a:cubicBezTo>
                    <a:pt x="0" y="324"/>
                    <a:pt x="0" y="-188"/>
                    <a:pt x="450" y="68"/>
                  </a:cubicBezTo>
                  <a:cubicBezTo>
                    <a:pt x="900" y="324"/>
                    <a:pt x="1800" y="1348"/>
                    <a:pt x="3600" y="3548"/>
                  </a:cubicBezTo>
                  <a:cubicBezTo>
                    <a:pt x="5400" y="5749"/>
                    <a:pt x="8100" y="9128"/>
                    <a:pt x="9900" y="12045"/>
                  </a:cubicBezTo>
                  <a:cubicBezTo>
                    <a:pt x="11700" y="14963"/>
                    <a:pt x="12600" y="17420"/>
                    <a:pt x="14400" y="18904"/>
                  </a:cubicBezTo>
                  <a:cubicBezTo>
                    <a:pt x="16200" y="20388"/>
                    <a:pt x="18900" y="20900"/>
                    <a:pt x="21600" y="21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323850" y="2059516"/>
              <a:ext cx="77723" cy="118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7" h="21275" fill="norm" stroke="1" extrusionOk="0">
                  <a:moveTo>
                    <a:pt x="6646" y="0"/>
                  </a:moveTo>
                  <a:cubicBezTo>
                    <a:pt x="3877" y="5305"/>
                    <a:pt x="1108" y="10611"/>
                    <a:pt x="277" y="14211"/>
                  </a:cubicBezTo>
                  <a:cubicBezTo>
                    <a:pt x="-554" y="17811"/>
                    <a:pt x="554" y="19705"/>
                    <a:pt x="2769" y="20653"/>
                  </a:cubicBezTo>
                  <a:cubicBezTo>
                    <a:pt x="4984" y="21600"/>
                    <a:pt x="8308" y="21600"/>
                    <a:pt x="11354" y="19705"/>
                  </a:cubicBezTo>
                  <a:cubicBezTo>
                    <a:pt x="14400" y="17811"/>
                    <a:pt x="17169" y="14021"/>
                    <a:pt x="18831" y="10800"/>
                  </a:cubicBezTo>
                  <a:cubicBezTo>
                    <a:pt x="20492" y="7579"/>
                    <a:pt x="21046" y="4926"/>
                    <a:pt x="19108" y="3411"/>
                  </a:cubicBezTo>
                  <a:cubicBezTo>
                    <a:pt x="17169" y="1895"/>
                    <a:pt x="12738" y="1516"/>
                    <a:pt x="9138" y="2084"/>
                  </a:cubicBezTo>
                  <a:cubicBezTo>
                    <a:pt x="5538" y="2653"/>
                    <a:pt x="2769" y="4168"/>
                    <a:pt x="0" y="56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241300" y="3780300"/>
              <a:ext cx="260350" cy="423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0" y="5430"/>
                  </a:moveTo>
                  <a:cubicBezTo>
                    <a:pt x="0" y="4792"/>
                    <a:pt x="0" y="4154"/>
                    <a:pt x="1054" y="3249"/>
                  </a:cubicBezTo>
                  <a:cubicBezTo>
                    <a:pt x="2107" y="2345"/>
                    <a:pt x="4215" y="1174"/>
                    <a:pt x="6234" y="536"/>
                  </a:cubicBezTo>
                  <a:cubicBezTo>
                    <a:pt x="8254" y="-103"/>
                    <a:pt x="10185" y="-209"/>
                    <a:pt x="11766" y="429"/>
                  </a:cubicBezTo>
                  <a:cubicBezTo>
                    <a:pt x="13346" y="1068"/>
                    <a:pt x="14576" y="2451"/>
                    <a:pt x="14576" y="4579"/>
                  </a:cubicBezTo>
                  <a:cubicBezTo>
                    <a:pt x="14576" y="6707"/>
                    <a:pt x="13346" y="9580"/>
                    <a:pt x="11239" y="12240"/>
                  </a:cubicBezTo>
                  <a:cubicBezTo>
                    <a:pt x="9132" y="14900"/>
                    <a:pt x="6146" y="17348"/>
                    <a:pt x="4302" y="18837"/>
                  </a:cubicBezTo>
                  <a:cubicBezTo>
                    <a:pt x="2459" y="20327"/>
                    <a:pt x="1756" y="20859"/>
                    <a:pt x="1844" y="21125"/>
                  </a:cubicBezTo>
                  <a:cubicBezTo>
                    <a:pt x="1932" y="21391"/>
                    <a:pt x="2810" y="21391"/>
                    <a:pt x="6234" y="21019"/>
                  </a:cubicBezTo>
                  <a:cubicBezTo>
                    <a:pt x="9659" y="20646"/>
                    <a:pt x="15629" y="19901"/>
                    <a:pt x="21600" y="191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596900" y="4097866"/>
              <a:ext cx="50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1430637" y="3657884"/>
              <a:ext cx="175913" cy="460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68" fill="norm" stroke="1" extrusionOk="0">
                  <a:moveTo>
                    <a:pt x="21371" y="1264"/>
                  </a:moveTo>
                  <a:cubicBezTo>
                    <a:pt x="20857" y="773"/>
                    <a:pt x="20342" y="282"/>
                    <a:pt x="17514" y="85"/>
                  </a:cubicBezTo>
                  <a:cubicBezTo>
                    <a:pt x="14685" y="-111"/>
                    <a:pt x="9542" y="-13"/>
                    <a:pt x="5942" y="871"/>
                  </a:cubicBezTo>
                  <a:cubicBezTo>
                    <a:pt x="2342" y="1754"/>
                    <a:pt x="285" y="3424"/>
                    <a:pt x="28" y="5142"/>
                  </a:cubicBezTo>
                  <a:cubicBezTo>
                    <a:pt x="-229" y="6860"/>
                    <a:pt x="1314" y="8627"/>
                    <a:pt x="3885" y="10198"/>
                  </a:cubicBezTo>
                  <a:cubicBezTo>
                    <a:pt x="6457" y="11769"/>
                    <a:pt x="10057" y="13144"/>
                    <a:pt x="12371" y="14665"/>
                  </a:cubicBezTo>
                  <a:cubicBezTo>
                    <a:pt x="14685" y="16187"/>
                    <a:pt x="15714" y="17856"/>
                    <a:pt x="15071" y="19034"/>
                  </a:cubicBezTo>
                  <a:cubicBezTo>
                    <a:pt x="14428" y="20213"/>
                    <a:pt x="12114" y="20900"/>
                    <a:pt x="9542" y="21194"/>
                  </a:cubicBezTo>
                  <a:cubicBezTo>
                    <a:pt x="6971" y="21489"/>
                    <a:pt x="4142" y="21391"/>
                    <a:pt x="2471" y="21047"/>
                  </a:cubicBezTo>
                  <a:cubicBezTo>
                    <a:pt x="800" y="20704"/>
                    <a:pt x="285" y="20114"/>
                    <a:pt x="671" y="19525"/>
                  </a:cubicBezTo>
                  <a:cubicBezTo>
                    <a:pt x="1057" y="18936"/>
                    <a:pt x="2342" y="18347"/>
                    <a:pt x="3628" y="177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1740811" y="3650106"/>
              <a:ext cx="115050" cy="537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413" fill="norm" stroke="1" extrusionOk="0">
                  <a:moveTo>
                    <a:pt x="9091" y="889"/>
                  </a:moveTo>
                  <a:cubicBezTo>
                    <a:pt x="8705" y="467"/>
                    <a:pt x="8320" y="45"/>
                    <a:pt x="7548" y="3"/>
                  </a:cubicBezTo>
                  <a:cubicBezTo>
                    <a:pt x="6777" y="-39"/>
                    <a:pt x="5620" y="298"/>
                    <a:pt x="4270" y="1817"/>
                  </a:cubicBezTo>
                  <a:cubicBezTo>
                    <a:pt x="2920" y="3336"/>
                    <a:pt x="1377" y="6036"/>
                    <a:pt x="605" y="8947"/>
                  </a:cubicBezTo>
                  <a:cubicBezTo>
                    <a:pt x="-166" y="11858"/>
                    <a:pt x="-166" y="14980"/>
                    <a:pt x="413" y="17005"/>
                  </a:cubicBezTo>
                  <a:cubicBezTo>
                    <a:pt x="991" y="19030"/>
                    <a:pt x="2148" y="19958"/>
                    <a:pt x="3498" y="20591"/>
                  </a:cubicBezTo>
                  <a:cubicBezTo>
                    <a:pt x="4848" y="21224"/>
                    <a:pt x="6391" y="21561"/>
                    <a:pt x="9477" y="21350"/>
                  </a:cubicBezTo>
                  <a:cubicBezTo>
                    <a:pt x="12563" y="21139"/>
                    <a:pt x="17191" y="20380"/>
                    <a:pt x="19313" y="19452"/>
                  </a:cubicBezTo>
                  <a:cubicBezTo>
                    <a:pt x="21434" y="18524"/>
                    <a:pt x="21048" y="17427"/>
                    <a:pt x="20663" y="163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1702960" y="3940276"/>
              <a:ext cx="392540" cy="185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249" fill="norm" stroke="1" extrusionOk="0">
                  <a:moveTo>
                    <a:pt x="2709" y="4964"/>
                  </a:moveTo>
                  <a:cubicBezTo>
                    <a:pt x="2131" y="4964"/>
                    <a:pt x="1554" y="4964"/>
                    <a:pt x="976" y="4842"/>
                  </a:cubicBezTo>
                  <a:cubicBezTo>
                    <a:pt x="399" y="4721"/>
                    <a:pt x="-179" y="4478"/>
                    <a:pt x="52" y="3993"/>
                  </a:cubicBezTo>
                  <a:cubicBezTo>
                    <a:pt x="283" y="3507"/>
                    <a:pt x="1323" y="2779"/>
                    <a:pt x="3575" y="2294"/>
                  </a:cubicBezTo>
                  <a:cubicBezTo>
                    <a:pt x="5827" y="1809"/>
                    <a:pt x="9293" y="1566"/>
                    <a:pt x="11314" y="1566"/>
                  </a:cubicBezTo>
                  <a:cubicBezTo>
                    <a:pt x="13335" y="1566"/>
                    <a:pt x="13913" y="1809"/>
                    <a:pt x="14606" y="1930"/>
                  </a:cubicBezTo>
                  <a:cubicBezTo>
                    <a:pt x="15299" y="2051"/>
                    <a:pt x="16108" y="2051"/>
                    <a:pt x="16281" y="1687"/>
                  </a:cubicBezTo>
                  <a:cubicBezTo>
                    <a:pt x="16454" y="1323"/>
                    <a:pt x="15992" y="595"/>
                    <a:pt x="15415" y="231"/>
                  </a:cubicBezTo>
                  <a:cubicBezTo>
                    <a:pt x="14837" y="-133"/>
                    <a:pt x="14144" y="-133"/>
                    <a:pt x="13393" y="716"/>
                  </a:cubicBezTo>
                  <a:cubicBezTo>
                    <a:pt x="12642" y="1566"/>
                    <a:pt x="11834" y="3265"/>
                    <a:pt x="11199" y="5813"/>
                  </a:cubicBezTo>
                  <a:cubicBezTo>
                    <a:pt x="10563" y="8361"/>
                    <a:pt x="10101" y="11759"/>
                    <a:pt x="9870" y="14065"/>
                  </a:cubicBezTo>
                  <a:cubicBezTo>
                    <a:pt x="9639" y="16370"/>
                    <a:pt x="9639" y="17584"/>
                    <a:pt x="9812" y="18676"/>
                  </a:cubicBezTo>
                  <a:cubicBezTo>
                    <a:pt x="9986" y="19768"/>
                    <a:pt x="10332" y="20739"/>
                    <a:pt x="10794" y="21103"/>
                  </a:cubicBezTo>
                  <a:cubicBezTo>
                    <a:pt x="11256" y="21467"/>
                    <a:pt x="11834" y="21224"/>
                    <a:pt x="12700" y="19525"/>
                  </a:cubicBezTo>
                  <a:cubicBezTo>
                    <a:pt x="13566" y="17827"/>
                    <a:pt x="14722" y="14671"/>
                    <a:pt x="15530" y="12366"/>
                  </a:cubicBezTo>
                  <a:cubicBezTo>
                    <a:pt x="16339" y="10060"/>
                    <a:pt x="16801" y="8604"/>
                    <a:pt x="17032" y="8604"/>
                  </a:cubicBezTo>
                  <a:cubicBezTo>
                    <a:pt x="17263" y="8604"/>
                    <a:pt x="17263" y="10060"/>
                    <a:pt x="17378" y="11759"/>
                  </a:cubicBezTo>
                  <a:cubicBezTo>
                    <a:pt x="17494" y="13458"/>
                    <a:pt x="17725" y="15400"/>
                    <a:pt x="18071" y="16734"/>
                  </a:cubicBezTo>
                  <a:cubicBezTo>
                    <a:pt x="18418" y="18069"/>
                    <a:pt x="18880" y="18797"/>
                    <a:pt x="19457" y="18676"/>
                  </a:cubicBezTo>
                  <a:cubicBezTo>
                    <a:pt x="20035" y="18555"/>
                    <a:pt x="20728" y="17584"/>
                    <a:pt x="21421" y="166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2114541" y="3494616"/>
              <a:ext cx="114310" cy="624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454" fill="norm" stroke="1" extrusionOk="0">
                  <a:moveTo>
                    <a:pt x="14140" y="0"/>
                  </a:moveTo>
                  <a:cubicBezTo>
                    <a:pt x="11784" y="1527"/>
                    <a:pt x="9427" y="3055"/>
                    <a:pt x="7267" y="5127"/>
                  </a:cubicBezTo>
                  <a:cubicBezTo>
                    <a:pt x="5107" y="7200"/>
                    <a:pt x="3144" y="9818"/>
                    <a:pt x="1769" y="12327"/>
                  </a:cubicBezTo>
                  <a:cubicBezTo>
                    <a:pt x="394" y="14836"/>
                    <a:pt x="-391" y="17236"/>
                    <a:pt x="198" y="18800"/>
                  </a:cubicBezTo>
                  <a:cubicBezTo>
                    <a:pt x="787" y="20364"/>
                    <a:pt x="2751" y="21091"/>
                    <a:pt x="5893" y="21345"/>
                  </a:cubicBezTo>
                  <a:cubicBezTo>
                    <a:pt x="9034" y="21600"/>
                    <a:pt x="13354" y="21382"/>
                    <a:pt x="16104" y="20945"/>
                  </a:cubicBezTo>
                  <a:cubicBezTo>
                    <a:pt x="18853" y="20509"/>
                    <a:pt x="20031" y="19855"/>
                    <a:pt x="21209" y="19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2062620" y="3875616"/>
              <a:ext cx="197980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2880" y="19722"/>
                  </a:moveTo>
                  <a:cubicBezTo>
                    <a:pt x="1502" y="20661"/>
                    <a:pt x="123" y="21600"/>
                    <a:pt x="8" y="21600"/>
                  </a:cubicBezTo>
                  <a:cubicBezTo>
                    <a:pt x="-107" y="21600"/>
                    <a:pt x="1042" y="20661"/>
                    <a:pt x="4833" y="16904"/>
                  </a:cubicBezTo>
                  <a:cubicBezTo>
                    <a:pt x="8625" y="13148"/>
                    <a:pt x="15059" y="6574"/>
                    <a:pt x="214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2285999" y="3907366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2298700" y="3784086"/>
              <a:ext cx="63500" cy="47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0" y="11918"/>
                    <a:pt x="0" y="3818"/>
                    <a:pt x="3600" y="1118"/>
                  </a:cubicBezTo>
                  <a:cubicBezTo>
                    <a:pt x="7200" y="-1582"/>
                    <a:pt x="144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2386783" y="3808686"/>
              <a:ext cx="130029" cy="249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4" h="21182" fill="norm" stroke="1" extrusionOk="0">
                  <a:moveTo>
                    <a:pt x="20066" y="3532"/>
                  </a:moveTo>
                  <a:cubicBezTo>
                    <a:pt x="19069" y="2452"/>
                    <a:pt x="18072" y="1372"/>
                    <a:pt x="15580" y="742"/>
                  </a:cubicBezTo>
                  <a:cubicBezTo>
                    <a:pt x="13088" y="112"/>
                    <a:pt x="9100" y="-68"/>
                    <a:pt x="6275" y="22"/>
                  </a:cubicBezTo>
                  <a:cubicBezTo>
                    <a:pt x="3451" y="112"/>
                    <a:pt x="1789" y="472"/>
                    <a:pt x="792" y="1102"/>
                  </a:cubicBezTo>
                  <a:cubicBezTo>
                    <a:pt x="-205" y="1732"/>
                    <a:pt x="-537" y="2632"/>
                    <a:pt x="1457" y="3802"/>
                  </a:cubicBezTo>
                  <a:cubicBezTo>
                    <a:pt x="3451" y="4972"/>
                    <a:pt x="7771" y="6412"/>
                    <a:pt x="11592" y="8302"/>
                  </a:cubicBezTo>
                  <a:cubicBezTo>
                    <a:pt x="15414" y="10192"/>
                    <a:pt x="18737" y="12532"/>
                    <a:pt x="19900" y="14692"/>
                  </a:cubicBezTo>
                  <a:cubicBezTo>
                    <a:pt x="21063" y="16852"/>
                    <a:pt x="20066" y="18832"/>
                    <a:pt x="18737" y="20002"/>
                  </a:cubicBezTo>
                  <a:cubicBezTo>
                    <a:pt x="17408" y="21172"/>
                    <a:pt x="15746" y="21532"/>
                    <a:pt x="13752" y="20812"/>
                  </a:cubicBezTo>
                  <a:cubicBezTo>
                    <a:pt x="11758" y="20092"/>
                    <a:pt x="9432" y="18292"/>
                    <a:pt x="7106" y="16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2600069" y="3475566"/>
              <a:ext cx="66931" cy="578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76" fill="norm" stroke="1" extrusionOk="0">
                  <a:moveTo>
                    <a:pt x="21344" y="0"/>
                  </a:moveTo>
                  <a:cubicBezTo>
                    <a:pt x="17969" y="2671"/>
                    <a:pt x="14594" y="5341"/>
                    <a:pt x="11556" y="7855"/>
                  </a:cubicBezTo>
                  <a:cubicBezTo>
                    <a:pt x="8519" y="10368"/>
                    <a:pt x="5819" y="12724"/>
                    <a:pt x="3794" y="14649"/>
                  </a:cubicBezTo>
                  <a:cubicBezTo>
                    <a:pt x="1769" y="16573"/>
                    <a:pt x="419" y="18065"/>
                    <a:pt x="82" y="19126"/>
                  </a:cubicBezTo>
                  <a:cubicBezTo>
                    <a:pt x="-256" y="20186"/>
                    <a:pt x="419" y="20815"/>
                    <a:pt x="2782" y="21168"/>
                  </a:cubicBezTo>
                  <a:cubicBezTo>
                    <a:pt x="5144" y="21521"/>
                    <a:pt x="9194" y="21600"/>
                    <a:pt x="12569" y="21247"/>
                  </a:cubicBezTo>
                  <a:cubicBezTo>
                    <a:pt x="15944" y="20893"/>
                    <a:pt x="18644" y="20108"/>
                    <a:pt x="19319" y="19047"/>
                  </a:cubicBezTo>
                  <a:cubicBezTo>
                    <a:pt x="19994" y="17987"/>
                    <a:pt x="18644" y="16652"/>
                    <a:pt x="17294" y="15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2548703" y="3775755"/>
              <a:ext cx="203525" cy="144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343" fill="norm" stroke="1" extrusionOk="0">
                  <a:moveTo>
                    <a:pt x="7612" y="11952"/>
                  </a:moveTo>
                  <a:cubicBezTo>
                    <a:pt x="5648" y="10700"/>
                    <a:pt x="3684" y="9447"/>
                    <a:pt x="2157" y="8508"/>
                  </a:cubicBezTo>
                  <a:cubicBezTo>
                    <a:pt x="630" y="7569"/>
                    <a:pt x="-461" y="6943"/>
                    <a:pt x="194" y="6160"/>
                  </a:cubicBezTo>
                  <a:cubicBezTo>
                    <a:pt x="848" y="5378"/>
                    <a:pt x="3248" y="4439"/>
                    <a:pt x="6630" y="3186"/>
                  </a:cubicBezTo>
                  <a:cubicBezTo>
                    <a:pt x="10012" y="1934"/>
                    <a:pt x="14375" y="369"/>
                    <a:pt x="16994" y="56"/>
                  </a:cubicBezTo>
                  <a:cubicBezTo>
                    <a:pt x="19612" y="-257"/>
                    <a:pt x="20484" y="682"/>
                    <a:pt x="20812" y="4439"/>
                  </a:cubicBezTo>
                  <a:cubicBezTo>
                    <a:pt x="21139" y="8195"/>
                    <a:pt x="20921" y="14769"/>
                    <a:pt x="20703" y="21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2768600" y="3657600"/>
              <a:ext cx="25400" cy="71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518"/>
                    <a:pt x="0" y="11435"/>
                    <a:pt x="0" y="7306"/>
                  </a:cubicBezTo>
                  <a:cubicBezTo>
                    <a:pt x="0" y="3176"/>
                    <a:pt x="0" y="0"/>
                    <a:pt x="3600" y="0"/>
                  </a:cubicBezTo>
                  <a:cubicBezTo>
                    <a:pt x="7200" y="0"/>
                    <a:pt x="14400" y="3176"/>
                    <a:pt x="21600" y="6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2833108" y="3732530"/>
              <a:ext cx="176792" cy="246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356" fill="norm" stroke="1" extrusionOk="0">
                  <a:moveTo>
                    <a:pt x="18718" y="842"/>
                  </a:moveTo>
                  <a:cubicBezTo>
                    <a:pt x="17462" y="476"/>
                    <a:pt x="16206" y="110"/>
                    <a:pt x="14950" y="19"/>
                  </a:cubicBezTo>
                  <a:cubicBezTo>
                    <a:pt x="13694" y="-73"/>
                    <a:pt x="12438" y="110"/>
                    <a:pt x="9927" y="2215"/>
                  </a:cubicBezTo>
                  <a:cubicBezTo>
                    <a:pt x="7415" y="4320"/>
                    <a:pt x="3648" y="8347"/>
                    <a:pt x="1638" y="11368"/>
                  </a:cubicBezTo>
                  <a:cubicBezTo>
                    <a:pt x="-371" y="14388"/>
                    <a:pt x="-622" y="16402"/>
                    <a:pt x="1387" y="17958"/>
                  </a:cubicBezTo>
                  <a:cubicBezTo>
                    <a:pt x="3397" y="19513"/>
                    <a:pt x="7666" y="20612"/>
                    <a:pt x="11308" y="21069"/>
                  </a:cubicBezTo>
                  <a:cubicBezTo>
                    <a:pt x="14950" y="21527"/>
                    <a:pt x="17964" y="21344"/>
                    <a:pt x="20978" y="211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1555750" y="4288366"/>
              <a:ext cx="10604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37" y="20329"/>
                    <a:pt x="2673" y="19059"/>
                    <a:pt x="4182" y="17576"/>
                  </a:cubicBezTo>
                  <a:cubicBezTo>
                    <a:pt x="5691" y="16094"/>
                    <a:pt x="7372" y="14400"/>
                    <a:pt x="9075" y="13129"/>
                  </a:cubicBezTo>
                  <a:cubicBezTo>
                    <a:pt x="10778" y="11859"/>
                    <a:pt x="12503" y="11012"/>
                    <a:pt x="14206" y="9953"/>
                  </a:cubicBezTo>
                  <a:cubicBezTo>
                    <a:pt x="15909" y="8894"/>
                    <a:pt x="17590" y="7624"/>
                    <a:pt x="18819" y="5929"/>
                  </a:cubicBezTo>
                  <a:cubicBezTo>
                    <a:pt x="20048" y="4235"/>
                    <a:pt x="20824" y="21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1987550" y="4301066"/>
              <a:ext cx="685800" cy="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0" y="19440"/>
                  </a:moveTo>
                  <a:cubicBezTo>
                    <a:pt x="1933" y="20520"/>
                    <a:pt x="3867" y="21600"/>
                    <a:pt x="6033" y="20790"/>
                  </a:cubicBezTo>
                  <a:cubicBezTo>
                    <a:pt x="8200" y="19980"/>
                    <a:pt x="10600" y="17280"/>
                    <a:pt x="13233" y="13500"/>
                  </a:cubicBezTo>
                  <a:cubicBezTo>
                    <a:pt x="15867" y="9720"/>
                    <a:pt x="18733" y="48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3371850" y="3812116"/>
              <a:ext cx="44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3365500" y="3996266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4378043" y="3730815"/>
              <a:ext cx="333657" cy="47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370" fill="norm" stroke="1" extrusionOk="0">
                  <a:moveTo>
                    <a:pt x="223" y="1951"/>
                  </a:moveTo>
                  <a:cubicBezTo>
                    <a:pt x="87" y="1090"/>
                    <a:pt x="-50" y="230"/>
                    <a:pt x="18" y="39"/>
                  </a:cubicBezTo>
                  <a:cubicBezTo>
                    <a:pt x="87" y="-152"/>
                    <a:pt x="360" y="326"/>
                    <a:pt x="839" y="2142"/>
                  </a:cubicBezTo>
                  <a:cubicBezTo>
                    <a:pt x="1317" y="3958"/>
                    <a:pt x="2001" y="7112"/>
                    <a:pt x="2684" y="9931"/>
                  </a:cubicBezTo>
                  <a:cubicBezTo>
                    <a:pt x="3368" y="12751"/>
                    <a:pt x="4051" y="15236"/>
                    <a:pt x="4530" y="16765"/>
                  </a:cubicBezTo>
                  <a:cubicBezTo>
                    <a:pt x="5008" y="18294"/>
                    <a:pt x="5282" y="18867"/>
                    <a:pt x="5692" y="19298"/>
                  </a:cubicBezTo>
                  <a:cubicBezTo>
                    <a:pt x="6102" y="19728"/>
                    <a:pt x="6649" y="20014"/>
                    <a:pt x="7059" y="19823"/>
                  </a:cubicBezTo>
                  <a:cubicBezTo>
                    <a:pt x="7469" y="19632"/>
                    <a:pt x="7742" y="18963"/>
                    <a:pt x="8153" y="17482"/>
                  </a:cubicBezTo>
                  <a:cubicBezTo>
                    <a:pt x="8563" y="16000"/>
                    <a:pt x="9109" y="13706"/>
                    <a:pt x="9656" y="12321"/>
                  </a:cubicBezTo>
                  <a:cubicBezTo>
                    <a:pt x="10203" y="10935"/>
                    <a:pt x="10750" y="10457"/>
                    <a:pt x="11160" y="10505"/>
                  </a:cubicBezTo>
                  <a:cubicBezTo>
                    <a:pt x="11570" y="10552"/>
                    <a:pt x="11844" y="11126"/>
                    <a:pt x="12322" y="12464"/>
                  </a:cubicBezTo>
                  <a:cubicBezTo>
                    <a:pt x="12801" y="13802"/>
                    <a:pt x="13484" y="15905"/>
                    <a:pt x="14099" y="17434"/>
                  </a:cubicBezTo>
                  <a:cubicBezTo>
                    <a:pt x="14715" y="18963"/>
                    <a:pt x="15261" y="19919"/>
                    <a:pt x="15808" y="20540"/>
                  </a:cubicBezTo>
                  <a:cubicBezTo>
                    <a:pt x="16355" y="21161"/>
                    <a:pt x="16902" y="21448"/>
                    <a:pt x="17380" y="21352"/>
                  </a:cubicBezTo>
                  <a:cubicBezTo>
                    <a:pt x="17859" y="21257"/>
                    <a:pt x="18269" y="20779"/>
                    <a:pt x="18679" y="19106"/>
                  </a:cubicBezTo>
                  <a:cubicBezTo>
                    <a:pt x="19089" y="17434"/>
                    <a:pt x="19499" y="14567"/>
                    <a:pt x="19704" y="11890"/>
                  </a:cubicBezTo>
                  <a:cubicBezTo>
                    <a:pt x="19909" y="9214"/>
                    <a:pt x="19909" y="6729"/>
                    <a:pt x="19909" y="5057"/>
                  </a:cubicBezTo>
                  <a:cubicBezTo>
                    <a:pt x="19909" y="3384"/>
                    <a:pt x="19909" y="2524"/>
                    <a:pt x="19978" y="1855"/>
                  </a:cubicBezTo>
                  <a:cubicBezTo>
                    <a:pt x="20046" y="1186"/>
                    <a:pt x="20183" y="708"/>
                    <a:pt x="20456" y="660"/>
                  </a:cubicBezTo>
                  <a:cubicBezTo>
                    <a:pt x="20730" y="613"/>
                    <a:pt x="21140" y="995"/>
                    <a:pt x="21550" y="1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5067300" y="3913716"/>
              <a:ext cx="184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5079999" y="4085166"/>
              <a:ext cx="260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02" y="4114"/>
                    <a:pt x="1405" y="8229"/>
                    <a:pt x="3424" y="11314"/>
                  </a:cubicBezTo>
                  <a:cubicBezTo>
                    <a:pt x="5444" y="14400"/>
                    <a:pt x="8780" y="16457"/>
                    <a:pt x="12029" y="18000"/>
                  </a:cubicBezTo>
                  <a:cubicBezTo>
                    <a:pt x="15278" y="19543"/>
                    <a:pt x="18439" y="205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6070327" y="3495302"/>
              <a:ext cx="336824" cy="484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89" fill="norm" stroke="1" extrusionOk="0">
                  <a:moveTo>
                    <a:pt x="13382" y="1660"/>
                  </a:moveTo>
                  <a:cubicBezTo>
                    <a:pt x="13112" y="1191"/>
                    <a:pt x="12842" y="721"/>
                    <a:pt x="12370" y="440"/>
                  </a:cubicBezTo>
                  <a:cubicBezTo>
                    <a:pt x="11897" y="158"/>
                    <a:pt x="11222" y="64"/>
                    <a:pt x="10412" y="17"/>
                  </a:cubicBezTo>
                  <a:cubicBezTo>
                    <a:pt x="9602" y="-30"/>
                    <a:pt x="8657" y="-30"/>
                    <a:pt x="7239" y="768"/>
                  </a:cubicBezTo>
                  <a:cubicBezTo>
                    <a:pt x="5822" y="1567"/>
                    <a:pt x="3932" y="3163"/>
                    <a:pt x="2515" y="5511"/>
                  </a:cubicBezTo>
                  <a:cubicBezTo>
                    <a:pt x="1097" y="7859"/>
                    <a:pt x="152" y="10958"/>
                    <a:pt x="17" y="13634"/>
                  </a:cubicBezTo>
                  <a:cubicBezTo>
                    <a:pt x="-118" y="16311"/>
                    <a:pt x="557" y="18565"/>
                    <a:pt x="1232" y="19880"/>
                  </a:cubicBezTo>
                  <a:cubicBezTo>
                    <a:pt x="1907" y="21194"/>
                    <a:pt x="2582" y="21570"/>
                    <a:pt x="4067" y="21476"/>
                  </a:cubicBezTo>
                  <a:cubicBezTo>
                    <a:pt x="5552" y="21382"/>
                    <a:pt x="7847" y="20819"/>
                    <a:pt x="10074" y="19504"/>
                  </a:cubicBezTo>
                  <a:cubicBezTo>
                    <a:pt x="12302" y="18189"/>
                    <a:pt x="14462" y="16123"/>
                    <a:pt x="15744" y="13775"/>
                  </a:cubicBezTo>
                  <a:cubicBezTo>
                    <a:pt x="17027" y="11427"/>
                    <a:pt x="17432" y="8798"/>
                    <a:pt x="17094" y="6638"/>
                  </a:cubicBezTo>
                  <a:cubicBezTo>
                    <a:pt x="16757" y="4478"/>
                    <a:pt x="15677" y="2787"/>
                    <a:pt x="14327" y="1754"/>
                  </a:cubicBezTo>
                  <a:cubicBezTo>
                    <a:pt x="12977" y="721"/>
                    <a:pt x="11357" y="346"/>
                    <a:pt x="9467" y="533"/>
                  </a:cubicBezTo>
                  <a:cubicBezTo>
                    <a:pt x="7577" y="721"/>
                    <a:pt x="5417" y="1473"/>
                    <a:pt x="4067" y="2412"/>
                  </a:cubicBezTo>
                  <a:cubicBezTo>
                    <a:pt x="2717" y="3351"/>
                    <a:pt x="2177" y="4478"/>
                    <a:pt x="2245" y="5464"/>
                  </a:cubicBezTo>
                  <a:cubicBezTo>
                    <a:pt x="2312" y="6450"/>
                    <a:pt x="2987" y="7295"/>
                    <a:pt x="4945" y="7859"/>
                  </a:cubicBezTo>
                  <a:cubicBezTo>
                    <a:pt x="6902" y="8422"/>
                    <a:pt x="10142" y="8704"/>
                    <a:pt x="13112" y="8516"/>
                  </a:cubicBezTo>
                  <a:cubicBezTo>
                    <a:pt x="16082" y="8328"/>
                    <a:pt x="18782" y="7671"/>
                    <a:pt x="21482" y="70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6178550" y="3145462"/>
              <a:ext cx="146050" cy="20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2" fill="norm" stroke="1" extrusionOk="0">
                  <a:moveTo>
                    <a:pt x="4696" y="3263"/>
                  </a:moveTo>
                  <a:cubicBezTo>
                    <a:pt x="3130" y="6972"/>
                    <a:pt x="1565" y="10681"/>
                    <a:pt x="783" y="13190"/>
                  </a:cubicBezTo>
                  <a:cubicBezTo>
                    <a:pt x="0" y="15699"/>
                    <a:pt x="0" y="17009"/>
                    <a:pt x="0" y="18318"/>
                  </a:cubicBezTo>
                  <a:cubicBezTo>
                    <a:pt x="0" y="19627"/>
                    <a:pt x="0" y="20936"/>
                    <a:pt x="313" y="21045"/>
                  </a:cubicBezTo>
                  <a:cubicBezTo>
                    <a:pt x="626" y="21154"/>
                    <a:pt x="1252" y="20063"/>
                    <a:pt x="2191" y="17227"/>
                  </a:cubicBezTo>
                  <a:cubicBezTo>
                    <a:pt x="3130" y="14390"/>
                    <a:pt x="4383" y="9809"/>
                    <a:pt x="5635" y="6645"/>
                  </a:cubicBezTo>
                  <a:cubicBezTo>
                    <a:pt x="6887" y="3481"/>
                    <a:pt x="8139" y="1736"/>
                    <a:pt x="9548" y="754"/>
                  </a:cubicBezTo>
                  <a:cubicBezTo>
                    <a:pt x="10957" y="-228"/>
                    <a:pt x="12522" y="-446"/>
                    <a:pt x="14087" y="1299"/>
                  </a:cubicBezTo>
                  <a:cubicBezTo>
                    <a:pt x="15652" y="3045"/>
                    <a:pt x="17217" y="6754"/>
                    <a:pt x="18470" y="10027"/>
                  </a:cubicBezTo>
                  <a:cubicBezTo>
                    <a:pt x="19722" y="13299"/>
                    <a:pt x="20661" y="16136"/>
                    <a:pt x="21600" y="189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6724650" y="3818466"/>
              <a:ext cx="3683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66" y="7200"/>
                    <a:pt x="9931" y="14400"/>
                    <a:pt x="13531" y="18000"/>
                  </a:cubicBezTo>
                  <a:cubicBezTo>
                    <a:pt x="17131" y="21600"/>
                    <a:pt x="19366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7261136" y="3477962"/>
              <a:ext cx="327114" cy="472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48" fill="norm" stroke="1" extrusionOk="0">
                  <a:moveTo>
                    <a:pt x="11084" y="6515"/>
                  </a:moveTo>
                  <a:cubicBezTo>
                    <a:pt x="11084" y="6035"/>
                    <a:pt x="11084" y="5555"/>
                    <a:pt x="11084" y="4883"/>
                  </a:cubicBezTo>
                  <a:cubicBezTo>
                    <a:pt x="11084" y="4211"/>
                    <a:pt x="11084" y="3347"/>
                    <a:pt x="10666" y="3059"/>
                  </a:cubicBezTo>
                  <a:cubicBezTo>
                    <a:pt x="10248" y="2771"/>
                    <a:pt x="9412" y="3059"/>
                    <a:pt x="7810" y="4307"/>
                  </a:cubicBezTo>
                  <a:cubicBezTo>
                    <a:pt x="6207" y="5555"/>
                    <a:pt x="3838" y="7763"/>
                    <a:pt x="2305" y="10163"/>
                  </a:cubicBezTo>
                  <a:cubicBezTo>
                    <a:pt x="772" y="12563"/>
                    <a:pt x="75" y="15155"/>
                    <a:pt x="6" y="16931"/>
                  </a:cubicBezTo>
                  <a:cubicBezTo>
                    <a:pt x="-64" y="18707"/>
                    <a:pt x="493" y="19667"/>
                    <a:pt x="1539" y="20339"/>
                  </a:cubicBezTo>
                  <a:cubicBezTo>
                    <a:pt x="2584" y="21011"/>
                    <a:pt x="4117" y="21395"/>
                    <a:pt x="5789" y="21443"/>
                  </a:cubicBezTo>
                  <a:cubicBezTo>
                    <a:pt x="7461" y="21491"/>
                    <a:pt x="9273" y="21203"/>
                    <a:pt x="11224" y="20195"/>
                  </a:cubicBezTo>
                  <a:cubicBezTo>
                    <a:pt x="13175" y="19187"/>
                    <a:pt x="15265" y="17459"/>
                    <a:pt x="16659" y="14771"/>
                  </a:cubicBezTo>
                  <a:cubicBezTo>
                    <a:pt x="18052" y="12083"/>
                    <a:pt x="18749" y="8435"/>
                    <a:pt x="18610" y="5891"/>
                  </a:cubicBezTo>
                  <a:cubicBezTo>
                    <a:pt x="18470" y="3347"/>
                    <a:pt x="17495" y="1907"/>
                    <a:pt x="16031" y="1043"/>
                  </a:cubicBezTo>
                  <a:cubicBezTo>
                    <a:pt x="14568" y="179"/>
                    <a:pt x="12617" y="-109"/>
                    <a:pt x="10875" y="35"/>
                  </a:cubicBezTo>
                  <a:cubicBezTo>
                    <a:pt x="9133" y="179"/>
                    <a:pt x="7601" y="755"/>
                    <a:pt x="6695" y="1667"/>
                  </a:cubicBezTo>
                  <a:cubicBezTo>
                    <a:pt x="5789" y="2579"/>
                    <a:pt x="5510" y="3827"/>
                    <a:pt x="6137" y="4931"/>
                  </a:cubicBezTo>
                  <a:cubicBezTo>
                    <a:pt x="6764" y="6035"/>
                    <a:pt x="8297" y="6995"/>
                    <a:pt x="11015" y="7715"/>
                  </a:cubicBezTo>
                  <a:cubicBezTo>
                    <a:pt x="13732" y="8435"/>
                    <a:pt x="17634" y="8915"/>
                    <a:pt x="21536" y="9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7627937" y="3884860"/>
              <a:ext cx="117048" cy="140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135" fill="norm" stroke="1" extrusionOk="0">
                  <a:moveTo>
                    <a:pt x="16769" y="1471"/>
                  </a:moveTo>
                  <a:cubicBezTo>
                    <a:pt x="14874" y="836"/>
                    <a:pt x="12979" y="201"/>
                    <a:pt x="11274" y="518"/>
                  </a:cubicBezTo>
                  <a:cubicBezTo>
                    <a:pt x="9569" y="836"/>
                    <a:pt x="8053" y="2107"/>
                    <a:pt x="6158" y="4807"/>
                  </a:cubicBezTo>
                  <a:cubicBezTo>
                    <a:pt x="4263" y="7507"/>
                    <a:pt x="1990" y="11636"/>
                    <a:pt x="853" y="14654"/>
                  </a:cubicBezTo>
                  <a:cubicBezTo>
                    <a:pt x="-284" y="17671"/>
                    <a:pt x="-284" y="19577"/>
                    <a:pt x="853" y="20530"/>
                  </a:cubicBezTo>
                  <a:cubicBezTo>
                    <a:pt x="1990" y="21483"/>
                    <a:pt x="4263" y="21483"/>
                    <a:pt x="7863" y="19259"/>
                  </a:cubicBezTo>
                  <a:cubicBezTo>
                    <a:pt x="11463" y="17036"/>
                    <a:pt x="16390" y="12589"/>
                    <a:pt x="18853" y="9254"/>
                  </a:cubicBezTo>
                  <a:cubicBezTo>
                    <a:pt x="21316" y="5918"/>
                    <a:pt x="21316" y="3695"/>
                    <a:pt x="20369" y="2265"/>
                  </a:cubicBezTo>
                  <a:cubicBezTo>
                    <a:pt x="19421" y="836"/>
                    <a:pt x="17527" y="201"/>
                    <a:pt x="14684" y="42"/>
                  </a:cubicBezTo>
                  <a:cubicBezTo>
                    <a:pt x="11842" y="-117"/>
                    <a:pt x="8053" y="201"/>
                    <a:pt x="4263" y="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6096000" y="4212166"/>
              <a:ext cx="15240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40" y="3600"/>
                    <a:pt x="1680" y="7200"/>
                    <a:pt x="2670" y="9450"/>
                  </a:cubicBezTo>
                  <a:cubicBezTo>
                    <a:pt x="3660" y="11700"/>
                    <a:pt x="4800" y="12600"/>
                    <a:pt x="5955" y="13050"/>
                  </a:cubicBezTo>
                  <a:cubicBezTo>
                    <a:pt x="7110" y="13500"/>
                    <a:pt x="8280" y="13500"/>
                    <a:pt x="9540" y="13500"/>
                  </a:cubicBezTo>
                  <a:cubicBezTo>
                    <a:pt x="10800" y="13500"/>
                    <a:pt x="12150" y="13500"/>
                    <a:pt x="13425" y="13500"/>
                  </a:cubicBezTo>
                  <a:cubicBezTo>
                    <a:pt x="14700" y="13500"/>
                    <a:pt x="15900" y="13500"/>
                    <a:pt x="17070" y="13950"/>
                  </a:cubicBezTo>
                  <a:cubicBezTo>
                    <a:pt x="18240" y="14400"/>
                    <a:pt x="19380" y="15300"/>
                    <a:pt x="20130" y="16650"/>
                  </a:cubicBezTo>
                  <a:cubicBezTo>
                    <a:pt x="20880" y="18000"/>
                    <a:pt x="21240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6679685" y="4474021"/>
              <a:ext cx="133865" cy="286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057" fill="norm" stroke="1" extrusionOk="0">
                  <a:moveTo>
                    <a:pt x="20698" y="9679"/>
                  </a:moveTo>
                  <a:cubicBezTo>
                    <a:pt x="20698" y="7504"/>
                    <a:pt x="20698" y="5328"/>
                    <a:pt x="19062" y="3619"/>
                  </a:cubicBezTo>
                  <a:cubicBezTo>
                    <a:pt x="17425" y="1910"/>
                    <a:pt x="14153" y="666"/>
                    <a:pt x="10880" y="200"/>
                  </a:cubicBezTo>
                  <a:cubicBezTo>
                    <a:pt x="7607" y="-266"/>
                    <a:pt x="4334" y="45"/>
                    <a:pt x="2207" y="1521"/>
                  </a:cubicBezTo>
                  <a:cubicBezTo>
                    <a:pt x="80" y="2997"/>
                    <a:pt x="-902" y="5639"/>
                    <a:pt x="1062" y="8048"/>
                  </a:cubicBezTo>
                  <a:cubicBezTo>
                    <a:pt x="3025" y="10456"/>
                    <a:pt x="7934" y="12632"/>
                    <a:pt x="11207" y="14263"/>
                  </a:cubicBezTo>
                  <a:cubicBezTo>
                    <a:pt x="14480" y="15895"/>
                    <a:pt x="16116" y="16983"/>
                    <a:pt x="16934" y="17915"/>
                  </a:cubicBezTo>
                  <a:cubicBezTo>
                    <a:pt x="17753" y="18848"/>
                    <a:pt x="17753" y="19625"/>
                    <a:pt x="15625" y="20246"/>
                  </a:cubicBezTo>
                  <a:cubicBezTo>
                    <a:pt x="13498" y="20868"/>
                    <a:pt x="9243" y="21334"/>
                    <a:pt x="6625" y="20868"/>
                  </a:cubicBezTo>
                  <a:cubicBezTo>
                    <a:pt x="4007" y="20402"/>
                    <a:pt x="3025" y="19003"/>
                    <a:pt x="2043" y="176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6837614" y="4557452"/>
              <a:ext cx="204536" cy="177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019" fill="norm" stroke="1" extrusionOk="0">
                  <a:moveTo>
                    <a:pt x="8647" y="6498"/>
                  </a:moveTo>
                  <a:cubicBezTo>
                    <a:pt x="7774" y="7252"/>
                    <a:pt x="6901" y="8005"/>
                    <a:pt x="6901" y="8005"/>
                  </a:cubicBezTo>
                  <a:cubicBezTo>
                    <a:pt x="6901" y="8005"/>
                    <a:pt x="7774" y="7252"/>
                    <a:pt x="8756" y="6373"/>
                  </a:cubicBezTo>
                  <a:cubicBezTo>
                    <a:pt x="9738" y="5494"/>
                    <a:pt x="10828" y="4489"/>
                    <a:pt x="11592" y="3233"/>
                  </a:cubicBezTo>
                  <a:cubicBezTo>
                    <a:pt x="12356" y="1977"/>
                    <a:pt x="12792" y="470"/>
                    <a:pt x="12138" y="94"/>
                  </a:cubicBezTo>
                  <a:cubicBezTo>
                    <a:pt x="11483" y="-283"/>
                    <a:pt x="9738" y="470"/>
                    <a:pt x="7665" y="2480"/>
                  </a:cubicBezTo>
                  <a:cubicBezTo>
                    <a:pt x="5592" y="4489"/>
                    <a:pt x="3192" y="7754"/>
                    <a:pt x="1665" y="10768"/>
                  </a:cubicBezTo>
                  <a:cubicBezTo>
                    <a:pt x="138" y="13782"/>
                    <a:pt x="-517" y="16545"/>
                    <a:pt x="465" y="18429"/>
                  </a:cubicBezTo>
                  <a:cubicBezTo>
                    <a:pt x="1447" y="20312"/>
                    <a:pt x="4065" y="21317"/>
                    <a:pt x="7774" y="20940"/>
                  </a:cubicBezTo>
                  <a:cubicBezTo>
                    <a:pt x="11483" y="20564"/>
                    <a:pt x="16283" y="18805"/>
                    <a:pt x="21083" y="170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6837730" y="4257565"/>
              <a:ext cx="140921" cy="151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65" fill="norm" stroke="1" extrusionOk="0">
                  <a:moveTo>
                    <a:pt x="5988" y="3465"/>
                  </a:moveTo>
                  <a:cubicBezTo>
                    <a:pt x="4699" y="6765"/>
                    <a:pt x="3409" y="10065"/>
                    <a:pt x="2281" y="12315"/>
                  </a:cubicBezTo>
                  <a:cubicBezTo>
                    <a:pt x="1153" y="14565"/>
                    <a:pt x="185" y="15765"/>
                    <a:pt x="24" y="15465"/>
                  </a:cubicBezTo>
                  <a:cubicBezTo>
                    <a:pt x="-137" y="15165"/>
                    <a:pt x="508" y="13365"/>
                    <a:pt x="1636" y="10965"/>
                  </a:cubicBezTo>
                  <a:cubicBezTo>
                    <a:pt x="2764" y="8565"/>
                    <a:pt x="4376" y="5565"/>
                    <a:pt x="5827" y="3465"/>
                  </a:cubicBezTo>
                  <a:cubicBezTo>
                    <a:pt x="7278" y="1365"/>
                    <a:pt x="8567" y="165"/>
                    <a:pt x="10018" y="15"/>
                  </a:cubicBezTo>
                  <a:cubicBezTo>
                    <a:pt x="11469" y="-135"/>
                    <a:pt x="13081" y="765"/>
                    <a:pt x="15015" y="4515"/>
                  </a:cubicBezTo>
                  <a:cubicBezTo>
                    <a:pt x="16950" y="8265"/>
                    <a:pt x="19206" y="14865"/>
                    <a:pt x="21463" y="21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7200380" y="4368584"/>
              <a:ext cx="178321" cy="376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92" fill="norm" stroke="1" extrusionOk="0">
                  <a:moveTo>
                    <a:pt x="21408" y="1219"/>
                  </a:moveTo>
                  <a:cubicBezTo>
                    <a:pt x="20646" y="737"/>
                    <a:pt x="19883" y="254"/>
                    <a:pt x="18867" y="73"/>
                  </a:cubicBezTo>
                  <a:cubicBezTo>
                    <a:pt x="17850" y="-108"/>
                    <a:pt x="16580" y="13"/>
                    <a:pt x="14801" y="857"/>
                  </a:cubicBezTo>
                  <a:cubicBezTo>
                    <a:pt x="13022" y="1702"/>
                    <a:pt x="10735" y="3271"/>
                    <a:pt x="8321" y="5443"/>
                  </a:cubicBezTo>
                  <a:cubicBezTo>
                    <a:pt x="5907" y="7615"/>
                    <a:pt x="3366" y="10390"/>
                    <a:pt x="1841" y="12864"/>
                  </a:cubicBezTo>
                  <a:cubicBezTo>
                    <a:pt x="316" y="15338"/>
                    <a:pt x="-192" y="17510"/>
                    <a:pt x="62" y="18898"/>
                  </a:cubicBezTo>
                  <a:cubicBezTo>
                    <a:pt x="316" y="20285"/>
                    <a:pt x="1333" y="20889"/>
                    <a:pt x="3366" y="21190"/>
                  </a:cubicBezTo>
                  <a:cubicBezTo>
                    <a:pt x="5399" y="21492"/>
                    <a:pt x="8448" y="21492"/>
                    <a:pt x="11497" y="21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7469716" y="4444236"/>
              <a:ext cx="201084" cy="325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11368" y="4788"/>
                  </a:moveTo>
                  <a:cubicBezTo>
                    <a:pt x="10686" y="4231"/>
                    <a:pt x="10004" y="3674"/>
                    <a:pt x="9208" y="3674"/>
                  </a:cubicBezTo>
                  <a:cubicBezTo>
                    <a:pt x="8413" y="3674"/>
                    <a:pt x="7503" y="4231"/>
                    <a:pt x="6025" y="6043"/>
                  </a:cubicBezTo>
                  <a:cubicBezTo>
                    <a:pt x="4547" y="7854"/>
                    <a:pt x="2501" y="10920"/>
                    <a:pt x="1364" y="13219"/>
                  </a:cubicBezTo>
                  <a:cubicBezTo>
                    <a:pt x="227" y="15519"/>
                    <a:pt x="0" y="17052"/>
                    <a:pt x="0" y="18166"/>
                  </a:cubicBezTo>
                  <a:cubicBezTo>
                    <a:pt x="0" y="19281"/>
                    <a:pt x="227" y="19978"/>
                    <a:pt x="796" y="20536"/>
                  </a:cubicBezTo>
                  <a:cubicBezTo>
                    <a:pt x="1364" y="21093"/>
                    <a:pt x="2274" y="21511"/>
                    <a:pt x="4434" y="21441"/>
                  </a:cubicBezTo>
                  <a:cubicBezTo>
                    <a:pt x="6594" y="21372"/>
                    <a:pt x="10004" y="20814"/>
                    <a:pt x="12619" y="19351"/>
                  </a:cubicBezTo>
                  <a:cubicBezTo>
                    <a:pt x="15234" y="17888"/>
                    <a:pt x="17053" y="15519"/>
                    <a:pt x="18076" y="12801"/>
                  </a:cubicBezTo>
                  <a:cubicBezTo>
                    <a:pt x="19099" y="10084"/>
                    <a:pt x="19326" y="7018"/>
                    <a:pt x="18985" y="4997"/>
                  </a:cubicBezTo>
                  <a:cubicBezTo>
                    <a:pt x="18644" y="2977"/>
                    <a:pt x="17735" y="2001"/>
                    <a:pt x="16825" y="1305"/>
                  </a:cubicBezTo>
                  <a:cubicBezTo>
                    <a:pt x="15916" y="608"/>
                    <a:pt x="15006" y="190"/>
                    <a:pt x="13869" y="50"/>
                  </a:cubicBezTo>
                  <a:cubicBezTo>
                    <a:pt x="12733" y="-89"/>
                    <a:pt x="11368" y="50"/>
                    <a:pt x="9777" y="608"/>
                  </a:cubicBezTo>
                  <a:cubicBezTo>
                    <a:pt x="8185" y="1165"/>
                    <a:pt x="6366" y="2141"/>
                    <a:pt x="4888" y="2977"/>
                  </a:cubicBezTo>
                  <a:cubicBezTo>
                    <a:pt x="3411" y="3813"/>
                    <a:pt x="2274" y="4510"/>
                    <a:pt x="1705" y="5206"/>
                  </a:cubicBezTo>
                  <a:cubicBezTo>
                    <a:pt x="1137" y="5903"/>
                    <a:pt x="1137" y="6600"/>
                    <a:pt x="1819" y="7157"/>
                  </a:cubicBezTo>
                  <a:cubicBezTo>
                    <a:pt x="2501" y="7715"/>
                    <a:pt x="3865" y="8133"/>
                    <a:pt x="6594" y="8342"/>
                  </a:cubicBezTo>
                  <a:cubicBezTo>
                    <a:pt x="9322" y="8551"/>
                    <a:pt x="13415" y="8551"/>
                    <a:pt x="16143" y="8412"/>
                  </a:cubicBezTo>
                  <a:cubicBezTo>
                    <a:pt x="18872" y="8272"/>
                    <a:pt x="20236" y="7994"/>
                    <a:pt x="21600" y="77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7605183" y="4295659"/>
              <a:ext cx="84667" cy="132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5400" y="1904"/>
                  </a:moveTo>
                  <a:cubicBezTo>
                    <a:pt x="4320" y="3618"/>
                    <a:pt x="3240" y="5333"/>
                    <a:pt x="2160" y="7047"/>
                  </a:cubicBezTo>
                  <a:cubicBezTo>
                    <a:pt x="1080" y="8761"/>
                    <a:pt x="0" y="10476"/>
                    <a:pt x="0" y="10476"/>
                  </a:cubicBezTo>
                  <a:cubicBezTo>
                    <a:pt x="0" y="10476"/>
                    <a:pt x="1080" y="8761"/>
                    <a:pt x="2160" y="7047"/>
                  </a:cubicBezTo>
                  <a:cubicBezTo>
                    <a:pt x="3240" y="5333"/>
                    <a:pt x="4320" y="3618"/>
                    <a:pt x="5940" y="2247"/>
                  </a:cubicBezTo>
                  <a:cubicBezTo>
                    <a:pt x="7560" y="876"/>
                    <a:pt x="9720" y="-153"/>
                    <a:pt x="11610" y="18"/>
                  </a:cubicBezTo>
                  <a:cubicBezTo>
                    <a:pt x="13500" y="190"/>
                    <a:pt x="15120" y="1561"/>
                    <a:pt x="16740" y="5333"/>
                  </a:cubicBezTo>
                  <a:cubicBezTo>
                    <a:pt x="18360" y="9104"/>
                    <a:pt x="19980" y="15276"/>
                    <a:pt x="21600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7664450" y="4339166"/>
              <a:ext cx="109675" cy="446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514" fill="norm" stroke="1" extrusionOk="0">
                  <a:moveTo>
                    <a:pt x="14672" y="0"/>
                  </a:moveTo>
                  <a:cubicBezTo>
                    <a:pt x="17525" y="3974"/>
                    <a:pt x="20377" y="7947"/>
                    <a:pt x="20989" y="11309"/>
                  </a:cubicBezTo>
                  <a:cubicBezTo>
                    <a:pt x="21600" y="14672"/>
                    <a:pt x="19970" y="17423"/>
                    <a:pt x="17321" y="19053"/>
                  </a:cubicBezTo>
                  <a:cubicBezTo>
                    <a:pt x="14672" y="20683"/>
                    <a:pt x="11004" y="21192"/>
                    <a:pt x="7947" y="21396"/>
                  </a:cubicBezTo>
                  <a:cubicBezTo>
                    <a:pt x="4891" y="21600"/>
                    <a:pt x="2445" y="21498"/>
                    <a:pt x="0" y="21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0" y="5597407"/>
              <a:ext cx="222314" cy="386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548" fill="norm" stroke="1" extrusionOk="0">
                  <a:moveTo>
                    <a:pt x="0" y="2781"/>
                  </a:moveTo>
                  <a:cubicBezTo>
                    <a:pt x="2378" y="1837"/>
                    <a:pt x="4756" y="892"/>
                    <a:pt x="7035" y="420"/>
                  </a:cubicBezTo>
                  <a:cubicBezTo>
                    <a:pt x="9314" y="-52"/>
                    <a:pt x="11494" y="-52"/>
                    <a:pt x="13079" y="66"/>
                  </a:cubicBezTo>
                  <a:cubicBezTo>
                    <a:pt x="14664" y="184"/>
                    <a:pt x="15655" y="420"/>
                    <a:pt x="16150" y="833"/>
                  </a:cubicBezTo>
                  <a:cubicBezTo>
                    <a:pt x="16646" y="1246"/>
                    <a:pt x="16646" y="1837"/>
                    <a:pt x="15754" y="3017"/>
                  </a:cubicBezTo>
                  <a:cubicBezTo>
                    <a:pt x="14862" y="4197"/>
                    <a:pt x="13079" y="5968"/>
                    <a:pt x="11791" y="7089"/>
                  </a:cubicBezTo>
                  <a:cubicBezTo>
                    <a:pt x="10503" y="8210"/>
                    <a:pt x="9710" y="8682"/>
                    <a:pt x="9413" y="9214"/>
                  </a:cubicBezTo>
                  <a:cubicBezTo>
                    <a:pt x="9116" y="9745"/>
                    <a:pt x="9314" y="10335"/>
                    <a:pt x="9908" y="10748"/>
                  </a:cubicBezTo>
                  <a:cubicBezTo>
                    <a:pt x="10503" y="11161"/>
                    <a:pt x="11494" y="11397"/>
                    <a:pt x="13178" y="11810"/>
                  </a:cubicBezTo>
                  <a:cubicBezTo>
                    <a:pt x="14862" y="12223"/>
                    <a:pt x="17240" y="12814"/>
                    <a:pt x="18925" y="13758"/>
                  </a:cubicBezTo>
                  <a:cubicBezTo>
                    <a:pt x="20609" y="14702"/>
                    <a:pt x="21600" y="16000"/>
                    <a:pt x="20015" y="17358"/>
                  </a:cubicBezTo>
                  <a:cubicBezTo>
                    <a:pt x="18429" y="18715"/>
                    <a:pt x="14268" y="20132"/>
                    <a:pt x="10106" y="21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335914" y="5939366"/>
              <a:ext cx="127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1301186" y="5501216"/>
              <a:ext cx="15942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074" h="21600" fill="norm" stroke="1" extrusionOk="0">
                  <a:moveTo>
                    <a:pt x="7838" y="0"/>
                  </a:moveTo>
                  <a:cubicBezTo>
                    <a:pt x="3038" y="3323"/>
                    <a:pt x="-1762" y="6646"/>
                    <a:pt x="638" y="9969"/>
                  </a:cubicBezTo>
                  <a:cubicBezTo>
                    <a:pt x="3038" y="13292"/>
                    <a:pt x="12638" y="16615"/>
                    <a:pt x="16238" y="18554"/>
                  </a:cubicBezTo>
                  <a:cubicBezTo>
                    <a:pt x="19838" y="20492"/>
                    <a:pt x="17438" y="21046"/>
                    <a:pt x="150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1054100" y="5435599"/>
              <a:ext cx="565150" cy="21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21386"/>
                  </a:moveTo>
                  <a:cubicBezTo>
                    <a:pt x="404" y="18392"/>
                    <a:pt x="809" y="15398"/>
                    <a:pt x="2306" y="12511"/>
                  </a:cubicBezTo>
                  <a:cubicBezTo>
                    <a:pt x="3802" y="9624"/>
                    <a:pt x="6391" y="6843"/>
                    <a:pt x="9182" y="4705"/>
                  </a:cubicBezTo>
                  <a:cubicBezTo>
                    <a:pt x="11973" y="2566"/>
                    <a:pt x="14966" y="1069"/>
                    <a:pt x="17070" y="428"/>
                  </a:cubicBezTo>
                  <a:cubicBezTo>
                    <a:pt x="19173" y="-214"/>
                    <a:pt x="20387" y="0"/>
                    <a:pt x="21600" y="2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1530350" y="5679222"/>
              <a:ext cx="203200" cy="217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8" fill="norm" stroke="1" extrusionOk="0">
                  <a:moveTo>
                    <a:pt x="0" y="6642"/>
                  </a:moveTo>
                  <a:cubicBezTo>
                    <a:pt x="0" y="7652"/>
                    <a:pt x="0" y="8661"/>
                    <a:pt x="675" y="9267"/>
                  </a:cubicBezTo>
                  <a:cubicBezTo>
                    <a:pt x="1350" y="9872"/>
                    <a:pt x="2700" y="10074"/>
                    <a:pt x="4613" y="9469"/>
                  </a:cubicBezTo>
                  <a:cubicBezTo>
                    <a:pt x="6525" y="8863"/>
                    <a:pt x="9000" y="7450"/>
                    <a:pt x="10462" y="6239"/>
                  </a:cubicBezTo>
                  <a:cubicBezTo>
                    <a:pt x="11925" y="5027"/>
                    <a:pt x="12375" y="4018"/>
                    <a:pt x="12600" y="3009"/>
                  </a:cubicBezTo>
                  <a:cubicBezTo>
                    <a:pt x="12825" y="1999"/>
                    <a:pt x="12825" y="990"/>
                    <a:pt x="11700" y="384"/>
                  </a:cubicBezTo>
                  <a:cubicBezTo>
                    <a:pt x="10575" y="-221"/>
                    <a:pt x="8325" y="-423"/>
                    <a:pt x="5962" y="2201"/>
                  </a:cubicBezTo>
                  <a:cubicBezTo>
                    <a:pt x="3600" y="4826"/>
                    <a:pt x="1125" y="10276"/>
                    <a:pt x="675" y="14011"/>
                  </a:cubicBezTo>
                  <a:cubicBezTo>
                    <a:pt x="225" y="17745"/>
                    <a:pt x="1800" y="19764"/>
                    <a:pt x="5625" y="20470"/>
                  </a:cubicBezTo>
                  <a:cubicBezTo>
                    <a:pt x="9450" y="21177"/>
                    <a:pt x="15525" y="20571"/>
                    <a:pt x="21600" y="199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1792587" y="5696261"/>
              <a:ext cx="118763" cy="221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66" fill="norm" stroke="1" extrusionOk="0">
                  <a:moveTo>
                    <a:pt x="21262" y="174"/>
                  </a:moveTo>
                  <a:cubicBezTo>
                    <a:pt x="15578" y="-30"/>
                    <a:pt x="9894" y="-234"/>
                    <a:pt x="5915" y="683"/>
                  </a:cubicBezTo>
                  <a:cubicBezTo>
                    <a:pt x="1936" y="1600"/>
                    <a:pt x="-338" y="3638"/>
                    <a:pt x="41" y="5574"/>
                  </a:cubicBezTo>
                  <a:cubicBezTo>
                    <a:pt x="420" y="7509"/>
                    <a:pt x="3451" y="9343"/>
                    <a:pt x="5725" y="10770"/>
                  </a:cubicBezTo>
                  <a:cubicBezTo>
                    <a:pt x="7999" y="12196"/>
                    <a:pt x="9515" y="13215"/>
                    <a:pt x="10273" y="14641"/>
                  </a:cubicBezTo>
                  <a:cubicBezTo>
                    <a:pt x="11030" y="16068"/>
                    <a:pt x="11030" y="17902"/>
                    <a:pt x="10083" y="19226"/>
                  </a:cubicBezTo>
                  <a:cubicBezTo>
                    <a:pt x="9136" y="20551"/>
                    <a:pt x="7241" y="21366"/>
                    <a:pt x="5725" y="21366"/>
                  </a:cubicBezTo>
                  <a:cubicBezTo>
                    <a:pt x="4209" y="21366"/>
                    <a:pt x="3073" y="20551"/>
                    <a:pt x="1936" y="19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1984286" y="5437716"/>
              <a:ext cx="117565" cy="435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83" fill="norm" stroke="1" extrusionOk="0">
                  <a:moveTo>
                    <a:pt x="17952" y="0"/>
                  </a:moveTo>
                  <a:cubicBezTo>
                    <a:pt x="12937" y="2596"/>
                    <a:pt x="7923" y="5192"/>
                    <a:pt x="4644" y="8308"/>
                  </a:cubicBezTo>
                  <a:cubicBezTo>
                    <a:pt x="1366" y="11423"/>
                    <a:pt x="-177" y="15058"/>
                    <a:pt x="16" y="17446"/>
                  </a:cubicBezTo>
                  <a:cubicBezTo>
                    <a:pt x="209" y="19835"/>
                    <a:pt x="2137" y="20977"/>
                    <a:pt x="5994" y="21288"/>
                  </a:cubicBezTo>
                  <a:cubicBezTo>
                    <a:pt x="9852" y="21600"/>
                    <a:pt x="15637" y="21081"/>
                    <a:pt x="21423" y="20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1949450" y="5721349"/>
              <a:ext cx="22225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6" y="10800"/>
                    <a:pt x="9051" y="0"/>
                    <a:pt x="12651" y="0"/>
                  </a:cubicBezTo>
                  <a:cubicBezTo>
                    <a:pt x="16251" y="0"/>
                    <a:pt x="18926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1276350" y="6104466"/>
              <a:ext cx="647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41" y="18000"/>
                    <a:pt x="5082" y="14400"/>
                    <a:pt x="7624" y="10800"/>
                  </a:cubicBezTo>
                  <a:cubicBezTo>
                    <a:pt x="10165" y="7200"/>
                    <a:pt x="12706" y="3600"/>
                    <a:pt x="15035" y="1800"/>
                  </a:cubicBezTo>
                  <a:cubicBezTo>
                    <a:pt x="17365" y="0"/>
                    <a:pt x="1948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1592718" y="6123516"/>
              <a:ext cx="356732" cy="71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0917" fill="norm" stroke="1" extrusionOk="0">
                  <a:moveTo>
                    <a:pt x="1219" y="14811"/>
                  </a:moveTo>
                  <a:cubicBezTo>
                    <a:pt x="580" y="16663"/>
                    <a:pt x="-59" y="18514"/>
                    <a:pt x="5" y="19749"/>
                  </a:cubicBezTo>
                  <a:cubicBezTo>
                    <a:pt x="69" y="20983"/>
                    <a:pt x="836" y="21600"/>
                    <a:pt x="3392" y="19749"/>
                  </a:cubicBezTo>
                  <a:cubicBezTo>
                    <a:pt x="5948" y="17897"/>
                    <a:pt x="10294" y="13577"/>
                    <a:pt x="13617" y="9874"/>
                  </a:cubicBezTo>
                  <a:cubicBezTo>
                    <a:pt x="16940" y="6171"/>
                    <a:pt x="19240" y="3086"/>
                    <a:pt x="2154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2432050" y="5748866"/>
              <a:ext cx="38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2413000" y="5939366"/>
              <a:ext cx="38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3453583" y="5485204"/>
              <a:ext cx="534218" cy="835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26" fill="norm" stroke="1" extrusionOk="0">
                  <a:moveTo>
                    <a:pt x="3860" y="4644"/>
                  </a:moveTo>
                  <a:cubicBezTo>
                    <a:pt x="3009" y="4915"/>
                    <a:pt x="2159" y="5186"/>
                    <a:pt x="1521" y="5295"/>
                  </a:cubicBezTo>
                  <a:cubicBezTo>
                    <a:pt x="883" y="5403"/>
                    <a:pt x="458" y="5349"/>
                    <a:pt x="246" y="5105"/>
                  </a:cubicBezTo>
                  <a:cubicBezTo>
                    <a:pt x="33" y="4861"/>
                    <a:pt x="33" y="4427"/>
                    <a:pt x="841" y="3585"/>
                  </a:cubicBezTo>
                  <a:cubicBezTo>
                    <a:pt x="1649" y="2744"/>
                    <a:pt x="3265" y="1496"/>
                    <a:pt x="4328" y="790"/>
                  </a:cubicBezTo>
                  <a:cubicBezTo>
                    <a:pt x="5391" y="85"/>
                    <a:pt x="5901" y="-78"/>
                    <a:pt x="6198" y="31"/>
                  </a:cubicBezTo>
                  <a:cubicBezTo>
                    <a:pt x="6496" y="139"/>
                    <a:pt x="6581" y="519"/>
                    <a:pt x="6794" y="1713"/>
                  </a:cubicBezTo>
                  <a:cubicBezTo>
                    <a:pt x="7006" y="2907"/>
                    <a:pt x="7346" y="4915"/>
                    <a:pt x="7346" y="6869"/>
                  </a:cubicBezTo>
                  <a:cubicBezTo>
                    <a:pt x="7346" y="8823"/>
                    <a:pt x="7006" y="10722"/>
                    <a:pt x="6198" y="12242"/>
                  </a:cubicBezTo>
                  <a:cubicBezTo>
                    <a:pt x="5391" y="13761"/>
                    <a:pt x="4115" y="14901"/>
                    <a:pt x="3222" y="15498"/>
                  </a:cubicBezTo>
                  <a:cubicBezTo>
                    <a:pt x="2329" y="16095"/>
                    <a:pt x="1819" y="16149"/>
                    <a:pt x="1351" y="16122"/>
                  </a:cubicBezTo>
                  <a:cubicBezTo>
                    <a:pt x="883" y="16095"/>
                    <a:pt x="458" y="15986"/>
                    <a:pt x="203" y="15742"/>
                  </a:cubicBezTo>
                  <a:cubicBezTo>
                    <a:pt x="-52" y="15498"/>
                    <a:pt x="-137" y="15118"/>
                    <a:pt x="373" y="14440"/>
                  </a:cubicBezTo>
                  <a:cubicBezTo>
                    <a:pt x="883" y="13761"/>
                    <a:pt x="1989" y="12784"/>
                    <a:pt x="3562" y="11726"/>
                  </a:cubicBezTo>
                  <a:cubicBezTo>
                    <a:pt x="5135" y="10668"/>
                    <a:pt x="7176" y="9528"/>
                    <a:pt x="9132" y="8226"/>
                  </a:cubicBezTo>
                  <a:cubicBezTo>
                    <a:pt x="11088" y="6923"/>
                    <a:pt x="12959" y="5458"/>
                    <a:pt x="14065" y="4589"/>
                  </a:cubicBezTo>
                  <a:cubicBezTo>
                    <a:pt x="15170" y="3721"/>
                    <a:pt x="15510" y="3450"/>
                    <a:pt x="15723" y="3151"/>
                  </a:cubicBezTo>
                  <a:cubicBezTo>
                    <a:pt x="15935" y="2853"/>
                    <a:pt x="16020" y="2527"/>
                    <a:pt x="15893" y="2500"/>
                  </a:cubicBezTo>
                  <a:cubicBezTo>
                    <a:pt x="15765" y="2473"/>
                    <a:pt x="15425" y="2744"/>
                    <a:pt x="14745" y="3694"/>
                  </a:cubicBezTo>
                  <a:cubicBezTo>
                    <a:pt x="14065" y="4644"/>
                    <a:pt x="13044" y="6272"/>
                    <a:pt x="11981" y="8036"/>
                  </a:cubicBezTo>
                  <a:cubicBezTo>
                    <a:pt x="10918" y="9799"/>
                    <a:pt x="9813" y="11699"/>
                    <a:pt x="9090" y="13490"/>
                  </a:cubicBezTo>
                  <a:cubicBezTo>
                    <a:pt x="8367" y="15281"/>
                    <a:pt x="8027" y="16963"/>
                    <a:pt x="8027" y="18266"/>
                  </a:cubicBezTo>
                  <a:cubicBezTo>
                    <a:pt x="8027" y="19568"/>
                    <a:pt x="8367" y="20491"/>
                    <a:pt x="8750" y="20979"/>
                  </a:cubicBezTo>
                  <a:cubicBezTo>
                    <a:pt x="9132" y="21468"/>
                    <a:pt x="9557" y="21522"/>
                    <a:pt x="10025" y="21305"/>
                  </a:cubicBezTo>
                  <a:cubicBezTo>
                    <a:pt x="10493" y="21088"/>
                    <a:pt x="11003" y="20599"/>
                    <a:pt x="11683" y="19731"/>
                  </a:cubicBezTo>
                  <a:cubicBezTo>
                    <a:pt x="12364" y="18863"/>
                    <a:pt x="13214" y="17614"/>
                    <a:pt x="13639" y="16855"/>
                  </a:cubicBezTo>
                  <a:cubicBezTo>
                    <a:pt x="14065" y="16095"/>
                    <a:pt x="14065" y="15824"/>
                    <a:pt x="13980" y="15525"/>
                  </a:cubicBezTo>
                  <a:cubicBezTo>
                    <a:pt x="13894" y="15227"/>
                    <a:pt x="13724" y="14901"/>
                    <a:pt x="13894" y="14657"/>
                  </a:cubicBezTo>
                  <a:cubicBezTo>
                    <a:pt x="14065" y="14412"/>
                    <a:pt x="14575" y="14250"/>
                    <a:pt x="15893" y="13924"/>
                  </a:cubicBezTo>
                  <a:cubicBezTo>
                    <a:pt x="17211" y="13598"/>
                    <a:pt x="19337" y="13110"/>
                    <a:pt x="21463" y="12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4851399" y="5628216"/>
              <a:ext cx="1270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812"/>
                    <a:pt x="21600" y="7624"/>
                    <a:pt x="16200" y="10959"/>
                  </a:cubicBezTo>
                  <a:cubicBezTo>
                    <a:pt x="10800" y="14294"/>
                    <a:pt x="0" y="17153"/>
                    <a:pt x="0" y="18847"/>
                  </a:cubicBezTo>
                  <a:cubicBezTo>
                    <a:pt x="0" y="20541"/>
                    <a:pt x="10800" y="210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4972050" y="5772774"/>
              <a:ext cx="196850" cy="234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0" y="2428"/>
                  </a:moveTo>
                  <a:cubicBezTo>
                    <a:pt x="232" y="1090"/>
                    <a:pt x="465" y="-248"/>
                    <a:pt x="465" y="39"/>
                  </a:cubicBezTo>
                  <a:cubicBezTo>
                    <a:pt x="465" y="325"/>
                    <a:pt x="232" y="2237"/>
                    <a:pt x="581" y="5582"/>
                  </a:cubicBezTo>
                  <a:cubicBezTo>
                    <a:pt x="929" y="8927"/>
                    <a:pt x="1858" y="13706"/>
                    <a:pt x="2555" y="16573"/>
                  </a:cubicBezTo>
                  <a:cubicBezTo>
                    <a:pt x="3252" y="19440"/>
                    <a:pt x="3716" y="20396"/>
                    <a:pt x="4529" y="20396"/>
                  </a:cubicBezTo>
                  <a:cubicBezTo>
                    <a:pt x="5342" y="20396"/>
                    <a:pt x="6503" y="19440"/>
                    <a:pt x="7200" y="17816"/>
                  </a:cubicBezTo>
                  <a:cubicBezTo>
                    <a:pt x="7897" y="16191"/>
                    <a:pt x="8129" y="13897"/>
                    <a:pt x="8477" y="12272"/>
                  </a:cubicBezTo>
                  <a:cubicBezTo>
                    <a:pt x="8826" y="10648"/>
                    <a:pt x="9290" y="9692"/>
                    <a:pt x="9755" y="9787"/>
                  </a:cubicBezTo>
                  <a:cubicBezTo>
                    <a:pt x="10219" y="9883"/>
                    <a:pt x="10684" y="11030"/>
                    <a:pt x="11381" y="12750"/>
                  </a:cubicBezTo>
                  <a:cubicBezTo>
                    <a:pt x="12077" y="14471"/>
                    <a:pt x="13006" y="16764"/>
                    <a:pt x="14052" y="18389"/>
                  </a:cubicBezTo>
                  <a:cubicBezTo>
                    <a:pt x="15097" y="20014"/>
                    <a:pt x="16258" y="20970"/>
                    <a:pt x="17303" y="21161"/>
                  </a:cubicBezTo>
                  <a:cubicBezTo>
                    <a:pt x="18348" y="21352"/>
                    <a:pt x="19277" y="20779"/>
                    <a:pt x="19858" y="18867"/>
                  </a:cubicBezTo>
                  <a:cubicBezTo>
                    <a:pt x="20439" y="16956"/>
                    <a:pt x="20671" y="13706"/>
                    <a:pt x="20903" y="11125"/>
                  </a:cubicBezTo>
                  <a:cubicBezTo>
                    <a:pt x="21135" y="8545"/>
                    <a:pt x="21368" y="6633"/>
                    <a:pt x="21600" y="4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5317066" y="5614388"/>
              <a:ext cx="29634" cy="464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3086" y="1230"/>
                  </a:moveTo>
                  <a:cubicBezTo>
                    <a:pt x="3086" y="641"/>
                    <a:pt x="3086" y="52"/>
                    <a:pt x="2314" y="3"/>
                  </a:cubicBezTo>
                  <a:cubicBezTo>
                    <a:pt x="1543" y="-46"/>
                    <a:pt x="0" y="445"/>
                    <a:pt x="0" y="2605"/>
                  </a:cubicBezTo>
                  <a:cubicBezTo>
                    <a:pt x="0" y="4765"/>
                    <a:pt x="1543" y="8594"/>
                    <a:pt x="2314" y="11834"/>
                  </a:cubicBezTo>
                  <a:cubicBezTo>
                    <a:pt x="3086" y="15074"/>
                    <a:pt x="3086" y="17725"/>
                    <a:pt x="6171" y="19247"/>
                  </a:cubicBezTo>
                  <a:cubicBezTo>
                    <a:pt x="9257" y="20769"/>
                    <a:pt x="15429" y="21161"/>
                    <a:pt x="21600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5613399" y="5717116"/>
              <a:ext cx="35387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600" fill="norm" stroke="1" extrusionOk="0">
                  <a:moveTo>
                    <a:pt x="0" y="0"/>
                  </a:moveTo>
                  <a:cubicBezTo>
                    <a:pt x="2957" y="1912"/>
                    <a:pt x="5914" y="3825"/>
                    <a:pt x="9257" y="5400"/>
                  </a:cubicBezTo>
                  <a:cubicBezTo>
                    <a:pt x="12600" y="6975"/>
                    <a:pt x="16329" y="8213"/>
                    <a:pt x="18514" y="9056"/>
                  </a:cubicBezTo>
                  <a:cubicBezTo>
                    <a:pt x="20700" y="9900"/>
                    <a:pt x="21343" y="10350"/>
                    <a:pt x="21471" y="10800"/>
                  </a:cubicBezTo>
                  <a:cubicBezTo>
                    <a:pt x="21600" y="11250"/>
                    <a:pt x="21214" y="11700"/>
                    <a:pt x="19929" y="12488"/>
                  </a:cubicBezTo>
                  <a:cubicBezTo>
                    <a:pt x="18643" y="13275"/>
                    <a:pt x="16457" y="14400"/>
                    <a:pt x="12986" y="15975"/>
                  </a:cubicBezTo>
                  <a:cubicBezTo>
                    <a:pt x="9514" y="17550"/>
                    <a:pt x="4757" y="195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6178550" y="5822534"/>
              <a:ext cx="358318" cy="329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39" fill="norm" stroke="1" extrusionOk="0">
                  <a:moveTo>
                    <a:pt x="0" y="2228"/>
                  </a:moveTo>
                  <a:cubicBezTo>
                    <a:pt x="4042" y="1678"/>
                    <a:pt x="8084" y="1127"/>
                    <a:pt x="10926" y="783"/>
                  </a:cubicBezTo>
                  <a:cubicBezTo>
                    <a:pt x="13768" y="439"/>
                    <a:pt x="15411" y="302"/>
                    <a:pt x="16547" y="233"/>
                  </a:cubicBezTo>
                  <a:cubicBezTo>
                    <a:pt x="17684" y="164"/>
                    <a:pt x="18316" y="164"/>
                    <a:pt x="19137" y="95"/>
                  </a:cubicBezTo>
                  <a:cubicBezTo>
                    <a:pt x="19958" y="27"/>
                    <a:pt x="20968" y="-111"/>
                    <a:pt x="21284" y="164"/>
                  </a:cubicBezTo>
                  <a:cubicBezTo>
                    <a:pt x="21600" y="439"/>
                    <a:pt x="21221" y="1127"/>
                    <a:pt x="19263" y="2778"/>
                  </a:cubicBezTo>
                  <a:cubicBezTo>
                    <a:pt x="17305" y="4429"/>
                    <a:pt x="13768" y="7043"/>
                    <a:pt x="10674" y="9588"/>
                  </a:cubicBezTo>
                  <a:cubicBezTo>
                    <a:pt x="7579" y="12134"/>
                    <a:pt x="4926" y="14610"/>
                    <a:pt x="3347" y="16123"/>
                  </a:cubicBezTo>
                  <a:cubicBezTo>
                    <a:pt x="1768" y="17637"/>
                    <a:pt x="1263" y="18187"/>
                    <a:pt x="884" y="18806"/>
                  </a:cubicBezTo>
                  <a:cubicBezTo>
                    <a:pt x="505" y="19425"/>
                    <a:pt x="253" y="20113"/>
                    <a:pt x="505" y="20595"/>
                  </a:cubicBezTo>
                  <a:cubicBezTo>
                    <a:pt x="758" y="21076"/>
                    <a:pt x="1516" y="21351"/>
                    <a:pt x="3979" y="21420"/>
                  </a:cubicBezTo>
                  <a:cubicBezTo>
                    <a:pt x="6442" y="21489"/>
                    <a:pt x="10611" y="21351"/>
                    <a:pt x="13389" y="21214"/>
                  </a:cubicBezTo>
                  <a:cubicBezTo>
                    <a:pt x="16168" y="21076"/>
                    <a:pt x="17558" y="20939"/>
                    <a:pt x="18947" y="208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6554525" y="6072716"/>
              <a:ext cx="138376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19431" y="0"/>
                  </a:moveTo>
                  <a:cubicBezTo>
                    <a:pt x="18450" y="4181"/>
                    <a:pt x="17468" y="8361"/>
                    <a:pt x="15668" y="11381"/>
                  </a:cubicBezTo>
                  <a:cubicBezTo>
                    <a:pt x="13868" y="14400"/>
                    <a:pt x="11250" y="16258"/>
                    <a:pt x="8959" y="17303"/>
                  </a:cubicBezTo>
                  <a:cubicBezTo>
                    <a:pt x="6668" y="18348"/>
                    <a:pt x="4704" y="18581"/>
                    <a:pt x="3231" y="18232"/>
                  </a:cubicBezTo>
                  <a:cubicBezTo>
                    <a:pt x="1759" y="17884"/>
                    <a:pt x="777" y="16955"/>
                    <a:pt x="286" y="15910"/>
                  </a:cubicBezTo>
                  <a:cubicBezTo>
                    <a:pt x="-205" y="14865"/>
                    <a:pt x="-205" y="13703"/>
                    <a:pt x="1431" y="12890"/>
                  </a:cubicBezTo>
                  <a:cubicBezTo>
                    <a:pt x="3068" y="12077"/>
                    <a:pt x="6340" y="11613"/>
                    <a:pt x="8795" y="11381"/>
                  </a:cubicBezTo>
                  <a:cubicBezTo>
                    <a:pt x="11250" y="11148"/>
                    <a:pt x="12886" y="11148"/>
                    <a:pt x="14850" y="12890"/>
                  </a:cubicBezTo>
                  <a:cubicBezTo>
                    <a:pt x="16813" y="14632"/>
                    <a:pt x="19104" y="18116"/>
                    <a:pt x="2139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6737350" y="6110816"/>
              <a:ext cx="825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54" y="5143"/>
                    <a:pt x="8308" y="10286"/>
                    <a:pt x="4708" y="13886"/>
                  </a:cubicBezTo>
                  <a:cubicBezTo>
                    <a:pt x="1108" y="17486"/>
                    <a:pt x="554" y="195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6813550" y="6216416"/>
              <a:ext cx="184150" cy="129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8748"/>
                  </a:moveTo>
                  <a:cubicBezTo>
                    <a:pt x="248" y="7006"/>
                    <a:pt x="497" y="5264"/>
                    <a:pt x="993" y="3696"/>
                  </a:cubicBezTo>
                  <a:cubicBezTo>
                    <a:pt x="1490" y="2129"/>
                    <a:pt x="2234" y="735"/>
                    <a:pt x="3476" y="213"/>
                  </a:cubicBezTo>
                  <a:cubicBezTo>
                    <a:pt x="4717" y="-310"/>
                    <a:pt x="6455" y="38"/>
                    <a:pt x="7076" y="2303"/>
                  </a:cubicBezTo>
                  <a:cubicBezTo>
                    <a:pt x="7697" y="4567"/>
                    <a:pt x="7200" y="8748"/>
                    <a:pt x="6579" y="11535"/>
                  </a:cubicBezTo>
                  <a:cubicBezTo>
                    <a:pt x="5959" y="14322"/>
                    <a:pt x="5214" y="15716"/>
                    <a:pt x="5214" y="17109"/>
                  </a:cubicBezTo>
                  <a:cubicBezTo>
                    <a:pt x="5214" y="18503"/>
                    <a:pt x="5959" y="19896"/>
                    <a:pt x="8814" y="20593"/>
                  </a:cubicBezTo>
                  <a:cubicBezTo>
                    <a:pt x="11669" y="21290"/>
                    <a:pt x="16634" y="21290"/>
                    <a:pt x="21600" y="21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7226299" y="6345766"/>
              <a:ext cx="952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7804791" y="5772623"/>
              <a:ext cx="202559" cy="473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02" fill="norm" stroke="1" extrusionOk="0">
                  <a:moveTo>
                    <a:pt x="2632" y="8676"/>
                  </a:moveTo>
                  <a:cubicBezTo>
                    <a:pt x="2407" y="12021"/>
                    <a:pt x="2182" y="15366"/>
                    <a:pt x="2070" y="17373"/>
                  </a:cubicBezTo>
                  <a:cubicBezTo>
                    <a:pt x="1957" y="19380"/>
                    <a:pt x="1957" y="20049"/>
                    <a:pt x="1620" y="20575"/>
                  </a:cubicBezTo>
                  <a:cubicBezTo>
                    <a:pt x="1282" y="21101"/>
                    <a:pt x="607" y="21483"/>
                    <a:pt x="270" y="21387"/>
                  </a:cubicBezTo>
                  <a:cubicBezTo>
                    <a:pt x="-68" y="21292"/>
                    <a:pt x="-68" y="20718"/>
                    <a:pt x="157" y="18759"/>
                  </a:cubicBezTo>
                  <a:cubicBezTo>
                    <a:pt x="382" y="16800"/>
                    <a:pt x="832" y="13455"/>
                    <a:pt x="1957" y="10396"/>
                  </a:cubicBezTo>
                  <a:cubicBezTo>
                    <a:pt x="3082" y="7338"/>
                    <a:pt x="4882" y="4566"/>
                    <a:pt x="6232" y="2894"/>
                  </a:cubicBezTo>
                  <a:cubicBezTo>
                    <a:pt x="7582" y="1221"/>
                    <a:pt x="8482" y="648"/>
                    <a:pt x="9495" y="313"/>
                  </a:cubicBezTo>
                  <a:cubicBezTo>
                    <a:pt x="10507" y="-21"/>
                    <a:pt x="11632" y="-117"/>
                    <a:pt x="13094" y="170"/>
                  </a:cubicBezTo>
                  <a:cubicBezTo>
                    <a:pt x="14557" y="456"/>
                    <a:pt x="16357" y="1125"/>
                    <a:pt x="17370" y="2702"/>
                  </a:cubicBezTo>
                  <a:cubicBezTo>
                    <a:pt x="18382" y="4279"/>
                    <a:pt x="18607" y="6764"/>
                    <a:pt x="16919" y="8915"/>
                  </a:cubicBezTo>
                  <a:cubicBezTo>
                    <a:pt x="15232" y="11065"/>
                    <a:pt x="11632" y="12881"/>
                    <a:pt x="9270" y="13837"/>
                  </a:cubicBezTo>
                  <a:cubicBezTo>
                    <a:pt x="6907" y="14793"/>
                    <a:pt x="5782" y="14888"/>
                    <a:pt x="4657" y="14793"/>
                  </a:cubicBezTo>
                  <a:cubicBezTo>
                    <a:pt x="3532" y="14697"/>
                    <a:pt x="2407" y="14410"/>
                    <a:pt x="2407" y="14363"/>
                  </a:cubicBezTo>
                  <a:cubicBezTo>
                    <a:pt x="2407" y="14315"/>
                    <a:pt x="3532" y="14506"/>
                    <a:pt x="6344" y="15414"/>
                  </a:cubicBezTo>
                  <a:cubicBezTo>
                    <a:pt x="9157" y="16322"/>
                    <a:pt x="13657" y="17947"/>
                    <a:pt x="16469" y="18902"/>
                  </a:cubicBezTo>
                  <a:cubicBezTo>
                    <a:pt x="19282" y="19858"/>
                    <a:pt x="20407" y="20145"/>
                    <a:pt x="21532" y="20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8073240" y="6064485"/>
              <a:ext cx="169060" cy="143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0894" fill="norm" stroke="1" extrusionOk="0">
                  <a:moveTo>
                    <a:pt x="1299" y="12308"/>
                  </a:moveTo>
                  <a:cubicBezTo>
                    <a:pt x="3166" y="10148"/>
                    <a:pt x="5032" y="7988"/>
                    <a:pt x="6099" y="5983"/>
                  </a:cubicBezTo>
                  <a:cubicBezTo>
                    <a:pt x="7166" y="3977"/>
                    <a:pt x="7432" y="2126"/>
                    <a:pt x="6899" y="1046"/>
                  </a:cubicBezTo>
                  <a:cubicBezTo>
                    <a:pt x="6366" y="-34"/>
                    <a:pt x="5032" y="-343"/>
                    <a:pt x="3699" y="428"/>
                  </a:cubicBezTo>
                  <a:cubicBezTo>
                    <a:pt x="2366" y="1200"/>
                    <a:pt x="1032" y="3051"/>
                    <a:pt x="366" y="5828"/>
                  </a:cubicBezTo>
                  <a:cubicBezTo>
                    <a:pt x="-301" y="8606"/>
                    <a:pt x="-301" y="12308"/>
                    <a:pt x="2499" y="15240"/>
                  </a:cubicBezTo>
                  <a:cubicBezTo>
                    <a:pt x="5299" y="18171"/>
                    <a:pt x="10899" y="20331"/>
                    <a:pt x="14499" y="20794"/>
                  </a:cubicBezTo>
                  <a:cubicBezTo>
                    <a:pt x="18099" y="21257"/>
                    <a:pt x="19699" y="20023"/>
                    <a:pt x="21299" y="18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8191500" y="6085416"/>
              <a:ext cx="100689" cy="285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05" fill="norm" stroke="1" extrusionOk="0">
                  <a:moveTo>
                    <a:pt x="18900" y="0"/>
                  </a:moveTo>
                  <a:cubicBezTo>
                    <a:pt x="18000" y="2541"/>
                    <a:pt x="17100" y="5082"/>
                    <a:pt x="17550" y="7941"/>
                  </a:cubicBezTo>
                  <a:cubicBezTo>
                    <a:pt x="18000" y="10800"/>
                    <a:pt x="19800" y="13976"/>
                    <a:pt x="20700" y="16041"/>
                  </a:cubicBezTo>
                  <a:cubicBezTo>
                    <a:pt x="21600" y="18106"/>
                    <a:pt x="21600" y="19059"/>
                    <a:pt x="20925" y="19932"/>
                  </a:cubicBezTo>
                  <a:cubicBezTo>
                    <a:pt x="20250" y="20806"/>
                    <a:pt x="18900" y="21600"/>
                    <a:pt x="15975" y="21362"/>
                  </a:cubicBezTo>
                  <a:cubicBezTo>
                    <a:pt x="13050" y="21124"/>
                    <a:pt x="8550" y="19853"/>
                    <a:pt x="5625" y="18026"/>
                  </a:cubicBezTo>
                  <a:cubicBezTo>
                    <a:pt x="2700" y="16200"/>
                    <a:pt x="1350" y="13818"/>
                    <a:pt x="0" y="1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8210550" y="5987859"/>
              <a:ext cx="88900" cy="27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96" fill="norm" stroke="1" extrusionOk="0">
                  <a:moveTo>
                    <a:pt x="0" y="20196"/>
                  </a:moveTo>
                  <a:cubicBezTo>
                    <a:pt x="1543" y="12482"/>
                    <a:pt x="3086" y="4767"/>
                    <a:pt x="5400" y="1682"/>
                  </a:cubicBezTo>
                  <a:cubicBezTo>
                    <a:pt x="7714" y="-1404"/>
                    <a:pt x="10800" y="139"/>
                    <a:pt x="13629" y="3225"/>
                  </a:cubicBezTo>
                  <a:cubicBezTo>
                    <a:pt x="16457" y="6310"/>
                    <a:pt x="19029" y="10939"/>
                    <a:pt x="21600" y="15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8336762" y="6028883"/>
              <a:ext cx="108739" cy="164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247" fill="norm" stroke="1" extrusionOk="0">
                  <a:moveTo>
                    <a:pt x="6265" y="5662"/>
                  </a:moveTo>
                  <a:cubicBezTo>
                    <a:pt x="8303" y="5115"/>
                    <a:pt x="10341" y="4569"/>
                    <a:pt x="11767" y="3475"/>
                  </a:cubicBezTo>
                  <a:cubicBezTo>
                    <a:pt x="13194" y="2381"/>
                    <a:pt x="14009" y="741"/>
                    <a:pt x="13397" y="194"/>
                  </a:cubicBezTo>
                  <a:cubicBezTo>
                    <a:pt x="12786" y="-353"/>
                    <a:pt x="10748" y="194"/>
                    <a:pt x="8099" y="2655"/>
                  </a:cubicBezTo>
                  <a:cubicBezTo>
                    <a:pt x="5450" y="5115"/>
                    <a:pt x="2190" y="9490"/>
                    <a:pt x="763" y="12498"/>
                  </a:cubicBezTo>
                  <a:cubicBezTo>
                    <a:pt x="-663" y="15505"/>
                    <a:pt x="-255" y="17146"/>
                    <a:pt x="3412" y="18376"/>
                  </a:cubicBezTo>
                  <a:cubicBezTo>
                    <a:pt x="7080" y="19606"/>
                    <a:pt x="14009" y="20427"/>
                    <a:pt x="20937" y="21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8470383" y="6026753"/>
              <a:ext cx="121168" cy="143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0943" fill="norm" stroke="1" extrusionOk="0">
                  <a:moveTo>
                    <a:pt x="19859" y="7626"/>
                  </a:moveTo>
                  <a:cubicBezTo>
                    <a:pt x="19859" y="5157"/>
                    <a:pt x="19859" y="2689"/>
                    <a:pt x="18943" y="1300"/>
                  </a:cubicBezTo>
                  <a:cubicBezTo>
                    <a:pt x="18028" y="-88"/>
                    <a:pt x="16198" y="-397"/>
                    <a:pt x="13269" y="529"/>
                  </a:cubicBezTo>
                  <a:cubicBezTo>
                    <a:pt x="10340" y="1454"/>
                    <a:pt x="6313" y="3614"/>
                    <a:pt x="3567" y="6546"/>
                  </a:cubicBezTo>
                  <a:cubicBezTo>
                    <a:pt x="821" y="9477"/>
                    <a:pt x="-643" y="13180"/>
                    <a:pt x="272" y="15957"/>
                  </a:cubicBezTo>
                  <a:cubicBezTo>
                    <a:pt x="1188" y="18734"/>
                    <a:pt x="4482" y="20586"/>
                    <a:pt x="8326" y="20894"/>
                  </a:cubicBezTo>
                  <a:cubicBezTo>
                    <a:pt x="12171" y="21203"/>
                    <a:pt x="16564" y="19969"/>
                    <a:pt x="20957" y="187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8698360" y="5803753"/>
              <a:ext cx="90041" cy="371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393" fill="norm" stroke="1" extrusionOk="0">
                  <a:moveTo>
                    <a:pt x="13518" y="130"/>
                  </a:moveTo>
                  <a:cubicBezTo>
                    <a:pt x="11064" y="8"/>
                    <a:pt x="8609" y="-114"/>
                    <a:pt x="6891" y="191"/>
                  </a:cubicBezTo>
                  <a:cubicBezTo>
                    <a:pt x="5173" y="496"/>
                    <a:pt x="4191" y="1228"/>
                    <a:pt x="2718" y="3669"/>
                  </a:cubicBezTo>
                  <a:cubicBezTo>
                    <a:pt x="1246" y="6110"/>
                    <a:pt x="-718" y="10259"/>
                    <a:pt x="264" y="13432"/>
                  </a:cubicBezTo>
                  <a:cubicBezTo>
                    <a:pt x="1246" y="16605"/>
                    <a:pt x="5173" y="18801"/>
                    <a:pt x="8364" y="20022"/>
                  </a:cubicBezTo>
                  <a:cubicBezTo>
                    <a:pt x="11555" y="21242"/>
                    <a:pt x="14009" y="21486"/>
                    <a:pt x="15973" y="21364"/>
                  </a:cubicBezTo>
                  <a:cubicBezTo>
                    <a:pt x="17937" y="21242"/>
                    <a:pt x="19409" y="20754"/>
                    <a:pt x="20882" y="202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8631541" y="6002866"/>
              <a:ext cx="169559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600" fill="norm" stroke="1" extrusionOk="0">
                  <a:moveTo>
                    <a:pt x="4562" y="21600"/>
                  </a:moveTo>
                  <a:cubicBezTo>
                    <a:pt x="2429" y="17600"/>
                    <a:pt x="295" y="13600"/>
                    <a:pt x="29" y="10800"/>
                  </a:cubicBezTo>
                  <a:cubicBezTo>
                    <a:pt x="-238" y="8000"/>
                    <a:pt x="1362" y="6400"/>
                    <a:pt x="5229" y="4800"/>
                  </a:cubicBezTo>
                  <a:cubicBezTo>
                    <a:pt x="9095" y="3200"/>
                    <a:pt x="15229" y="1600"/>
                    <a:pt x="2136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9221444" y="5818716"/>
              <a:ext cx="211201" cy="364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494" fill="norm" stroke="1" extrusionOk="0">
                  <a:moveTo>
                    <a:pt x="4958" y="0"/>
                  </a:moveTo>
                  <a:cubicBezTo>
                    <a:pt x="4111" y="3995"/>
                    <a:pt x="3264" y="7991"/>
                    <a:pt x="2840" y="11050"/>
                  </a:cubicBezTo>
                  <a:cubicBezTo>
                    <a:pt x="2417" y="14109"/>
                    <a:pt x="2417" y="16231"/>
                    <a:pt x="2417" y="17605"/>
                  </a:cubicBezTo>
                  <a:cubicBezTo>
                    <a:pt x="2417" y="18978"/>
                    <a:pt x="2417" y="19602"/>
                    <a:pt x="2311" y="19602"/>
                  </a:cubicBezTo>
                  <a:cubicBezTo>
                    <a:pt x="2205" y="19602"/>
                    <a:pt x="1993" y="18978"/>
                    <a:pt x="1676" y="18229"/>
                  </a:cubicBezTo>
                  <a:cubicBezTo>
                    <a:pt x="1358" y="17480"/>
                    <a:pt x="935" y="16606"/>
                    <a:pt x="511" y="15732"/>
                  </a:cubicBezTo>
                  <a:cubicBezTo>
                    <a:pt x="88" y="14858"/>
                    <a:pt x="-336" y="13984"/>
                    <a:pt x="405" y="13484"/>
                  </a:cubicBezTo>
                  <a:cubicBezTo>
                    <a:pt x="1146" y="12985"/>
                    <a:pt x="3052" y="12860"/>
                    <a:pt x="5911" y="11861"/>
                  </a:cubicBezTo>
                  <a:cubicBezTo>
                    <a:pt x="8770" y="10862"/>
                    <a:pt x="12582" y="8990"/>
                    <a:pt x="15017" y="7491"/>
                  </a:cubicBezTo>
                  <a:cubicBezTo>
                    <a:pt x="17452" y="5993"/>
                    <a:pt x="18511" y="4869"/>
                    <a:pt x="19358" y="4058"/>
                  </a:cubicBezTo>
                  <a:cubicBezTo>
                    <a:pt x="20205" y="3246"/>
                    <a:pt x="20840" y="2747"/>
                    <a:pt x="21052" y="2997"/>
                  </a:cubicBezTo>
                  <a:cubicBezTo>
                    <a:pt x="21264" y="3246"/>
                    <a:pt x="21052" y="4245"/>
                    <a:pt x="20311" y="6867"/>
                  </a:cubicBezTo>
                  <a:cubicBezTo>
                    <a:pt x="19570" y="9489"/>
                    <a:pt x="18299" y="13734"/>
                    <a:pt x="17558" y="16169"/>
                  </a:cubicBezTo>
                  <a:cubicBezTo>
                    <a:pt x="16817" y="18603"/>
                    <a:pt x="16605" y="19228"/>
                    <a:pt x="16605" y="19852"/>
                  </a:cubicBezTo>
                  <a:cubicBezTo>
                    <a:pt x="16605" y="20476"/>
                    <a:pt x="16817" y="21101"/>
                    <a:pt x="17558" y="21350"/>
                  </a:cubicBezTo>
                  <a:cubicBezTo>
                    <a:pt x="18299" y="21600"/>
                    <a:pt x="19570" y="21475"/>
                    <a:pt x="20840" y="21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9459012" y="6110816"/>
              <a:ext cx="72338" cy="102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13" fill="norm" stroke="1" extrusionOk="0">
                  <a:moveTo>
                    <a:pt x="21091" y="2645"/>
                  </a:moveTo>
                  <a:cubicBezTo>
                    <a:pt x="18005" y="2204"/>
                    <a:pt x="14920" y="1763"/>
                    <a:pt x="11525" y="3306"/>
                  </a:cubicBezTo>
                  <a:cubicBezTo>
                    <a:pt x="8131" y="4849"/>
                    <a:pt x="4428" y="8376"/>
                    <a:pt x="2268" y="11241"/>
                  </a:cubicBezTo>
                  <a:cubicBezTo>
                    <a:pt x="108" y="14106"/>
                    <a:pt x="-509" y="16310"/>
                    <a:pt x="417" y="18073"/>
                  </a:cubicBezTo>
                  <a:cubicBezTo>
                    <a:pt x="1342" y="19837"/>
                    <a:pt x="3811" y="21159"/>
                    <a:pt x="6897" y="21380"/>
                  </a:cubicBezTo>
                  <a:cubicBezTo>
                    <a:pt x="9982" y="21600"/>
                    <a:pt x="13685" y="20718"/>
                    <a:pt x="16462" y="18735"/>
                  </a:cubicBezTo>
                  <a:cubicBezTo>
                    <a:pt x="19240" y="16751"/>
                    <a:pt x="21091" y="13665"/>
                    <a:pt x="19240" y="10359"/>
                  </a:cubicBezTo>
                  <a:cubicBezTo>
                    <a:pt x="17388" y="7053"/>
                    <a:pt x="11834" y="3527"/>
                    <a:pt x="628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9803099" y="5820514"/>
              <a:ext cx="217201" cy="383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257" fill="norm" stroke="1" extrusionOk="0">
                  <a:moveTo>
                    <a:pt x="21109" y="1309"/>
                  </a:moveTo>
                  <a:cubicBezTo>
                    <a:pt x="20080" y="839"/>
                    <a:pt x="19052" y="370"/>
                    <a:pt x="17920" y="135"/>
                  </a:cubicBezTo>
                  <a:cubicBezTo>
                    <a:pt x="16789" y="-100"/>
                    <a:pt x="15555" y="-100"/>
                    <a:pt x="13600" y="722"/>
                  </a:cubicBezTo>
                  <a:cubicBezTo>
                    <a:pt x="11646" y="1543"/>
                    <a:pt x="8972" y="3187"/>
                    <a:pt x="6400" y="5652"/>
                  </a:cubicBezTo>
                  <a:cubicBezTo>
                    <a:pt x="3829" y="8117"/>
                    <a:pt x="1360" y="11404"/>
                    <a:pt x="435" y="14104"/>
                  </a:cubicBezTo>
                  <a:cubicBezTo>
                    <a:pt x="-491" y="16804"/>
                    <a:pt x="126" y="18917"/>
                    <a:pt x="1669" y="20091"/>
                  </a:cubicBezTo>
                  <a:cubicBezTo>
                    <a:pt x="3212" y="21265"/>
                    <a:pt x="5680" y="21500"/>
                    <a:pt x="8046" y="21030"/>
                  </a:cubicBezTo>
                  <a:cubicBezTo>
                    <a:pt x="10412" y="20561"/>
                    <a:pt x="12675" y="19387"/>
                    <a:pt x="14938" y="18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9913294" y="5817585"/>
              <a:ext cx="272107" cy="363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42" fill="norm" stroke="1" extrusionOk="0">
                  <a:moveTo>
                    <a:pt x="7962" y="14761"/>
                  </a:moveTo>
                  <a:cubicBezTo>
                    <a:pt x="7292" y="14384"/>
                    <a:pt x="6623" y="14007"/>
                    <a:pt x="5534" y="14195"/>
                  </a:cubicBezTo>
                  <a:cubicBezTo>
                    <a:pt x="4446" y="14384"/>
                    <a:pt x="2939" y="15137"/>
                    <a:pt x="1851" y="16142"/>
                  </a:cubicBezTo>
                  <a:cubicBezTo>
                    <a:pt x="762" y="17147"/>
                    <a:pt x="92" y="18402"/>
                    <a:pt x="9" y="19282"/>
                  </a:cubicBezTo>
                  <a:cubicBezTo>
                    <a:pt x="-75" y="20161"/>
                    <a:pt x="427" y="20663"/>
                    <a:pt x="1432" y="20663"/>
                  </a:cubicBezTo>
                  <a:cubicBezTo>
                    <a:pt x="2437" y="20663"/>
                    <a:pt x="3944" y="20161"/>
                    <a:pt x="4948" y="19595"/>
                  </a:cubicBezTo>
                  <a:cubicBezTo>
                    <a:pt x="5953" y="19030"/>
                    <a:pt x="6455" y="18402"/>
                    <a:pt x="6790" y="17712"/>
                  </a:cubicBezTo>
                  <a:cubicBezTo>
                    <a:pt x="7125" y="17021"/>
                    <a:pt x="7292" y="16268"/>
                    <a:pt x="7209" y="16268"/>
                  </a:cubicBezTo>
                  <a:cubicBezTo>
                    <a:pt x="7125" y="16268"/>
                    <a:pt x="6790" y="17021"/>
                    <a:pt x="6623" y="17712"/>
                  </a:cubicBezTo>
                  <a:cubicBezTo>
                    <a:pt x="6455" y="18402"/>
                    <a:pt x="6455" y="19030"/>
                    <a:pt x="6706" y="19595"/>
                  </a:cubicBezTo>
                  <a:cubicBezTo>
                    <a:pt x="6958" y="20161"/>
                    <a:pt x="7460" y="20663"/>
                    <a:pt x="8297" y="20851"/>
                  </a:cubicBezTo>
                  <a:cubicBezTo>
                    <a:pt x="9134" y="21040"/>
                    <a:pt x="10306" y="20914"/>
                    <a:pt x="11395" y="20286"/>
                  </a:cubicBezTo>
                  <a:cubicBezTo>
                    <a:pt x="12483" y="19658"/>
                    <a:pt x="13488" y="18528"/>
                    <a:pt x="14660" y="15891"/>
                  </a:cubicBezTo>
                  <a:cubicBezTo>
                    <a:pt x="15832" y="13254"/>
                    <a:pt x="17172" y="9109"/>
                    <a:pt x="18009" y="6409"/>
                  </a:cubicBezTo>
                  <a:cubicBezTo>
                    <a:pt x="18846" y="3709"/>
                    <a:pt x="19181" y="2454"/>
                    <a:pt x="19348" y="1512"/>
                  </a:cubicBezTo>
                  <a:cubicBezTo>
                    <a:pt x="19516" y="570"/>
                    <a:pt x="19516" y="-58"/>
                    <a:pt x="19348" y="5"/>
                  </a:cubicBezTo>
                  <a:cubicBezTo>
                    <a:pt x="19181" y="68"/>
                    <a:pt x="18846" y="821"/>
                    <a:pt x="18344" y="3333"/>
                  </a:cubicBezTo>
                  <a:cubicBezTo>
                    <a:pt x="17841" y="5844"/>
                    <a:pt x="17172" y="10114"/>
                    <a:pt x="17004" y="13128"/>
                  </a:cubicBezTo>
                  <a:cubicBezTo>
                    <a:pt x="16837" y="16142"/>
                    <a:pt x="17172" y="17900"/>
                    <a:pt x="18009" y="19093"/>
                  </a:cubicBezTo>
                  <a:cubicBezTo>
                    <a:pt x="18846" y="20286"/>
                    <a:pt x="20185" y="20914"/>
                    <a:pt x="21525" y="21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10109200" y="5990166"/>
              <a:ext cx="2222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10480427" y="5837766"/>
              <a:ext cx="54223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600" fill="norm" stroke="1" extrusionOk="0">
                  <a:moveTo>
                    <a:pt x="21282" y="0"/>
                  </a:moveTo>
                  <a:cubicBezTo>
                    <a:pt x="14636" y="2965"/>
                    <a:pt x="7990" y="5929"/>
                    <a:pt x="4251" y="9106"/>
                  </a:cubicBezTo>
                  <a:cubicBezTo>
                    <a:pt x="513" y="12282"/>
                    <a:pt x="-318" y="15671"/>
                    <a:pt x="97" y="17788"/>
                  </a:cubicBezTo>
                  <a:cubicBezTo>
                    <a:pt x="513" y="19906"/>
                    <a:pt x="2174" y="20753"/>
                    <a:pt x="38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10533400" y="6011232"/>
              <a:ext cx="79250" cy="15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8" h="21094" fill="norm" stroke="1" extrusionOk="0">
                  <a:moveTo>
                    <a:pt x="5179" y="7502"/>
                  </a:moveTo>
                  <a:cubicBezTo>
                    <a:pt x="7879" y="7214"/>
                    <a:pt x="10579" y="6926"/>
                    <a:pt x="13009" y="6350"/>
                  </a:cubicBezTo>
                  <a:cubicBezTo>
                    <a:pt x="15439" y="5774"/>
                    <a:pt x="17599" y="4910"/>
                    <a:pt x="18949" y="3758"/>
                  </a:cubicBezTo>
                  <a:cubicBezTo>
                    <a:pt x="20299" y="2606"/>
                    <a:pt x="20839" y="1166"/>
                    <a:pt x="19219" y="446"/>
                  </a:cubicBezTo>
                  <a:cubicBezTo>
                    <a:pt x="17599" y="-274"/>
                    <a:pt x="13819" y="-274"/>
                    <a:pt x="10309" y="1598"/>
                  </a:cubicBezTo>
                  <a:cubicBezTo>
                    <a:pt x="6799" y="3470"/>
                    <a:pt x="3559" y="7214"/>
                    <a:pt x="1669" y="10238"/>
                  </a:cubicBezTo>
                  <a:cubicBezTo>
                    <a:pt x="-221" y="13262"/>
                    <a:pt x="-761" y="15566"/>
                    <a:pt x="1399" y="17438"/>
                  </a:cubicBezTo>
                  <a:cubicBezTo>
                    <a:pt x="3559" y="19310"/>
                    <a:pt x="8419" y="20750"/>
                    <a:pt x="11929" y="21038"/>
                  </a:cubicBezTo>
                  <a:cubicBezTo>
                    <a:pt x="15439" y="21326"/>
                    <a:pt x="17599" y="20462"/>
                    <a:pt x="19759" y="195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10674350" y="6047316"/>
              <a:ext cx="88900" cy="92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0"/>
                  </a:moveTo>
                  <a:cubicBezTo>
                    <a:pt x="514" y="4800"/>
                    <a:pt x="1029" y="9600"/>
                    <a:pt x="1800" y="13440"/>
                  </a:cubicBezTo>
                  <a:cubicBezTo>
                    <a:pt x="2571" y="17280"/>
                    <a:pt x="3600" y="20160"/>
                    <a:pt x="5400" y="20880"/>
                  </a:cubicBezTo>
                  <a:cubicBezTo>
                    <a:pt x="7200" y="21600"/>
                    <a:pt x="9771" y="20160"/>
                    <a:pt x="12600" y="16560"/>
                  </a:cubicBezTo>
                  <a:cubicBezTo>
                    <a:pt x="15429" y="12960"/>
                    <a:pt x="18514" y="7200"/>
                    <a:pt x="21600" y="1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10793378" y="5820453"/>
              <a:ext cx="243738" cy="338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294" fill="norm" stroke="1" extrusionOk="0">
                  <a:moveTo>
                    <a:pt x="1788" y="15891"/>
                  </a:moveTo>
                  <a:cubicBezTo>
                    <a:pt x="2703" y="16024"/>
                    <a:pt x="3618" y="16158"/>
                    <a:pt x="4442" y="15958"/>
                  </a:cubicBezTo>
                  <a:cubicBezTo>
                    <a:pt x="5266" y="15758"/>
                    <a:pt x="5998" y="15224"/>
                    <a:pt x="6364" y="14558"/>
                  </a:cubicBezTo>
                  <a:cubicBezTo>
                    <a:pt x="6730" y="13891"/>
                    <a:pt x="6730" y="13091"/>
                    <a:pt x="6272" y="12691"/>
                  </a:cubicBezTo>
                  <a:cubicBezTo>
                    <a:pt x="5815" y="12291"/>
                    <a:pt x="4899" y="12291"/>
                    <a:pt x="3984" y="12958"/>
                  </a:cubicBezTo>
                  <a:cubicBezTo>
                    <a:pt x="3069" y="13624"/>
                    <a:pt x="2154" y="14958"/>
                    <a:pt x="1513" y="16024"/>
                  </a:cubicBezTo>
                  <a:cubicBezTo>
                    <a:pt x="872" y="17091"/>
                    <a:pt x="506" y="17891"/>
                    <a:pt x="232" y="18758"/>
                  </a:cubicBezTo>
                  <a:cubicBezTo>
                    <a:pt x="-43" y="19624"/>
                    <a:pt x="-226" y="20558"/>
                    <a:pt x="598" y="21024"/>
                  </a:cubicBezTo>
                  <a:cubicBezTo>
                    <a:pt x="1421" y="21491"/>
                    <a:pt x="3252" y="21491"/>
                    <a:pt x="5906" y="19891"/>
                  </a:cubicBezTo>
                  <a:cubicBezTo>
                    <a:pt x="8560" y="18291"/>
                    <a:pt x="12038" y="15091"/>
                    <a:pt x="14784" y="11758"/>
                  </a:cubicBezTo>
                  <a:cubicBezTo>
                    <a:pt x="17530" y="8424"/>
                    <a:pt x="19543" y="4958"/>
                    <a:pt x="20459" y="2891"/>
                  </a:cubicBezTo>
                  <a:cubicBezTo>
                    <a:pt x="21374" y="824"/>
                    <a:pt x="21191" y="158"/>
                    <a:pt x="20459" y="24"/>
                  </a:cubicBezTo>
                  <a:cubicBezTo>
                    <a:pt x="19727" y="-109"/>
                    <a:pt x="18445" y="291"/>
                    <a:pt x="17072" y="1824"/>
                  </a:cubicBezTo>
                  <a:cubicBezTo>
                    <a:pt x="15699" y="3358"/>
                    <a:pt x="14235" y="6024"/>
                    <a:pt x="13320" y="8958"/>
                  </a:cubicBezTo>
                  <a:cubicBezTo>
                    <a:pt x="12405" y="11891"/>
                    <a:pt x="12038" y="15091"/>
                    <a:pt x="12496" y="17158"/>
                  </a:cubicBezTo>
                  <a:cubicBezTo>
                    <a:pt x="12954" y="19224"/>
                    <a:pt x="14235" y="20158"/>
                    <a:pt x="15516" y="21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11309614" y="5952066"/>
              <a:ext cx="234686" cy="22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455" fill="norm" stroke="1" extrusionOk="0">
                  <a:moveTo>
                    <a:pt x="21576" y="0"/>
                  </a:moveTo>
                  <a:cubicBezTo>
                    <a:pt x="18462" y="4558"/>
                    <a:pt x="15349" y="9116"/>
                    <a:pt x="12819" y="12187"/>
                  </a:cubicBezTo>
                  <a:cubicBezTo>
                    <a:pt x="10290" y="15259"/>
                    <a:pt x="8344" y="16844"/>
                    <a:pt x="6884" y="17835"/>
                  </a:cubicBezTo>
                  <a:cubicBezTo>
                    <a:pt x="5425" y="18826"/>
                    <a:pt x="4452" y="19222"/>
                    <a:pt x="3479" y="19420"/>
                  </a:cubicBezTo>
                  <a:cubicBezTo>
                    <a:pt x="2506" y="19618"/>
                    <a:pt x="1533" y="19618"/>
                    <a:pt x="949" y="19123"/>
                  </a:cubicBezTo>
                  <a:cubicBezTo>
                    <a:pt x="365" y="18628"/>
                    <a:pt x="171" y="17637"/>
                    <a:pt x="73" y="16646"/>
                  </a:cubicBezTo>
                  <a:cubicBezTo>
                    <a:pt x="-24" y="15655"/>
                    <a:pt x="-24" y="14664"/>
                    <a:pt x="73" y="13673"/>
                  </a:cubicBezTo>
                  <a:cubicBezTo>
                    <a:pt x="171" y="12683"/>
                    <a:pt x="365" y="11692"/>
                    <a:pt x="949" y="11097"/>
                  </a:cubicBezTo>
                  <a:cubicBezTo>
                    <a:pt x="1533" y="10503"/>
                    <a:pt x="2506" y="10305"/>
                    <a:pt x="3381" y="10503"/>
                  </a:cubicBezTo>
                  <a:cubicBezTo>
                    <a:pt x="4257" y="10701"/>
                    <a:pt x="5035" y="11295"/>
                    <a:pt x="6495" y="12881"/>
                  </a:cubicBezTo>
                  <a:cubicBezTo>
                    <a:pt x="7954" y="14466"/>
                    <a:pt x="10095" y="17042"/>
                    <a:pt x="11457" y="18727"/>
                  </a:cubicBezTo>
                  <a:cubicBezTo>
                    <a:pt x="12819" y="20411"/>
                    <a:pt x="13403" y="21204"/>
                    <a:pt x="14181" y="21402"/>
                  </a:cubicBezTo>
                  <a:cubicBezTo>
                    <a:pt x="14960" y="21600"/>
                    <a:pt x="15933" y="21204"/>
                    <a:pt x="16906" y="208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11525249" y="5894916"/>
              <a:ext cx="136129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600" fill="norm" stroke="1" extrusionOk="0">
                  <a:moveTo>
                    <a:pt x="15475" y="0"/>
                  </a:moveTo>
                  <a:cubicBezTo>
                    <a:pt x="17087" y="2504"/>
                    <a:pt x="18699" y="5009"/>
                    <a:pt x="19827" y="7513"/>
                  </a:cubicBezTo>
                  <a:cubicBezTo>
                    <a:pt x="20955" y="10017"/>
                    <a:pt x="21600" y="12522"/>
                    <a:pt x="18215" y="14870"/>
                  </a:cubicBezTo>
                  <a:cubicBezTo>
                    <a:pt x="14830" y="17217"/>
                    <a:pt x="7415" y="194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5927084" y="6729078"/>
              <a:ext cx="207016" cy="268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0945" fill="norm" stroke="1" extrusionOk="0">
                  <a:moveTo>
                    <a:pt x="2952" y="7240"/>
                  </a:moveTo>
                  <a:cubicBezTo>
                    <a:pt x="4235" y="7735"/>
                    <a:pt x="5518" y="8229"/>
                    <a:pt x="7443" y="7405"/>
                  </a:cubicBezTo>
                  <a:cubicBezTo>
                    <a:pt x="9367" y="6580"/>
                    <a:pt x="11934" y="4437"/>
                    <a:pt x="13324" y="2953"/>
                  </a:cubicBezTo>
                  <a:cubicBezTo>
                    <a:pt x="14714" y="1469"/>
                    <a:pt x="14928" y="644"/>
                    <a:pt x="14500" y="232"/>
                  </a:cubicBezTo>
                  <a:cubicBezTo>
                    <a:pt x="14072" y="-180"/>
                    <a:pt x="13003" y="-180"/>
                    <a:pt x="10651" y="1386"/>
                  </a:cubicBezTo>
                  <a:cubicBezTo>
                    <a:pt x="8298" y="2953"/>
                    <a:pt x="4663" y="6086"/>
                    <a:pt x="2417" y="9301"/>
                  </a:cubicBezTo>
                  <a:cubicBezTo>
                    <a:pt x="171" y="12516"/>
                    <a:pt x="-684" y="15814"/>
                    <a:pt x="599" y="18040"/>
                  </a:cubicBezTo>
                  <a:cubicBezTo>
                    <a:pt x="1882" y="20266"/>
                    <a:pt x="5304" y="21420"/>
                    <a:pt x="9047" y="20760"/>
                  </a:cubicBezTo>
                  <a:cubicBezTo>
                    <a:pt x="12789" y="20101"/>
                    <a:pt x="16853" y="17628"/>
                    <a:pt x="20916" y="151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6184360" y="6599766"/>
              <a:ext cx="4499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20868" y="0"/>
                  </a:moveTo>
                  <a:cubicBezTo>
                    <a:pt x="14977" y="1800"/>
                    <a:pt x="9086" y="3600"/>
                    <a:pt x="5159" y="6420"/>
                  </a:cubicBezTo>
                  <a:cubicBezTo>
                    <a:pt x="1232" y="9240"/>
                    <a:pt x="-732" y="13080"/>
                    <a:pt x="250" y="15780"/>
                  </a:cubicBezTo>
                  <a:cubicBezTo>
                    <a:pt x="1232" y="18480"/>
                    <a:pt x="5159" y="20040"/>
                    <a:pt x="90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6311900" y="6771216"/>
              <a:ext cx="762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600" fill="norm" stroke="1" extrusionOk="0">
                  <a:moveTo>
                    <a:pt x="21016" y="1271"/>
                  </a:moveTo>
                  <a:cubicBezTo>
                    <a:pt x="18681" y="635"/>
                    <a:pt x="16346" y="0"/>
                    <a:pt x="11967" y="0"/>
                  </a:cubicBezTo>
                  <a:cubicBezTo>
                    <a:pt x="7589" y="0"/>
                    <a:pt x="1167" y="635"/>
                    <a:pt x="292" y="2753"/>
                  </a:cubicBezTo>
                  <a:cubicBezTo>
                    <a:pt x="-584" y="4871"/>
                    <a:pt x="4086" y="8471"/>
                    <a:pt x="8173" y="11012"/>
                  </a:cubicBezTo>
                  <a:cubicBezTo>
                    <a:pt x="12259" y="13553"/>
                    <a:pt x="15762" y="15035"/>
                    <a:pt x="17805" y="16518"/>
                  </a:cubicBezTo>
                  <a:cubicBezTo>
                    <a:pt x="19848" y="18000"/>
                    <a:pt x="20432" y="19482"/>
                    <a:pt x="17221" y="20329"/>
                  </a:cubicBezTo>
                  <a:cubicBezTo>
                    <a:pt x="14011" y="21176"/>
                    <a:pt x="7005" y="213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6497216" y="6775923"/>
              <a:ext cx="102479" cy="242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31" h="21372" fill="norm" stroke="1" extrusionOk="0">
                  <a:moveTo>
                    <a:pt x="2221" y="6848"/>
                  </a:moveTo>
                  <a:cubicBezTo>
                    <a:pt x="4259" y="7220"/>
                    <a:pt x="6296" y="7593"/>
                    <a:pt x="9149" y="7034"/>
                  </a:cubicBezTo>
                  <a:cubicBezTo>
                    <a:pt x="12002" y="6475"/>
                    <a:pt x="15670" y="4986"/>
                    <a:pt x="17708" y="3682"/>
                  </a:cubicBezTo>
                  <a:cubicBezTo>
                    <a:pt x="19745" y="2379"/>
                    <a:pt x="20153" y="1262"/>
                    <a:pt x="19338" y="610"/>
                  </a:cubicBezTo>
                  <a:cubicBezTo>
                    <a:pt x="18523" y="-42"/>
                    <a:pt x="16485" y="-228"/>
                    <a:pt x="13632" y="331"/>
                  </a:cubicBezTo>
                  <a:cubicBezTo>
                    <a:pt x="10779" y="889"/>
                    <a:pt x="7111" y="2193"/>
                    <a:pt x="4055" y="4986"/>
                  </a:cubicBezTo>
                  <a:cubicBezTo>
                    <a:pt x="998" y="7779"/>
                    <a:pt x="-1447" y="12062"/>
                    <a:pt x="998" y="15041"/>
                  </a:cubicBezTo>
                  <a:cubicBezTo>
                    <a:pt x="3444" y="18020"/>
                    <a:pt x="10779" y="19696"/>
                    <a:pt x="18115" y="213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6731000" y="7114116"/>
              <a:ext cx="825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7639050" y="6701103"/>
              <a:ext cx="208757" cy="438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09" fill="norm" stroke="1" extrusionOk="0">
                  <a:moveTo>
                    <a:pt x="0" y="21509"/>
                  </a:moveTo>
                  <a:cubicBezTo>
                    <a:pt x="1309" y="20055"/>
                    <a:pt x="2618" y="18601"/>
                    <a:pt x="4909" y="16161"/>
                  </a:cubicBezTo>
                  <a:cubicBezTo>
                    <a:pt x="7200" y="13721"/>
                    <a:pt x="10473" y="10294"/>
                    <a:pt x="13091" y="7594"/>
                  </a:cubicBezTo>
                  <a:cubicBezTo>
                    <a:pt x="15709" y="4894"/>
                    <a:pt x="17673" y="2921"/>
                    <a:pt x="18982" y="1674"/>
                  </a:cubicBezTo>
                  <a:cubicBezTo>
                    <a:pt x="20291" y="428"/>
                    <a:pt x="20945" y="-91"/>
                    <a:pt x="21273" y="13"/>
                  </a:cubicBezTo>
                  <a:cubicBezTo>
                    <a:pt x="21600" y="117"/>
                    <a:pt x="21600" y="844"/>
                    <a:pt x="21273" y="2869"/>
                  </a:cubicBezTo>
                  <a:cubicBezTo>
                    <a:pt x="20945" y="4894"/>
                    <a:pt x="20291" y="8217"/>
                    <a:pt x="19745" y="11384"/>
                  </a:cubicBezTo>
                  <a:cubicBezTo>
                    <a:pt x="19200" y="14551"/>
                    <a:pt x="18764" y="17563"/>
                    <a:pt x="18327" y="20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7734300" y="6974416"/>
              <a:ext cx="171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7902703" y="6905600"/>
              <a:ext cx="110997" cy="19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258" fill="norm" stroke="1" extrusionOk="0">
                  <a:moveTo>
                    <a:pt x="20976" y="4024"/>
                  </a:moveTo>
                  <a:cubicBezTo>
                    <a:pt x="20976" y="2415"/>
                    <a:pt x="20976" y="807"/>
                    <a:pt x="19776" y="232"/>
                  </a:cubicBezTo>
                  <a:cubicBezTo>
                    <a:pt x="18576" y="-342"/>
                    <a:pt x="16176" y="118"/>
                    <a:pt x="12576" y="1956"/>
                  </a:cubicBezTo>
                  <a:cubicBezTo>
                    <a:pt x="8976" y="3794"/>
                    <a:pt x="4176" y="7011"/>
                    <a:pt x="1776" y="9998"/>
                  </a:cubicBezTo>
                  <a:cubicBezTo>
                    <a:pt x="-624" y="12986"/>
                    <a:pt x="-624" y="15743"/>
                    <a:pt x="1976" y="17581"/>
                  </a:cubicBezTo>
                  <a:cubicBezTo>
                    <a:pt x="4576" y="19420"/>
                    <a:pt x="9776" y="20339"/>
                    <a:pt x="14976" y="21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8074849" y="6915839"/>
              <a:ext cx="110301" cy="171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0887" fill="norm" stroke="1" extrusionOk="0">
                  <a:moveTo>
                    <a:pt x="21237" y="945"/>
                  </a:moveTo>
                  <a:cubicBezTo>
                    <a:pt x="19199" y="173"/>
                    <a:pt x="17162" y="-598"/>
                    <a:pt x="13697" y="688"/>
                  </a:cubicBezTo>
                  <a:cubicBezTo>
                    <a:pt x="10233" y="1973"/>
                    <a:pt x="5343" y="5316"/>
                    <a:pt x="2694" y="8788"/>
                  </a:cubicBezTo>
                  <a:cubicBezTo>
                    <a:pt x="45" y="12259"/>
                    <a:pt x="-363" y="15859"/>
                    <a:pt x="248" y="18045"/>
                  </a:cubicBezTo>
                  <a:cubicBezTo>
                    <a:pt x="860" y="20231"/>
                    <a:pt x="2490" y="21002"/>
                    <a:pt x="6158" y="20873"/>
                  </a:cubicBezTo>
                  <a:cubicBezTo>
                    <a:pt x="9826" y="20745"/>
                    <a:pt x="15531" y="19716"/>
                    <a:pt x="21237" y="186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8260948" y="6934629"/>
              <a:ext cx="81630" cy="179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21298" fill="norm" stroke="1" extrusionOk="0">
                  <a:moveTo>
                    <a:pt x="100" y="6982"/>
                  </a:moveTo>
                  <a:cubicBezTo>
                    <a:pt x="1680" y="7986"/>
                    <a:pt x="3261" y="8991"/>
                    <a:pt x="5368" y="9117"/>
                  </a:cubicBezTo>
                  <a:cubicBezTo>
                    <a:pt x="7475" y="9242"/>
                    <a:pt x="10109" y="8489"/>
                    <a:pt x="12744" y="7484"/>
                  </a:cubicBezTo>
                  <a:cubicBezTo>
                    <a:pt x="15378" y="6479"/>
                    <a:pt x="18012" y="5224"/>
                    <a:pt x="19329" y="3842"/>
                  </a:cubicBezTo>
                  <a:cubicBezTo>
                    <a:pt x="20646" y="2461"/>
                    <a:pt x="20646" y="954"/>
                    <a:pt x="19329" y="326"/>
                  </a:cubicBezTo>
                  <a:cubicBezTo>
                    <a:pt x="18012" y="-302"/>
                    <a:pt x="15378" y="-51"/>
                    <a:pt x="11953" y="1331"/>
                  </a:cubicBezTo>
                  <a:cubicBezTo>
                    <a:pt x="8529" y="2712"/>
                    <a:pt x="4314" y="5224"/>
                    <a:pt x="1944" y="7735"/>
                  </a:cubicBezTo>
                  <a:cubicBezTo>
                    <a:pt x="-427" y="10247"/>
                    <a:pt x="-954" y="12758"/>
                    <a:pt x="2207" y="15019"/>
                  </a:cubicBezTo>
                  <a:cubicBezTo>
                    <a:pt x="5368" y="17279"/>
                    <a:pt x="12217" y="19289"/>
                    <a:pt x="19066" y="21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8414391" y="6876914"/>
              <a:ext cx="162708" cy="452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59" fill="norm" stroke="1" extrusionOk="0">
                  <a:moveTo>
                    <a:pt x="6562" y="8546"/>
                  </a:moveTo>
                  <a:cubicBezTo>
                    <a:pt x="5178" y="11459"/>
                    <a:pt x="3793" y="14373"/>
                    <a:pt x="2962" y="16332"/>
                  </a:cubicBezTo>
                  <a:cubicBezTo>
                    <a:pt x="2131" y="18291"/>
                    <a:pt x="1854" y="19296"/>
                    <a:pt x="1439" y="20099"/>
                  </a:cubicBezTo>
                  <a:cubicBezTo>
                    <a:pt x="1024" y="20903"/>
                    <a:pt x="470" y="21506"/>
                    <a:pt x="193" y="21456"/>
                  </a:cubicBezTo>
                  <a:cubicBezTo>
                    <a:pt x="-84" y="21406"/>
                    <a:pt x="-84" y="20702"/>
                    <a:pt x="331" y="18693"/>
                  </a:cubicBezTo>
                  <a:cubicBezTo>
                    <a:pt x="747" y="16684"/>
                    <a:pt x="1578" y="13368"/>
                    <a:pt x="3378" y="10254"/>
                  </a:cubicBezTo>
                  <a:cubicBezTo>
                    <a:pt x="5178" y="7139"/>
                    <a:pt x="7947" y="4226"/>
                    <a:pt x="9885" y="2568"/>
                  </a:cubicBezTo>
                  <a:cubicBezTo>
                    <a:pt x="11824" y="911"/>
                    <a:pt x="12931" y="509"/>
                    <a:pt x="14178" y="258"/>
                  </a:cubicBezTo>
                  <a:cubicBezTo>
                    <a:pt x="15424" y="6"/>
                    <a:pt x="16808" y="-94"/>
                    <a:pt x="18054" y="107"/>
                  </a:cubicBezTo>
                  <a:cubicBezTo>
                    <a:pt x="19301" y="308"/>
                    <a:pt x="20408" y="810"/>
                    <a:pt x="20962" y="1664"/>
                  </a:cubicBezTo>
                  <a:cubicBezTo>
                    <a:pt x="21516" y="2518"/>
                    <a:pt x="21516" y="3724"/>
                    <a:pt x="19716" y="4678"/>
                  </a:cubicBezTo>
                  <a:cubicBezTo>
                    <a:pt x="17916" y="5633"/>
                    <a:pt x="14316" y="6336"/>
                    <a:pt x="11685" y="6587"/>
                  </a:cubicBezTo>
                  <a:cubicBezTo>
                    <a:pt x="9054" y="6838"/>
                    <a:pt x="7393" y="6637"/>
                    <a:pt x="5731" y="6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8729133" y="6606116"/>
              <a:ext cx="97367" cy="430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513" fill="norm" stroke="1" extrusionOk="0">
                  <a:moveTo>
                    <a:pt x="19761" y="0"/>
                  </a:moveTo>
                  <a:cubicBezTo>
                    <a:pt x="15166" y="2965"/>
                    <a:pt x="10570" y="5929"/>
                    <a:pt x="7123" y="9265"/>
                  </a:cubicBezTo>
                  <a:cubicBezTo>
                    <a:pt x="3676" y="12600"/>
                    <a:pt x="1378" y="16306"/>
                    <a:pt x="459" y="18424"/>
                  </a:cubicBezTo>
                  <a:cubicBezTo>
                    <a:pt x="-460" y="20541"/>
                    <a:pt x="0" y="21071"/>
                    <a:pt x="1838" y="21335"/>
                  </a:cubicBezTo>
                  <a:cubicBezTo>
                    <a:pt x="3676" y="21600"/>
                    <a:pt x="6893" y="21600"/>
                    <a:pt x="10340" y="21124"/>
                  </a:cubicBezTo>
                  <a:cubicBezTo>
                    <a:pt x="13787" y="20647"/>
                    <a:pt x="17463" y="19694"/>
                    <a:pt x="21140" y="187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8699500" y="6822016"/>
              <a:ext cx="1905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" y="16457"/>
                    <a:pt x="480" y="11314"/>
                    <a:pt x="2280" y="8229"/>
                  </a:cubicBezTo>
                  <a:cubicBezTo>
                    <a:pt x="4080" y="5143"/>
                    <a:pt x="7440" y="4114"/>
                    <a:pt x="10920" y="3086"/>
                  </a:cubicBezTo>
                  <a:cubicBezTo>
                    <a:pt x="14400" y="2057"/>
                    <a:pt x="1800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9304841" y="6697133"/>
              <a:ext cx="207459" cy="32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479" fill="norm" stroke="1" extrusionOk="0">
                  <a:moveTo>
                    <a:pt x="2379" y="1523"/>
                  </a:moveTo>
                  <a:cubicBezTo>
                    <a:pt x="2163" y="5677"/>
                    <a:pt x="1947" y="9831"/>
                    <a:pt x="1731" y="12808"/>
                  </a:cubicBezTo>
                  <a:cubicBezTo>
                    <a:pt x="1515" y="15785"/>
                    <a:pt x="1299" y="17585"/>
                    <a:pt x="1191" y="18969"/>
                  </a:cubicBezTo>
                  <a:cubicBezTo>
                    <a:pt x="1083" y="20354"/>
                    <a:pt x="1083" y="21323"/>
                    <a:pt x="975" y="21462"/>
                  </a:cubicBezTo>
                  <a:cubicBezTo>
                    <a:pt x="867" y="21600"/>
                    <a:pt x="651" y="20908"/>
                    <a:pt x="327" y="19592"/>
                  </a:cubicBezTo>
                  <a:cubicBezTo>
                    <a:pt x="3" y="18277"/>
                    <a:pt x="-429" y="16338"/>
                    <a:pt x="975" y="14608"/>
                  </a:cubicBezTo>
                  <a:cubicBezTo>
                    <a:pt x="2379" y="12877"/>
                    <a:pt x="5619" y="11354"/>
                    <a:pt x="8427" y="9277"/>
                  </a:cubicBezTo>
                  <a:cubicBezTo>
                    <a:pt x="11235" y="7200"/>
                    <a:pt x="13611" y="4569"/>
                    <a:pt x="15015" y="2769"/>
                  </a:cubicBezTo>
                  <a:cubicBezTo>
                    <a:pt x="16419" y="969"/>
                    <a:pt x="16851" y="0"/>
                    <a:pt x="17067" y="0"/>
                  </a:cubicBezTo>
                  <a:cubicBezTo>
                    <a:pt x="17283" y="0"/>
                    <a:pt x="17283" y="969"/>
                    <a:pt x="17283" y="3669"/>
                  </a:cubicBezTo>
                  <a:cubicBezTo>
                    <a:pt x="17283" y="6369"/>
                    <a:pt x="17283" y="10800"/>
                    <a:pt x="17391" y="13431"/>
                  </a:cubicBezTo>
                  <a:cubicBezTo>
                    <a:pt x="17499" y="16062"/>
                    <a:pt x="17715" y="16892"/>
                    <a:pt x="18363" y="17308"/>
                  </a:cubicBezTo>
                  <a:cubicBezTo>
                    <a:pt x="19011" y="17723"/>
                    <a:pt x="20091" y="17723"/>
                    <a:pt x="21171" y="177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9532529" y="6898216"/>
              <a:ext cx="71526" cy="87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1378" fill="norm" stroke="1" extrusionOk="0">
                  <a:moveTo>
                    <a:pt x="14467" y="9257"/>
                  </a:moveTo>
                  <a:cubicBezTo>
                    <a:pt x="12616" y="6686"/>
                    <a:pt x="10765" y="4114"/>
                    <a:pt x="8296" y="3600"/>
                  </a:cubicBezTo>
                  <a:cubicBezTo>
                    <a:pt x="5827" y="3086"/>
                    <a:pt x="2742" y="4629"/>
                    <a:pt x="1199" y="7200"/>
                  </a:cubicBezTo>
                  <a:cubicBezTo>
                    <a:pt x="-344" y="9771"/>
                    <a:pt x="-344" y="13371"/>
                    <a:pt x="890" y="15943"/>
                  </a:cubicBezTo>
                  <a:cubicBezTo>
                    <a:pt x="2125" y="18514"/>
                    <a:pt x="4593" y="20057"/>
                    <a:pt x="7370" y="20829"/>
                  </a:cubicBezTo>
                  <a:cubicBezTo>
                    <a:pt x="10147" y="21600"/>
                    <a:pt x="13233" y="21600"/>
                    <a:pt x="15702" y="20571"/>
                  </a:cubicBezTo>
                  <a:cubicBezTo>
                    <a:pt x="18170" y="19543"/>
                    <a:pt x="20022" y="17486"/>
                    <a:pt x="20639" y="15171"/>
                  </a:cubicBezTo>
                  <a:cubicBezTo>
                    <a:pt x="21256" y="12857"/>
                    <a:pt x="20639" y="10286"/>
                    <a:pt x="17553" y="7714"/>
                  </a:cubicBezTo>
                  <a:cubicBezTo>
                    <a:pt x="14467" y="5143"/>
                    <a:pt x="8913" y="2571"/>
                    <a:pt x="335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9815425" y="6592290"/>
              <a:ext cx="185825" cy="394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431" fill="norm" stroke="1" extrusionOk="0">
                  <a:moveTo>
                    <a:pt x="21070" y="750"/>
                  </a:moveTo>
                  <a:cubicBezTo>
                    <a:pt x="19390" y="291"/>
                    <a:pt x="17710" y="-169"/>
                    <a:pt x="15790" y="61"/>
                  </a:cubicBezTo>
                  <a:cubicBezTo>
                    <a:pt x="13870" y="291"/>
                    <a:pt x="11710" y="1210"/>
                    <a:pt x="8950" y="3278"/>
                  </a:cubicBezTo>
                  <a:cubicBezTo>
                    <a:pt x="6190" y="5346"/>
                    <a:pt x="2830" y="8563"/>
                    <a:pt x="1150" y="11205"/>
                  </a:cubicBezTo>
                  <a:cubicBezTo>
                    <a:pt x="-530" y="13848"/>
                    <a:pt x="-530" y="15916"/>
                    <a:pt x="2230" y="17525"/>
                  </a:cubicBezTo>
                  <a:cubicBezTo>
                    <a:pt x="4990" y="19133"/>
                    <a:pt x="10510" y="20282"/>
                    <a:pt x="16030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9933125" y="6586891"/>
              <a:ext cx="257714" cy="345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69" fill="norm" stroke="1" extrusionOk="0">
                  <a:moveTo>
                    <a:pt x="9867" y="18862"/>
                  </a:moveTo>
                  <a:cubicBezTo>
                    <a:pt x="9867" y="18207"/>
                    <a:pt x="9867" y="17553"/>
                    <a:pt x="9603" y="16964"/>
                  </a:cubicBezTo>
                  <a:cubicBezTo>
                    <a:pt x="9340" y="16375"/>
                    <a:pt x="8813" y="15851"/>
                    <a:pt x="7320" y="15982"/>
                  </a:cubicBezTo>
                  <a:cubicBezTo>
                    <a:pt x="5828" y="16113"/>
                    <a:pt x="3369" y="16898"/>
                    <a:pt x="1877" y="17618"/>
                  </a:cubicBezTo>
                  <a:cubicBezTo>
                    <a:pt x="384" y="18338"/>
                    <a:pt x="-143" y="18993"/>
                    <a:pt x="33" y="19385"/>
                  </a:cubicBezTo>
                  <a:cubicBezTo>
                    <a:pt x="208" y="19778"/>
                    <a:pt x="1086" y="19909"/>
                    <a:pt x="1964" y="19778"/>
                  </a:cubicBezTo>
                  <a:cubicBezTo>
                    <a:pt x="2842" y="19647"/>
                    <a:pt x="3720" y="19255"/>
                    <a:pt x="4598" y="18927"/>
                  </a:cubicBezTo>
                  <a:cubicBezTo>
                    <a:pt x="5477" y="18600"/>
                    <a:pt x="6355" y="18338"/>
                    <a:pt x="6881" y="18731"/>
                  </a:cubicBezTo>
                  <a:cubicBezTo>
                    <a:pt x="7408" y="19124"/>
                    <a:pt x="7584" y="20171"/>
                    <a:pt x="8198" y="20760"/>
                  </a:cubicBezTo>
                  <a:cubicBezTo>
                    <a:pt x="8813" y="21349"/>
                    <a:pt x="9867" y="21480"/>
                    <a:pt x="10657" y="21284"/>
                  </a:cubicBezTo>
                  <a:cubicBezTo>
                    <a:pt x="11447" y="21087"/>
                    <a:pt x="11974" y="20564"/>
                    <a:pt x="13379" y="18207"/>
                  </a:cubicBezTo>
                  <a:cubicBezTo>
                    <a:pt x="14784" y="15851"/>
                    <a:pt x="17067" y="11662"/>
                    <a:pt x="18559" y="8782"/>
                  </a:cubicBezTo>
                  <a:cubicBezTo>
                    <a:pt x="20052" y="5902"/>
                    <a:pt x="20755" y="4331"/>
                    <a:pt x="21106" y="2891"/>
                  </a:cubicBezTo>
                  <a:cubicBezTo>
                    <a:pt x="21457" y="1451"/>
                    <a:pt x="21457" y="142"/>
                    <a:pt x="21194" y="11"/>
                  </a:cubicBezTo>
                  <a:cubicBezTo>
                    <a:pt x="20930" y="-120"/>
                    <a:pt x="20403" y="927"/>
                    <a:pt x="19525" y="3611"/>
                  </a:cubicBezTo>
                  <a:cubicBezTo>
                    <a:pt x="18647" y="6295"/>
                    <a:pt x="17418" y="10615"/>
                    <a:pt x="16891" y="13560"/>
                  </a:cubicBezTo>
                  <a:cubicBezTo>
                    <a:pt x="16364" y="16505"/>
                    <a:pt x="16540" y="18076"/>
                    <a:pt x="17067" y="18993"/>
                  </a:cubicBezTo>
                  <a:cubicBezTo>
                    <a:pt x="17594" y="19909"/>
                    <a:pt x="18472" y="20171"/>
                    <a:pt x="19350" y="20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10115549" y="6752166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10515600" y="6574366"/>
              <a:ext cx="10795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18" y="3840"/>
                    <a:pt x="11435" y="7680"/>
                    <a:pt x="7835" y="11280"/>
                  </a:cubicBezTo>
                  <a:cubicBezTo>
                    <a:pt x="4235" y="14880"/>
                    <a:pt x="2118" y="182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10593724" y="6778208"/>
              <a:ext cx="68985" cy="177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3" h="21269" fill="norm" stroke="1" extrusionOk="0">
                  <a:moveTo>
                    <a:pt x="1290" y="10596"/>
                  </a:moveTo>
                  <a:cubicBezTo>
                    <a:pt x="8079" y="8309"/>
                    <a:pt x="14868" y="6022"/>
                    <a:pt x="17953" y="4116"/>
                  </a:cubicBezTo>
                  <a:cubicBezTo>
                    <a:pt x="21039" y="2210"/>
                    <a:pt x="20422" y="685"/>
                    <a:pt x="18570" y="177"/>
                  </a:cubicBezTo>
                  <a:cubicBezTo>
                    <a:pt x="16719" y="-331"/>
                    <a:pt x="13633" y="177"/>
                    <a:pt x="10239" y="2718"/>
                  </a:cubicBezTo>
                  <a:cubicBezTo>
                    <a:pt x="6845" y="5260"/>
                    <a:pt x="3142" y="9834"/>
                    <a:pt x="1290" y="12883"/>
                  </a:cubicBezTo>
                  <a:cubicBezTo>
                    <a:pt x="-561" y="15933"/>
                    <a:pt x="-561" y="17457"/>
                    <a:pt x="2216" y="18601"/>
                  </a:cubicBezTo>
                  <a:cubicBezTo>
                    <a:pt x="4993" y="19744"/>
                    <a:pt x="10548" y="20507"/>
                    <a:pt x="16102" y="212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10742119" y="6815666"/>
              <a:ext cx="148131" cy="105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122" fill="norm" stroke="1" extrusionOk="0">
                  <a:moveTo>
                    <a:pt x="3037" y="10165"/>
                  </a:moveTo>
                  <a:cubicBezTo>
                    <a:pt x="2125" y="11859"/>
                    <a:pt x="1212" y="13553"/>
                    <a:pt x="604" y="15671"/>
                  </a:cubicBezTo>
                  <a:cubicBezTo>
                    <a:pt x="-5" y="17788"/>
                    <a:pt x="-309" y="20329"/>
                    <a:pt x="452" y="20965"/>
                  </a:cubicBezTo>
                  <a:cubicBezTo>
                    <a:pt x="1212" y="21600"/>
                    <a:pt x="3037" y="20329"/>
                    <a:pt x="6232" y="16729"/>
                  </a:cubicBezTo>
                  <a:cubicBezTo>
                    <a:pt x="9426" y="13129"/>
                    <a:pt x="13990" y="7200"/>
                    <a:pt x="16728" y="4024"/>
                  </a:cubicBezTo>
                  <a:cubicBezTo>
                    <a:pt x="19466" y="847"/>
                    <a:pt x="20378" y="424"/>
                    <a:pt x="2129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10875697" y="6584644"/>
              <a:ext cx="273621" cy="364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249" fill="norm" stroke="1" extrusionOk="0">
                  <a:moveTo>
                    <a:pt x="2123" y="17915"/>
                  </a:moveTo>
                  <a:cubicBezTo>
                    <a:pt x="3937" y="17174"/>
                    <a:pt x="5751" y="16433"/>
                    <a:pt x="6740" y="15755"/>
                  </a:cubicBezTo>
                  <a:cubicBezTo>
                    <a:pt x="7730" y="15076"/>
                    <a:pt x="7894" y="14459"/>
                    <a:pt x="7565" y="14150"/>
                  </a:cubicBezTo>
                  <a:cubicBezTo>
                    <a:pt x="7235" y="13841"/>
                    <a:pt x="6410" y="13841"/>
                    <a:pt x="5256" y="14273"/>
                  </a:cubicBezTo>
                  <a:cubicBezTo>
                    <a:pt x="4102" y="14705"/>
                    <a:pt x="2618" y="15569"/>
                    <a:pt x="1711" y="16310"/>
                  </a:cubicBezTo>
                  <a:cubicBezTo>
                    <a:pt x="804" y="17051"/>
                    <a:pt x="475" y="17668"/>
                    <a:pt x="227" y="18470"/>
                  </a:cubicBezTo>
                  <a:cubicBezTo>
                    <a:pt x="-20" y="19272"/>
                    <a:pt x="-185" y="20260"/>
                    <a:pt x="392" y="20815"/>
                  </a:cubicBezTo>
                  <a:cubicBezTo>
                    <a:pt x="969" y="21371"/>
                    <a:pt x="2288" y="21494"/>
                    <a:pt x="4514" y="20568"/>
                  </a:cubicBezTo>
                  <a:cubicBezTo>
                    <a:pt x="6740" y="19643"/>
                    <a:pt x="9873" y="17668"/>
                    <a:pt x="12511" y="15137"/>
                  </a:cubicBezTo>
                  <a:cubicBezTo>
                    <a:pt x="15149" y="12607"/>
                    <a:pt x="17293" y="9521"/>
                    <a:pt x="18694" y="7176"/>
                  </a:cubicBezTo>
                  <a:cubicBezTo>
                    <a:pt x="20096" y="4831"/>
                    <a:pt x="20755" y="3227"/>
                    <a:pt x="21085" y="2054"/>
                  </a:cubicBezTo>
                  <a:cubicBezTo>
                    <a:pt x="21415" y="881"/>
                    <a:pt x="21415" y="141"/>
                    <a:pt x="20920" y="17"/>
                  </a:cubicBezTo>
                  <a:cubicBezTo>
                    <a:pt x="20426" y="-106"/>
                    <a:pt x="19436" y="388"/>
                    <a:pt x="18117" y="2239"/>
                  </a:cubicBezTo>
                  <a:cubicBezTo>
                    <a:pt x="16798" y="4091"/>
                    <a:pt x="15149" y="7300"/>
                    <a:pt x="13995" y="10447"/>
                  </a:cubicBezTo>
                  <a:cubicBezTo>
                    <a:pt x="12841" y="13595"/>
                    <a:pt x="12181" y="16680"/>
                    <a:pt x="11522" y="197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10731500" y="6828366"/>
              <a:ext cx="571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6063"/>
                    <a:pt x="6400" y="12126"/>
                    <a:pt x="10000" y="15726"/>
                  </a:cubicBezTo>
                  <a:cubicBezTo>
                    <a:pt x="13600" y="19326"/>
                    <a:pt x="17600" y="2046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11249289" y="6758516"/>
              <a:ext cx="210507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600" fill="norm" stroke="1" extrusionOk="0">
                  <a:moveTo>
                    <a:pt x="18258" y="0"/>
                  </a:moveTo>
                  <a:cubicBezTo>
                    <a:pt x="19327" y="540"/>
                    <a:pt x="20397" y="1080"/>
                    <a:pt x="20931" y="1980"/>
                  </a:cubicBezTo>
                  <a:cubicBezTo>
                    <a:pt x="21466" y="2880"/>
                    <a:pt x="21466" y="4140"/>
                    <a:pt x="20183" y="6390"/>
                  </a:cubicBezTo>
                  <a:cubicBezTo>
                    <a:pt x="18900" y="8640"/>
                    <a:pt x="16333" y="11880"/>
                    <a:pt x="13767" y="14130"/>
                  </a:cubicBezTo>
                  <a:cubicBezTo>
                    <a:pt x="11201" y="16380"/>
                    <a:pt x="8634" y="17640"/>
                    <a:pt x="6603" y="18270"/>
                  </a:cubicBezTo>
                  <a:cubicBezTo>
                    <a:pt x="4571" y="18900"/>
                    <a:pt x="3074" y="18900"/>
                    <a:pt x="2005" y="18180"/>
                  </a:cubicBezTo>
                  <a:cubicBezTo>
                    <a:pt x="935" y="17460"/>
                    <a:pt x="294" y="16020"/>
                    <a:pt x="80" y="14760"/>
                  </a:cubicBezTo>
                  <a:cubicBezTo>
                    <a:pt x="-134" y="13500"/>
                    <a:pt x="80" y="12420"/>
                    <a:pt x="721" y="11880"/>
                  </a:cubicBezTo>
                  <a:cubicBezTo>
                    <a:pt x="1363" y="11340"/>
                    <a:pt x="2432" y="11340"/>
                    <a:pt x="4571" y="12420"/>
                  </a:cubicBezTo>
                  <a:cubicBezTo>
                    <a:pt x="6710" y="13500"/>
                    <a:pt x="9917" y="15660"/>
                    <a:pt x="12805" y="17370"/>
                  </a:cubicBezTo>
                  <a:cubicBezTo>
                    <a:pt x="15692" y="19080"/>
                    <a:pt x="18258" y="20340"/>
                    <a:pt x="208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11449049" y="6758516"/>
              <a:ext cx="157102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600" fill="norm" stroke="1" extrusionOk="0">
                  <a:moveTo>
                    <a:pt x="15347" y="0"/>
                  </a:moveTo>
                  <a:cubicBezTo>
                    <a:pt x="17621" y="1920"/>
                    <a:pt x="19895" y="3840"/>
                    <a:pt x="20747" y="6120"/>
                  </a:cubicBezTo>
                  <a:cubicBezTo>
                    <a:pt x="21600" y="8400"/>
                    <a:pt x="21032" y="11040"/>
                    <a:pt x="17337" y="13680"/>
                  </a:cubicBezTo>
                  <a:cubicBezTo>
                    <a:pt x="13642" y="16320"/>
                    <a:pt x="6821" y="189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14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535497" y="3043766"/>
              <a:ext cx="275254" cy="387351"/>
            </a:xfrm>
            <a:prstGeom prst="rect">
              <a:avLst/>
            </a:prstGeom>
            <a:effectLst/>
          </p:spPr>
        </p:pic>
        <p:pic>
          <p:nvPicPr>
            <p:cNvPr id="2142" name="Line Line" descr="Line Lin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9899649" y="3234266"/>
              <a:ext cx="196851" cy="31751"/>
            </a:xfrm>
            <a:prstGeom prst="rect">
              <a:avLst/>
            </a:prstGeom>
            <a:effectLst/>
          </p:spPr>
        </p:pic>
        <p:pic>
          <p:nvPicPr>
            <p:cNvPr id="2144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9912350" y="3285066"/>
              <a:ext cx="228600" cy="63501"/>
            </a:xfrm>
            <a:prstGeom prst="rect">
              <a:avLst/>
            </a:prstGeom>
            <a:effectLst/>
          </p:spPr>
        </p:pic>
        <p:pic>
          <p:nvPicPr>
            <p:cNvPr id="2146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0314759" y="3166881"/>
              <a:ext cx="162741" cy="213946"/>
            </a:xfrm>
            <a:prstGeom prst="rect">
              <a:avLst/>
            </a:prstGeom>
            <a:effectLst/>
          </p:spPr>
        </p:pic>
        <p:pic>
          <p:nvPicPr>
            <p:cNvPr id="2148" name="Line Line" descr="Line Lin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0534650" y="3310466"/>
              <a:ext cx="50800" cy="25401"/>
            </a:xfrm>
            <a:prstGeom prst="rect">
              <a:avLst/>
            </a:prstGeom>
            <a:effectLst/>
          </p:spPr>
        </p:pic>
        <p:pic>
          <p:nvPicPr>
            <p:cNvPr id="2150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0616481" y="3210312"/>
              <a:ext cx="167319" cy="170005"/>
            </a:xfrm>
            <a:prstGeom prst="rect">
              <a:avLst/>
            </a:prstGeom>
            <a:effectLst/>
          </p:spPr>
        </p:pic>
        <p:pic>
          <p:nvPicPr>
            <p:cNvPr id="2152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0860576" y="3185842"/>
              <a:ext cx="182074" cy="308825"/>
            </a:xfrm>
            <a:prstGeom prst="rect">
              <a:avLst/>
            </a:prstGeom>
            <a:effectLst/>
          </p:spPr>
        </p:pic>
        <p:pic>
          <p:nvPicPr>
            <p:cNvPr id="2154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0852150" y="3182243"/>
              <a:ext cx="241300" cy="39324"/>
            </a:xfrm>
            <a:prstGeom prst="rect">
              <a:avLst/>
            </a:prstGeom>
            <a:effectLst/>
          </p:spPr>
        </p:pic>
        <p:pic>
          <p:nvPicPr>
            <p:cNvPr id="2156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9080500" y="3920066"/>
              <a:ext cx="349250" cy="44451"/>
            </a:xfrm>
            <a:prstGeom prst="rect">
              <a:avLst/>
            </a:prstGeom>
            <a:effectLst/>
          </p:spPr>
        </p:pic>
        <p:pic>
          <p:nvPicPr>
            <p:cNvPr id="2158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9137650" y="3939116"/>
              <a:ext cx="317500" cy="165101"/>
            </a:xfrm>
            <a:prstGeom prst="rect">
              <a:avLst/>
            </a:prstGeom>
            <a:effectLst/>
          </p:spPr>
        </p:pic>
        <p:pic>
          <p:nvPicPr>
            <p:cNvPr id="2160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9334449" y="3818961"/>
              <a:ext cx="167348" cy="297956"/>
            </a:xfrm>
            <a:prstGeom prst="rect">
              <a:avLst/>
            </a:prstGeom>
            <a:effectLst/>
          </p:spPr>
        </p:pic>
        <p:pic>
          <p:nvPicPr>
            <p:cNvPr id="2162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9658370" y="3799408"/>
              <a:ext cx="234931" cy="287876"/>
            </a:xfrm>
            <a:prstGeom prst="rect">
              <a:avLst/>
            </a:prstGeom>
            <a:effectLst/>
          </p:spPr>
        </p:pic>
        <p:pic>
          <p:nvPicPr>
            <p:cNvPr id="2164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9912349" y="3875616"/>
              <a:ext cx="44451" cy="228601"/>
            </a:xfrm>
            <a:prstGeom prst="rect">
              <a:avLst/>
            </a:prstGeom>
            <a:effectLst/>
          </p:spPr>
        </p:pic>
        <p:pic>
          <p:nvPicPr>
            <p:cNvPr id="2166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9963150" y="3945466"/>
              <a:ext cx="158750" cy="88901"/>
            </a:xfrm>
            <a:prstGeom prst="rect">
              <a:avLst/>
            </a:prstGeom>
            <a:effectLst/>
          </p:spPr>
        </p:pic>
        <p:pic>
          <p:nvPicPr>
            <p:cNvPr id="2168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0176139" y="3850216"/>
              <a:ext cx="263261" cy="230718"/>
            </a:xfrm>
            <a:prstGeom prst="rect">
              <a:avLst/>
            </a:prstGeom>
            <a:effectLst/>
          </p:spPr>
        </p:pic>
        <p:pic>
          <p:nvPicPr>
            <p:cNvPr id="2170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0439400" y="3818466"/>
              <a:ext cx="141346" cy="323851"/>
            </a:xfrm>
            <a:prstGeom prst="rect">
              <a:avLst/>
            </a:prstGeom>
            <a:effectLst/>
          </p:spPr>
        </p:pic>
        <p:pic>
          <p:nvPicPr>
            <p:cNvPr id="2172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0668000" y="3928533"/>
              <a:ext cx="184150" cy="42334"/>
            </a:xfrm>
            <a:prstGeom prst="rect">
              <a:avLst/>
            </a:prstGeom>
            <a:effectLst/>
          </p:spPr>
        </p:pic>
        <p:pic>
          <p:nvPicPr>
            <p:cNvPr id="2174" name="Line Line" descr="Line Lin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0718799" y="4015316"/>
              <a:ext cx="196851" cy="44451"/>
            </a:xfrm>
            <a:prstGeom prst="rect">
              <a:avLst/>
            </a:prstGeom>
            <a:effectLst/>
          </p:spPr>
        </p:pic>
        <p:pic>
          <p:nvPicPr>
            <p:cNvPr id="2176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0947573" y="3895611"/>
              <a:ext cx="184769" cy="141750"/>
            </a:xfrm>
            <a:prstGeom prst="rect">
              <a:avLst/>
            </a:prstGeom>
            <a:effectLst/>
          </p:spPr>
        </p:pic>
        <p:pic>
          <p:nvPicPr>
            <p:cNvPr id="2178" name="Line Line" descr="Line Lin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1169649" y="3977216"/>
              <a:ext cx="57151" cy="31751"/>
            </a:xfrm>
            <a:prstGeom prst="rect">
              <a:avLst/>
            </a:prstGeom>
            <a:effectLst/>
          </p:spPr>
        </p:pic>
        <p:pic>
          <p:nvPicPr>
            <p:cNvPr id="2180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1260437" y="3845883"/>
              <a:ext cx="175913" cy="271034"/>
            </a:xfrm>
            <a:prstGeom prst="rect">
              <a:avLst/>
            </a:prstGeom>
            <a:effectLst/>
          </p:spPr>
        </p:pic>
        <p:pic>
          <p:nvPicPr>
            <p:cNvPr id="2182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1489104" y="3903752"/>
              <a:ext cx="131396" cy="259732"/>
            </a:xfrm>
            <a:prstGeom prst="rect">
              <a:avLst/>
            </a:prstGeom>
            <a:effectLst/>
          </p:spPr>
        </p:pic>
        <p:pic>
          <p:nvPicPr>
            <p:cNvPr id="2184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1506200" y="3916579"/>
              <a:ext cx="215900" cy="60638"/>
            </a:xfrm>
            <a:prstGeom prst="rect">
              <a:avLst/>
            </a:prstGeom>
            <a:effectLst/>
          </p:spPr>
        </p:pic>
        <p:pic>
          <p:nvPicPr>
            <p:cNvPr id="2186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1334750" y="3890018"/>
              <a:ext cx="53728" cy="163399"/>
            </a:xfrm>
            <a:prstGeom prst="rect">
              <a:avLst/>
            </a:prstGeom>
            <a:effectLst/>
          </p:spPr>
        </p:pic>
        <p:pic>
          <p:nvPicPr>
            <p:cNvPr id="2188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459666" y="1285081"/>
              <a:ext cx="8755037" cy="1568612"/>
            </a:xfrm>
            <a:prstGeom prst="rect">
              <a:avLst/>
            </a:prstGeom>
            <a:effectLst/>
          </p:spPr>
        </p:pic>
        <p:pic>
          <p:nvPicPr>
            <p:cNvPr id="2190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6572613" y="45634"/>
              <a:ext cx="200721" cy="718735"/>
            </a:xfrm>
            <a:prstGeom prst="rect">
              <a:avLst/>
            </a:prstGeom>
            <a:effectLst/>
          </p:spPr>
        </p:pic>
        <p:pic>
          <p:nvPicPr>
            <p:cNvPr id="2192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6565900" y="433916"/>
              <a:ext cx="234950" cy="139701"/>
            </a:xfrm>
            <a:prstGeom prst="rect">
              <a:avLst/>
            </a:prstGeom>
            <a:effectLst/>
          </p:spPr>
        </p:pic>
        <p:pic>
          <p:nvPicPr>
            <p:cNvPr id="2194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6820024" y="343275"/>
              <a:ext cx="158626" cy="298604"/>
            </a:xfrm>
            <a:prstGeom prst="rect">
              <a:avLst/>
            </a:prstGeom>
            <a:effectLst/>
          </p:spPr>
        </p:pic>
        <p:pic>
          <p:nvPicPr>
            <p:cNvPr id="2196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6973244" y="308740"/>
              <a:ext cx="121598" cy="330964"/>
            </a:xfrm>
            <a:prstGeom prst="rect">
              <a:avLst/>
            </a:prstGeom>
            <a:effectLst/>
          </p:spPr>
        </p:pic>
        <p:pic>
          <p:nvPicPr>
            <p:cNvPr id="2198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7124700" y="369287"/>
              <a:ext cx="184150" cy="256327"/>
            </a:xfrm>
            <a:prstGeom prst="rect">
              <a:avLst/>
            </a:prstGeom>
            <a:effectLst/>
          </p:spPr>
        </p:pic>
        <p:pic>
          <p:nvPicPr>
            <p:cNvPr id="2200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7302500" y="393890"/>
              <a:ext cx="184150" cy="207244"/>
            </a:xfrm>
            <a:prstGeom prst="rect">
              <a:avLst/>
            </a:prstGeom>
            <a:effectLst/>
          </p:spPr>
        </p:pic>
        <p:pic>
          <p:nvPicPr>
            <p:cNvPr id="2202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7512050" y="288259"/>
              <a:ext cx="166214" cy="565887"/>
            </a:xfrm>
            <a:prstGeom prst="rect">
              <a:avLst/>
            </a:prstGeom>
            <a:effectLst/>
          </p:spPr>
        </p:pic>
        <p:pic>
          <p:nvPicPr>
            <p:cNvPr id="2204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7652255" y="128844"/>
              <a:ext cx="179813" cy="408316"/>
            </a:xfrm>
            <a:prstGeom prst="rect">
              <a:avLst/>
            </a:prstGeom>
            <a:effectLst/>
          </p:spPr>
        </p:pic>
        <p:pic>
          <p:nvPicPr>
            <p:cNvPr id="2206" name="Line Line" descr="Line Lin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7823200" y="262466"/>
              <a:ext cx="57150" cy="184151"/>
            </a:xfrm>
            <a:prstGeom prst="rect">
              <a:avLst/>
            </a:prstGeom>
            <a:effectLst/>
          </p:spPr>
        </p:pic>
        <p:pic>
          <p:nvPicPr>
            <p:cNvPr id="2208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7869993" y="337169"/>
              <a:ext cx="108637" cy="173556"/>
            </a:xfrm>
            <a:prstGeom prst="rect">
              <a:avLst/>
            </a:prstGeom>
            <a:effectLst/>
          </p:spPr>
        </p:pic>
        <p:pic>
          <p:nvPicPr>
            <p:cNvPr id="2210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7962900" y="348921"/>
              <a:ext cx="157506" cy="218346"/>
            </a:xfrm>
            <a:prstGeom prst="rect">
              <a:avLst/>
            </a:prstGeom>
            <a:effectLst/>
          </p:spPr>
        </p:pic>
        <p:pic>
          <p:nvPicPr>
            <p:cNvPr id="2212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6515100" y="719666"/>
              <a:ext cx="1231900" cy="41095"/>
            </a:xfrm>
            <a:prstGeom prst="rect">
              <a:avLst/>
            </a:prstGeom>
            <a:effectLst/>
          </p:spPr>
        </p:pic>
        <p:pic>
          <p:nvPicPr>
            <p:cNvPr id="2214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7308850" y="719666"/>
              <a:ext cx="406400" cy="82551"/>
            </a:xfrm>
            <a:prstGeom prst="rect">
              <a:avLst/>
            </a:prstGeom>
            <a:effectLst/>
          </p:spPr>
        </p:pic>
        <p:pic>
          <p:nvPicPr>
            <p:cNvPr id="2216" name="Line Line" descr="Line Lin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8210550" y="376766"/>
              <a:ext cx="31750" cy="57151"/>
            </a:xfrm>
            <a:prstGeom prst="rect">
              <a:avLst/>
            </a:prstGeom>
            <a:effectLst/>
          </p:spPr>
        </p:pic>
        <p:pic>
          <p:nvPicPr>
            <p:cNvPr id="2218" name="Line Line" descr="Line Lin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8204200" y="548216"/>
              <a:ext cx="50800" cy="57151"/>
            </a:xfrm>
            <a:prstGeom prst="rect">
              <a:avLst/>
            </a:prstGeom>
            <a:effectLst/>
          </p:spPr>
        </p:pic>
        <p:pic>
          <p:nvPicPr>
            <p:cNvPr id="2220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8687810" y="220515"/>
              <a:ext cx="278390" cy="400463"/>
            </a:xfrm>
            <a:prstGeom prst="rect">
              <a:avLst/>
            </a:prstGeom>
            <a:effectLst/>
          </p:spPr>
        </p:pic>
        <p:pic>
          <p:nvPicPr>
            <p:cNvPr id="2222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8785489" y="-11087"/>
              <a:ext cx="187062" cy="137825"/>
            </a:xfrm>
            <a:prstGeom prst="rect">
              <a:avLst/>
            </a:prstGeom>
            <a:effectLst/>
          </p:spPr>
        </p:pic>
        <p:pic>
          <p:nvPicPr>
            <p:cNvPr id="2224" name="Line Line" descr="Line Lin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9270999" y="440266"/>
              <a:ext cx="44451" cy="146051"/>
            </a:xfrm>
            <a:prstGeom prst="rect">
              <a:avLst/>
            </a:prstGeom>
            <a:effectLst/>
          </p:spPr>
        </p:pic>
        <p:pic>
          <p:nvPicPr>
            <p:cNvPr id="2226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9258300" y="363483"/>
              <a:ext cx="63500" cy="70434"/>
            </a:xfrm>
            <a:prstGeom prst="rect">
              <a:avLst/>
            </a:prstGeom>
            <a:effectLst/>
          </p:spPr>
        </p:pic>
        <p:pic>
          <p:nvPicPr>
            <p:cNvPr id="2228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9359899" y="384818"/>
              <a:ext cx="128084" cy="217630"/>
            </a:xfrm>
            <a:prstGeom prst="rect">
              <a:avLst/>
            </a:prstGeom>
            <a:effectLst/>
          </p:spPr>
        </p:pic>
        <p:pic>
          <p:nvPicPr>
            <p:cNvPr id="2230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9691687" y="461198"/>
              <a:ext cx="157163" cy="175919"/>
            </a:xfrm>
            <a:prstGeom prst="rect">
              <a:avLst/>
            </a:prstGeom>
            <a:effectLst/>
          </p:spPr>
        </p:pic>
        <p:pic>
          <p:nvPicPr>
            <p:cNvPr id="2232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9862344" y="488614"/>
              <a:ext cx="100807" cy="148503"/>
            </a:xfrm>
            <a:prstGeom prst="rect">
              <a:avLst/>
            </a:prstGeom>
            <a:effectLst/>
          </p:spPr>
        </p:pic>
        <p:pic>
          <p:nvPicPr>
            <p:cNvPr id="2234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10166350" y="271901"/>
              <a:ext cx="152400" cy="403316"/>
            </a:xfrm>
            <a:prstGeom prst="rect">
              <a:avLst/>
            </a:prstGeom>
            <a:effectLst/>
          </p:spPr>
        </p:pic>
        <p:pic>
          <p:nvPicPr>
            <p:cNvPr id="2236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10201819" y="446616"/>
              <a:ext cx="180431" cy="101601"/>
            </a:xfrm>
            <a:prstGeom prst="rect">
              <a:avLst/>
            </a:prstGeom>
            <a:effectLst/>
          </p:spPr>
        </p:pic>
        <p:pic>
          <p:nvPicPr>
            <p:cNvPr id="2238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10388864" y="306916"/>
              <a:ext cx="196587" cy="311408"/>
            </a:xfrm>
            <a:prstGeom prst="rect">
              <a:avLst/>
            </a:prstGeom>
            <a:effectLst/>
          </p:spPr>
        </p:pic>
        <p:pic>
          <p:nvPicPr>
            <p:cNvPr id="2240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10813020" y="419865"/>
              <a:ext cx="152209" cy="219515"/>
            </a:xfrm>
            <a:prstGeom prst="rect">
              <a:avLst/>
            </a:prstGeom>
            <a:effectLst/>
          </p:spPr>
        </p:pic>
        <p:pic>
          <p:nvPicPr>
            <p:cNvPr id="2242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10972800" y="435653"/>
              <a:ext cx="139700" cy="217059"/>
            </a:xfrm>
            <a:prstGeom prst="rect">
              <a:avLst/>
            </a:prstGeom>
            <a:effectLst/>
          </p:spPr>
        </p:pic>
        <p:pic>
          <p:nvPicPr>
            <p:cNvPr id="2244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11141732" y="217744"/>
              <a:ext cx="85069" cy="430360"/>
            </a:xfrm>
            <a:prstGeom prst="rect">
              <a:avLst/>
            </a:prstGeom>
            <a:effectLst/>
          </p:spPr>
        </p:pic>
        <p:pic>
          <p:nvPicPr>
            <p:cNvPr id="2246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11130418" y="430460"/>
              <a:ext cx="134483" cy="54257"/>
            </a:xfrm>
            <a:prstGeom prst="rect">
              <a:avLst/>
            </a:prstGeom>
            <a:effectLst/>
          </p:spPr>
        </p:pic>
        <p:pic>
          <p:nvPicPr>
            <p:cNvPr id="2248" name="Line Line" descr="Line Lin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11296650" y="535516"/>
              <a:ext cx="38100" cy="63501"/>
            </a:xfrm>
            <a:prstGeom prst="rect">
              <a:avLst/>
            </a:prstGeom>
            <a:effectLst/>
          </p:spPr>
        </p:pic>
        <p:pic>
          <p:nvPicPr>
            <p:cNvPr id="2250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9799502" y="799775"/>
              <a:ext cx="392249" cy="674341"/>
            </a:xfrm>
            <a:prstGeom prst="rect">
              <a:avLst/>
            </a:prstGeom>
            <a:effectLst/>
          </p:spPr>
        </p:pic>
        <p:pic>
          <p:nvPicPr>
            <p:cNvPr id="2252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10649958" y="897466"/>
              <a:ext cx="272042" cy="374090"/>
            </a:xfrm>
            <a:prstGeom prst="rect">
              <a:avLst/>
            </a:prstGeom>
            <a:effectLst/>
          </p:spPr>
        </p:pic>
        <p:pic>
          <p:nvPicPr>
            <p:cNvPr id="2254" name="Line Line" descr="Line Lin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0991850" y="1202266"/>
              <a:ext cx="50800" cy="25401"/>
            </a:xfrm>
            <a:prstGeom prst="rect">
              <a:avLst/>
            </a:prstGeom>
            <a:effectLst/>
          </p:spPr>
        </p:pic>
        <p:pic>
          <p:nvPicPr>
            <p:cNvPr id="2256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9429480" y="1876521"/>
              <a:ext cx="286021" cy="488728"/>
            </a:xfrm>
            <a:prstGeom prst="rect">
              <a:avLst/>
            </a:prstGeom>
            <a:effectLst/>
          </p:spPr>
        </p:pic>
        <p:pic>
          <p:nvPicPr>
            <p:cNvPr id="2258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9414139" y="1632051"/>
              <a:ext cx="218812" cy="174571"/>
            </a:xfrm>
            <a:prstGeom prst="rect">
              <a:avLst/>
            </a:prstGeom>
            <a:effectLst/>
          </p:spPr>
        </p:pic>
        <p:pic>
          <p:nvPicPr>
            <p:cNvPr id="2260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9827547" y="2062956"/>
              <a:ext cx="211804" cy="136261"/>
            </a:xfrm>
            <a:prstGeom prst="rect">
              <a:avLst/>
            </a:prstGeom>
            <a:effectLst/>
          </p:spPr>
        </p:pic>
        <p:pic>
          <p:nvPicPr>
            <p:cNvPr id="2262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9820932" y="2211916"/>
              <a:ext cx="250168" cy="127546"/>
            </a:xfrm>
            <a:prstGeom prst="rect">
              <a:avLst/>
            </a:prstGeom>
            <a:effectLst/>
          </p:spPr>
        </p:pic>
        <p:pic>
          <p:nvPicPr>
            <p:cNvPr id="2264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10194649" y="1908060"/>
              <a:ext cx="220572" cy="455003"/>
            </a:xfrm>
            <a:prstGeom prst="rect">
              <a:avLst/>
            </a:prstGeom>
            <a:effectLst/>
          </p:spPr>
        </p:pic>
        <p:pic>
          <p:nvPicPr>
            <p:cNvPr id="2266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10455015" y="2114550"/>
              <a:ext cx="74505" cy="153194"/>
            </a:xfrm>
            <a:prstGeom prst="rect">
              <a:avLst/>
            </a:prstGeom>
            <a:effectLst/>
          </p:spPr>
        </p:pic>
        <p:pic>
          <p:nvPicPr>
            <p:cNvPr id="2268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10509250" y="2053166"/>
              <a:ext cx="177800" cy="232935"/>
            </a:xfrm>
            <a:prstGeom prst="rect">
              <a:avLst/>
            </a:prstGeom>
            <a:effectLst/>
          </p:spPr>
        </p:pic>
        <p:pic>
          <p:nvPicPr>
            <p:cNvPr id="2270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10802471" y="1869016"/>
              <a:ext cx="189379" cy="501651"/>
            </a:xfrm>
            <a:prstGeom prst="rect">
              <a:avLst/>
            </a:prstGeom>
            <a:effectLst/>
          </p:spPr>
        </p:pic>
        <p:pic>
          <p:nvPicPr>
            <p:cNvPr id="2272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10986411" y="1933527"/>
              <a:ext cx="322940" cy="384248"/>
            </a:xfrm>
            <a:prstGeom prst="rect">
              <a:avLst/>
            </a:prstGeom>
            <a:effectLst/>
          </p:spPr>
        </p:pic>
        <p:pic>
          <p:nvPicPr>
            <p:cNvPr id="2274" name="Line Line" descr="Line Lin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11252199" y="2319866"/>
              <a:ext cx="120651" cy="171451"/>
            </a:xfrm>
            <a:prstGeom prst="rect">
              <a:avLst/>
            </a:prstGeom>
            <a:effectLst/>
          </p:spPr>
        </p:pic>
        <p:pic>
          <p:nvPicPr>
            <p:cNvPr id="2276" name="Line Shape" descr="Line Shap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11521169" y="2097077"/>
              <a:ext cx="152974" cy="258789"/>
            </a:xfrm>
            <a:prstGeom prst="rect">
              <a:avLst/>
            </a:prstGeom>
            <a:effectLst/>
          </p:spPr>
        </p:pic>
        <p:pic>
          <p:nvPicPr>
            <p:cNvPr id="2278" name="Line Shape" descr="Line Shap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11696700" y="2109119"/>
              <a:ext cx="196850" cy="210748"/>
            </a:xfrm>
            <a:prstGeom prst="rect">
              <a:avLst/>
            </a:prstGeom>
            <a:effectLst/>
          </p:spPr>
        </p:pic>
        <p:pic>
          <p:nvPicPr>
            <p:cNvPr id="2280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11741149" y="1905135"/>
              <a:ext cx="209551" cy="156499"/>
            </a:xfrm>
            <a:prstGeom prst="rect">
              <a:avLst/>
            </a:prstGeom>
            <a:effectLst/>
          </p:spPr>
        </p:pic>
        <p:pic>
          <p:nvPicPr>
            <p:cNvPr id="2282" name="Line Shape" descr="Line Shap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11938000" y="1875366"/>
              <a:ext cx="137429" cy="596901"/>
            </a:xfrm>
            <a:prstGeom prst="rect">
              <a:avLst/>
            </a:prstGeom>
            <a:effectLst/>
          </p:spPr>
        </p:pic>
        <p:pic>
          <p:nvPicPr>
            <p:cNvPr id="2284" name="Line Shape" descr="Line Shap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3858348" y="2843947"/>
              <a:ext cx="4138010" cy="2353689"/>
            </a:xfrm>
            <a:prstGeom prst="rect">
              <a:avLst/>
            </a:prstGeom>
            <a:effectLst/>
          </p:spPr>
        </p:pic>
        <p:pic>
          <p:nvPicPr>
            <p:cNvPr id="2286" name="Line Shape" descr="Line Shap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4660900" y="6256866"/>
              <a:ext cx="2086457" cy="222251"/>
            </a:xfrm>
            <a:prstGeom prst="rect">
              <a:avLst/>
            </a:prstGeom>
            <a:effectLst/>
          </p:spPr>
        </p:pic>
        <p:pic>
          <p:nvPicPr>
            <p:cNvPr id="2288" name="Line Shape" descr="Line Shap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4686300" y="6362081"/>
              <a:ext cx="1784350" cy="142436"/>
            </a:xfrm>
            <a:prstGeom prst="rect">
              <a:avLst/>
            </a:prstGeom>
            <a:effectLst/>
          </p:spPr>
        </p:pic>
        <p:pic>
          <p:nvPicPr>
            <p:cNvPr id="2290" name="Line Shape" descr="Line Shape"/>
            <p:cNvPicPr>
              <a:picLocks noChangeAspect="0"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5978280" y="841642"/>
              <a:ext cx="182841" cy="409529"/>
            </a:xfrm>
            <a:prstGeom prst="rect">
              <a:avLst/>
            </a:prstGeom>
            <a:effectLst/>
          </p:spPr>
        </p:pic>
        <p:pic>
          <p:nvPicPr>
            <p:cNvPr id="2292" name="Line Shape" descr="Line Shape"/>
            <p:cNvPicPr>
              <a:picLocks noChangeAspect="0"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6153150" y="1062566"/>
              <a:ext cx="147401" cy="215901"/>
            </a:xfrm>
            <a:prstGeom prst="rect">
              <a:avLst/>
            </a:prstGeom>
            <a:effectLst/>
          </p:spPr>
        </p:pic>
        <p:pic>
          <p:nvPicPr>
            <p:cNvPr id="2294" name="Line Shape" descr="Line Shape"/>
            <p:cNvPicPr>
              <a:picLocks noChangeAspect="0"/>
            </p:cNvPicPr>
            <p:nvPr/>
          </p:nvPicPr>
          <p:blipFill>
            <a:blip r:embed="rId78">
              <a:extLst/>
            </a:blip>
            <a:stretch>
              <a:fillRect/>
            </a:stretch>
          </p:blipFill>
          <p:spPr>
            <a:xfrm>
              <a:off x="6458896" y="901700"/>
              <a:ext cx="176854" cy="325021"/>
            </a:xfrm>
            <a:prstGeom prst="rect">
              <a:avLst/>
            </a:prstGeom>
            <a:effectLst/>
          </p:spPr>
        </p:pic>
        <p:pic>
          <p:nvPicPr>
            <p:cNvPr id="2296" name="Line Shape" descr="Line Shape"/>
            <p:cNvPicPr>
              <a:picLocks noChangeAspect="0"/>
            </p:cNvPicPr>
            <p:nvPr/>
          </p:nvPicPr>
          <p:blipFill>
            <a:blip r:embed="rId79">
              <a:extLst/>
            </a:blip>
            <a:stretch>
              <a:fillRect/>
            </a:stretch>
          </p:blipFill>
          <p:spPr>
            <a:xfrm>
              <a:off x="6655333" y="1019848"/>
              <a:ext cx="170917" cy="200473"/>
            </a:xfrm>
            <a:prstGeom prst="rect">
              <a:avLst/>
            </a:prstGeom>
            <a:effectLst/>
          </p:spPr>
        </p:pic>
        <p:pic>
          <p:nvPicPr>
            <p:cNvPr id="2298" name="Line Shape" descr="Line Shape"/>
            <p:cNvPicPr>
              <a:picLocks noChangeAspect="0"/>
            </p:cNvPicPr>
            <p:nvPr/>
          </p:nvPicPr>
          <p:blipFill>
            <a:blip r:embed="rId80">
              <a:extLst/>
            </a:blip>
            <a:stretch>
              <a:fillRect/>
            </a:stretch>
          </p:blipFill>
          <p:spPr>
            <a:xfrm>
              <a:off x="6764704" y="836093"/>
              <a:ext cx="169497" cy="355182"/>
            </a:xfrm>
            <a:prstGeom prst="rect">
              <a:avLst/>
            </a:prstGeom>
            <a:effectLst/>
          </p:spPr>
        </p:pic>
        <p:pic>
          <p:nvPicPr>
            <p:cNvPr id="2300" name="Line Line" descr="Line Line"/>
            <p:cNvPicPr>
              <a:picLocks noChangeAspect="0"/>
            </p:cNvPicPr>
            <p:nvPr/>
          </p:nvPicPr>
          <p:blipFill>
            <a:blip r:embed="rId81">
              <a:extLst/>
            </a:blip>
            <a:stretch>
              <a:fillRect/>
            </a:stretch>
          </p:blipFill>
          <p:spPr>
            <a:xfrm>
              <a:off x="6953250" y="999066"/>
              <a:ext cx="38100" cy="50801"/>
            </a:xfrm>
            <a:prstGeom prst="rect">
              <a:avLst/>
            </a:prstGeom>
            <a:effectLst/>
          </p:spPr>
        </p:pic>
        <p:pic>
          <p:nvPicPr>
            <p:cNvPr id="2302" name="Line Line" descr="Line Lin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978650" y="1157816"/>
              <a:ext cx="50800" cy="25401"/>
            </a:xfrm>
            <a:prstGeom prst="rect">
              <a:avLst/>
            </a:prstGeom>
            <a:effectLst/>
          </p:spPr>
        </p:pic>
        <p:pic>
          <p:nvPicPr>
            <p:cNvPr id="2304" name="Line Shape" descr="Line Shape"/>
            <p:cNvPicPr>
              <a:picLocks noChangeAspect="0"/>
            </p:cNvPicPr>
            <p:nvPr/>
          </p:nvPicPr>
          <p:blipFill>
            <a:blip r:embed="rId82">
              <a:extLst/>
            </a:blip>
            <a:stretch>
              <a:fillRect/>
            </a:stretch>
          </p:blipFill>
          <p:spPr>
            <a:xfrm>
              <a:off x="7285566" y="1058874"/>
              <a:ext cx="226484" cy="225908"/>
            </a:xfrm>
            <a:prstGeom prst="rect">
              <a:avLst/>
            </a:prstGeom>
            <a:effectLst/>
          </p:spPr>
        </p:pic>
        <p:pic>
          <p:nvPicPr>
            <p:cNvPr id="2306" name="Line Shape" descr="Line Shape"/>
            <p:cNvPicPr>
              <a:picLocks noChangeAspect="0"/>
            </p:cNvPicPr>
            <p:nvPr/>
          </p:nvPicPr>
          <p:blipFill>
            <a:blip r:embed="rId83">
              <a:extLst/>
            </a:blip>
            <a:stretch>
              <a:fillRect/>
            </a:stretch>
          </p:blipFill>
          <p:spPr>
            <a:xfrm>
              <a:off x="7508065" y="1064683"/>
              <a:ext cx="91148" cy="251884"/>
            </a:xfrm>
            <a:prstGeom prst="rect">
              <a:avLst/>
            </a:prstGeom>
            <a:effectLst/>
          </p:spPr>
        </p:pic>
        <p:pic>
          <p:nvPicPr>
            <p:cNvPr id="2308" name="Line Shape" descr="Line Shape"/>
            <p:cNvPicPr>
              <a:picLocks noChangeAspect="0"/>
            </p:cNvPicPr>
            <p:nvPr/>
          </p:nvPicPr>
          <p:blipFill>
            <a:blip r:embed="rId84">
              <a:extLst/>
            </a:blip>
            <a:stretch>
              <a:fillRect/>
            </a:stretch>
          </p:blipFill>
          <p:spPr>
            <a:xfrm>
              <a:off x="7594600" y="1073494"/>
              <a:ext cx="146050" cy="243073"/>
            </a:xfrm>
            <a:prstGeom prst="rect">
              <a:avLst/>
            </a:prstGeom>
            <a:effectLst/>
          </p:spPr>
        </p:pic>
        <p:pic>
          <p:nvPicPr>
            <p:cNvPr id="2310" name="Line Shape" descr="Line Shape"/>
            <p:cNvPicPr>
              <a:picLocks noChangeAspect="0"/>
            </p:cNvPicPr>
            <p:nvPr/>
          </p:nvPicPr>
          <p:blipFill>
            <a:blip r:embed="rId85">
              <a:extLst/>
            </a:blip>
            <a:stretch>
              <a:fillRect/>
            </a:stretch>
          </p:blipFill>
          <p:spPr>
            <a:xfrm>
              <a:off x="7942629" y="959835"/>
              <a:ext cx="229822" cy="261482"/>
            </a:xfrm>
            <a:prstGeom prst="rect">
              <a:avLst/>
            </a:prstGeom>
            <a:effectLst/>
          </p:spPr>
        </p:pic>
        <p:pic>
          <p:nvPicPr>
            <p:cNvPr id="2312" name="Line Shape" descr="Line Shape"/>
            <p:cNvPicPr>
              <a:picLocks noChangeAspect="0"/>
            </p:cNvPicPr>
            <p:nvPr/>
          </p:nvPicPr>
          <p:blipFill>
            <a:blip r:embed="rId86">
              <a:extLst/>
            </a:blip>
            <a:stretch>
              <a:fillRect/>
            </a:stretch>
          </p:blipFill>
          <p:spPr>
            <a:xfrm>
              <a:off x="8201818" y="954616"/>
              <a:ext cx="173832" cy="328223"/>
            </a:xfrm>
            <a:prstGeom prst="rect">
              <a:avLst/>
            </a:prstGeom>
            <a:effectLst/>
          </p:spPr>
        </p:pic>
        <p:pic>
          <p:nvPicPr>
            <p:cNvPr id="2314" name="Line Shape" descr="Line Shape"/>
            <p:cNvPicPr>
              <a:picLocks noChangeAspect="0"/>
            </p:cNvPicPr>
            <p:nvPr/>
          </p:nvPicPr>
          <p:blipFill>
            <a:blip r:embed="rId87">
              <a:extLst/>
            </a:blip>
            <a:stretch>
              <a:fillRect/>
            </a:stretch>
          </p:blipFill>
          <p:spPr>
            <a:xfrm>
              <a:off x="8373447" y="925954"/>
              <a:ext cx="218104" cy="353038"/>
            </a:xfrm>
            <a:prstGeom prst="rect">
              <a:avLst/>
            </a:prstGeom>
            <a:effectLst/>
          </p:spPr>
        </p:pic>
        <p:pic>
          <p:nvPicPr>
            <p:cNvPr id="2316" name="Line Shape" descr="Line Shape"/>
            <p:cNvPicPr>
              <a:picLocks noChangeAspect="0"/>
            </p:cNvPicPr>
            <p:nvPr/>
          </p:nvPicPr>
          <p:blipFill>
            <a:blip r:embed="rId88">
              <a:extLst/>
            </a:blip>
            <a:stretch>
              <a:fillRect/>
            </a:stretch>
          </p:blipFill>
          <p:spPr>
            <a:xfrm>
              <a:off x="8359685" y="1107016"/>
              <a:ext cx="162016" cy="57151"/>
            </a:xfrm>
            <a:prstGeom prst="rect">
              <a:avLst/>
            </a:prstGeom>
            <a:effectLst/>
          </p:spPr>
        </p:pic>
        <p:pic>
          <p:nvPicPr>
            <p:cNvPr id="2318" name="Line Shape" descr="Line Shape"/>
            <p:cNvPicPr>
              <a:picLocks noChangeAspect="0"/>
            </p:cNvPicPr>
            <p:nvPr/>
          </p:nvPicPr>
          <p:blipFill>
            <a:blip r:embed="rId89">
              <a:extLst/>
            </a:blip>
            <a:stretch>
              <a:fillRect/>
            </a:stretch>
          </p:blipFill>
          <p:spPr>
            <a:xfrm>
              <a:off x="7905750" y="1157816"/>
              <a:ext cx="41094" cy="127001"/>
            </a:xfrm>
            <a:prstGeom prst="rect">
              <a:avLst/>
            </a:prstGeom>
            <a:effectLst/>
          </p:spPr>
        </p:pic>
        <p:pic>
          <p:nvPicPr>
            <p:cNvPr id="2320" name="Line Shape" descr="Line Shape"/>
            <p:cNvPicPr>
              <a:picLocks noChangeAspect="0"/>
            </p:cNvPicPr>
            <p:nvPr/>
          </p:nvPicPr>
          <p:blipFill>
            <a:blip r:embed="rId90">
              <a:extLst/>
            </a:blip>
            <a:stretch>
              <a:fillRect/>
            </a:stretch>
          </p:blipFill>
          <p:spPr>
            <a:xfrm>
              <a:off x="7893050" y="1126573"/>
              <a:ext cx="84753" cy="170944"/>
            </a:xfrm>
            <a:prstGeom prst="rect">
              <a:avLst/>
            </a:prstGeom>
            <a:effectLst/>
          </p:spPr>
        </p:pic>
        <p:sp>
          <p:nvSpPr>
            <p:cNvPr id="2322" name="Line"/>
            <p:cNvSpPr/>
            <p:nvPr/>
          </p:nvSpPr>
          <p:spPr>
            <a:xfrm>
              <a:off x="5905500" y="7246247"/>
              <a:ext cx="666750" cy="58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1234" y="21273"/>
                  </a:moveTo>
                  <a:cubicBezTo>
                    <a:pt x="617" y="21273"/>
                    <a:pt x="0" y="21273"/>
                    <a:pt x="0" y="21273"/>
                  </a:cubicBezTo>
                  <a:cubicBezTo>
                    <a:pt x="0" y="21273"/>
                    <a:pt x="617" y="21273"/>
                    <a:pt x="2023" y="20116"/>
                  </a:cubicBezTo>
                  <a:cubicBezTo>
                    <a:pt x="3429" y="18959"/>
                    <a:pt x="5623" y="16644"/>
                    <a:pt x="7920" y="13559"/>
                  </a:cubicBezTo>
                  <a:cubicBezTo>
                    <a:pt x="10217" y="10473"/>
                    <a:pt x="12617" y="6616"/>
                    <a:pt x="14743" y="3916"/>
                  </a:cubicBezTo>
                  <a:cubicBezTo>
                    <a:pt x="16869" y="1216"/>
                    <a:pt x="18720" y="-327"/>
                    <a:pt x="19817" y="59"/>
                  </a:cubicBezTo>
                  <a:cubicBezTo>
                    <a:pt x="20914" y="444"/>
                    <a:pt x="21257" y="2759"/>
                    <a:pt x="21600" y="5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5918200" y="7266466"/>
              <a:ext cx="685800" cy="1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0" y="21217"/>
                  </a:moveTo>
                  <a:cubicBezTo>
                    <a:pt x="1133" y="17682"/>
                    <a:pt x="2267" y="14148"/>
                    <a:pt x="4033" y="11399"/>
                  </a:cubicBezTo>
                  <a:cubicBezTo>
                    <a:pt x="5800" y="8650"/>
                    <a:pt x="8200" y="6686"/>
                    <a:pt x="10567" y="4722"/>
                  </a:cubicBezTo>
                  <a:cubicBezTo>
                    <a:pt x="12933" y="2759"/>
                    <a:pt x="15267" y="795"/>
                    <a:pt x="17100" y="206"/>
                  </a:cubicBezTo>
                  <a:cubicBezTo>
                    <a:pt x="18933" y="-383"/>
                    <a:pt x="20267" y="402"/>
                    <a:pt x="21600" y="11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6229350" y="7317316"/>
              <a:ext cx="5207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20" y="15055"/>
                    <a:pt x="4039" y="8509"/>
                    <a:pt x="6849" y="5236"/>
                  </a:cubicBezTo>
                  <a:cubicBezTo>
                    <a:pt x="9659" y="1964"/>
                    <a:pt x="13259" y="1964"/>
                    <a:pt x="15849" y="1636"/>
                  </a:cubicBezTo>
                  <a:cubicBezTo>
                    <a:pt x="18439" y="1309"/>
                    <a:pt x="20020" y="6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7778749" y="7254345"/>
              <a:ext cx="1974851" cy="132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0" y="21514"/>
                  </a:moveTo>
                  <a:cubicBezTo>
                    <a:pt x="69" y="20143"/>
                    <a:pt x="139" y="18771"/>
                    <a:pt x="440" y="17571"/>
                  </a:cubicBezTo>
                  <a:cubicBezTo>
                    <a:pt x="741" y="16371"/>
                    <a:pt x="1273" y="15343"/>
                    <a:pt x="1933" y="14143"/>
                  </a:cubicBezTo>
                  <a:cubicBezTo>
                    <a:pt x="2593" y="12943"/>
                    <a:pt x="3380" y="11571"/>
                    <a:pt x="4167" y="10371"/>
                  </a:cubicBezTo>
                  <a:cubicBezTo>
                    <a:pt x="4954" y="9171"/>
                    <a:pt x="5741" y="8143"/>
                    <a:pt x="6633" y="6943"/>
                  </a:cubicBezTo>
                  <a:cubicBezTo>
                    <a:pt x="7524" y="5743"/>
                    <a:pt x="8520" y="4371"/>
                    <a:pt x="9434" y="3514"/>
                  </a:cubicBezTo>
                  <a:cubicBezTo>
                    <a:pt x="10349" y="2657"/>
                    <a:pt x="11182" y="2314"/>
                    <a:pt x="11981" y="1800"/>
                  </a:cubicBezTo>
                  <a:cubicBezTo>
                    <a:pt x="12779" y="1285"/>
                    <a:pt x="13543" y="600"/>
                    <a:pt x="14354" y="257"/>
                  </a:cubicBezTo>
                  <a:cubicBezTo>
                    <a:pt x="15164" y="-86"/>
                    <a:pt x="16021" y="-86"/>
                    <a:pt x="16993" y="257"/>
                  </a:cubicBezTo>
                  <a:cubicBezTo>
                    <a:pt x="17965" y="600"/>
                    <a:pt x="19053" y="1285"/>
                    <a:pt x="19841" y="3514"/>
                  </a:cubicBezTo>
                  <a:cubicBezTo>
                    <a:pt x="20628" y="5743"/>
                    <a:pt x="21114" y="9514"/>
                    <a:pt x="21600" y="13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5" name="Drawing"/>
          <p:cNvGrpSpPr/>
          <p:nvPr/>
        </p:nvGrpSpPr>
        <p:grpSpPr>
          <a:xfrm>
            <a:off x="353913" y="1302113"/>
            <a:ext cx="12209979" cy="7651387"/>
            <a:chOff x="-12699" y="-12699"/>
            <a:chExt cx="12209978" cy="7651386"/>
          </a:xfrm>
        </p:grpSpPr>
        <p:sp>
          <p:nvSpPr>
            <p:cNvPr id="2328" name="Line"/>
            <p:cNvSpPr/>
            <p:nvPr/>
          </p:nvSpPr>
          <p:spPr>
            <a:xfrm>
              <a:off x="1674615" y="293632"/>
              <a:ext cx="73322" cy="68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509" fill="norm" stroke="1" extrusionOk="0">
                  <a:moveTo>
                    <a:pt x="2864" y="1136"/>
                  </a:moveTo>
                  <a:cubicBezTo>
                    <a:pt x="1629" y="605"/>
                    <a:pt x="395" y="73"/>
                    <a:pt x="87" y="6"/>
                  </a:cubicBezTo>
                  <a:cubicBezTo>
                    <a:pt x="-222" y="-60"/>
                    <a:pt x="395" y="339"/>
                    <a:pt x="395" y="1768"/>
                  </a:cubicBezTo>
                  <a:cubicBezTo>
                    <a:pt x="395" y="3197"/>
                    <a:pt x="-222" y="5656"/>
                    <a:pt x="87" y="7982"/>
                  </a:cubicBezTo>
                  <a:cubicBezTo>
                    <a:pt x="395" y="10308"/>
                    <a:pt x="1629" y="12501"/>
                    <a:pt x="3789" y="14628"/>
                  </a:cubicBezTo>
                  <a:cubicBezTo>
                    <a:pt x="5949" y="16755"/>
                    <a:pt x="9035" y="18815"/>
                    <a:pt x="11195" y="20011"/>
                  </a:cubicBezTo>
                  <a:cubicBezTo>
                    <a:pt x="13355" y="21208"/>
                    <a:pt x="14589" y="21540"/>
                    <a:pt x="16132" y="21507"/>
                  </a:cubicBezTo>
                  <a:cubicBezTo>
                    <a:pt x="17675" y="21474"/>
                    <a:pt x="19527" y="21075"/>
                    <a:pt x="21378" y="206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1818728" y="431436"/>
              <a:ext cx="329259" cy="425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91" fill="norm" stroke="1" extrusionOk="0">
                  <a:moveTo>
                    <a:pt x="769" y="3529"/>
                  </a:moveTo>
                  <a:cubicBezTo>
                    <a:pt x="353" y="2673"/>
                    <a:pt x="-62" y="1818"/>
                    <a:pt x="7" y="1925"/>
                  </a:cubicBezTo>
                  <a:cubicBezTo>
                    <a:pt x="76" y="2032"/>
                    <a:pt x="630" y="3101"/>
                    <a:pt x="1253" y="4972"/>
                  </a:cubicBezTo>
                  <a:cubicBezTo>
                    <a:pt x="1876" y="6844"/>
                    <a:pt x="2569" y="9517"/>
                    <a:pt x="3261" y="11869"/>
                  </a:cubicBezTo>
                  <a:cubicBezTo>
                    <a:pt x="3953" y="14222"/>
                    <a:pt x="4646" y="16253"/>
                    <a:pt x="5269" y="17750"/>
                  </a:cubicBezTo>
                  <a:cubicBezTo>
                    <a:pt x="5892" y="19248"/>
                    <a:pt x="6446" y="20210"/>
                    <a:pt x="7069" y="20798"/>
                  </a:cubicBezTo>
                  <a:cubicBezTo>
                    <a:pt x="7692" y="21386"/>
                    <a:pt x="8384" y="21600"/>
                    <a:pt x="8869" y="21440"/>
                  </a:cubicBezTo>
                  <a:cubicBezTo>
                    <a:pt x="9353" y="21279"/>
                    <a:pt x="9630" y="20745"/>
                    <a:pt x="9907" y="19248"/>
                  </a:cubicBezTo>
                  <a:cubicBezTo>
                    <a:pt x="10184" y="17750"/>
                    <a:pt x="10461" y="15291"/>
                    <a:pt x="10738" y="13580"/>
                  </a:cubicBezTo>
                  <a:cubicBezTo>
                    <a:pt x="11015" y="11869"/>
                    <a:pt x="11292" y="10907"/>
                    <a:pt x="11638" y="10640"/>
                  </a:cubicBezTo>
                  <a:cubicBezTo>
                    <a:pt x="11984" y="10372"/>
                    <a:pt x="12400" y="10800"/>
                    <a:pt x="13092" y="11923"/>
                  </a:cubicBezTo>
                  <a:cubicBezTo>
                    <a:pt x="13784" y="13046"/>
                    <a:pt x="14753" y="14863"/>
                    <a:pt x="15446" y="16040"/>
                  </a:cubicBezTo>
                  <a:cubicBezTo>
                    <a:pt x="16138" y="17216"/>
                    <a:pt x="16553" y="17750"/>
                    <a:pt x="17038" y="18178"/>
                  </a:cubicBezTo>
                  <a:cubicBezTo>
                    <a:pt x="17523" y="18606"/>
                    <a:pt x="18076" y="18927"/>
                    <a:pt x="18492" y="18820"/>
                  </a:cubicBezTo>
                  <a:cubicBezTo>
                    <a:pt x="18907" y="18713"/>
                    <a:pt x="19184" y="18178"/>
                    <a:pt x="19530" y="16093"/>
                  </a:cubicBezTo>
                  <a:cubicBezTo>
                    <a:pt x="19876" y="14008"/>
                    <a:pt x="20292" y="10372"/>
                    <a:pt x="20638" y="7432"/>
                  </a:cubicBezTo>
                  <a:cubicBezTo>
                    <a:pt x="20984" y="4491"/>
                    <a:pt x="21261" y="2246"/>
                    <a:pt x="2153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2300386" y="202836"/>
              <a:ext cx="76201" cy="67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1426"/>
                    <a:pt x="3600" y="2853"/>
                    <a:pt x="5700" y="4653"/>
                  </a:cubicBezTo>
                  <a:cubicBezTo>
                    <a:pt x="7800" y="6453"/>
                    <a:pt x="10200" y="8626"/>
                    <a:pt x="12300" y="10834"/>
                  </a:cubicBezTo>
                  <a:cubicBezTo>
                    <a:pt x="14400" y="13042"/>
                    <a:pt x="16200" y="15283"/>
                    <a:pt x="17700" y="17083"/>
                  </a:cubicBezTo>
                  <a:cubicBezTo>
                    <a:pt x="19200" y="18883"/>
                    <a:pt x="20400" y="2024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2750105" y="399686"/>
              <a:ext cx="403135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1073" y="0"/>
                  </a:moveTo>
                  <a:cubicBezTo>
                    <a:pt x="510" y="94"/>
                    <a:pt x="-52" y="187"/>
                    <a:pt x="4" y="374"/>
                  </a:cubicBezTo>
                  <a:cubicBezTo>
                    <a:pt x="60" y="561"/>
                    <a:pt x="735" y="842"/>
                    <a:pt x="2873" y="1449"/>
                  </a:cubicBezTo>
                  <a:cubicBezTo>
                    <a:pt x="5011" y="2057"/>
                    <a:pt x="8610" y="2992"/>
                    <a:pt x="11704" y="3881"/>
                  </a:cubicBezTo>
                  <a:cubicBezTo>
                    <a:pt x="14798" y="4769"/>
                    <a:pt x="17386" y="5610"/>
                    <a:pt x="18960" y="6171"/>
                  </a:cubicBezTo>
                  <a:cubicBezTo>
                    <a:pt x="20536" y="6732"/>
                    <a:pt x="21098" y="7013"/>
                    <a:pt x="21323" y="7387"/>
                  </a:cubicBezTo>
                  <a:cubicBezTo>
                    <a:pt x="21548" y="7761"/>
                    <a:pt x="21436" y="8229"/>
                    <a:pt x="20704" y="9070"/>
                  </a:cubicBezTo>
                  <a:cubicBezTo>
                    <a:pt x="19973" y="9912"/>
                    <a:pt x="18623" y="11127"/>
                    <a:pt x="16598" y="12670"/>
                  </a:cubicBezTo>
                  <a:cubicBezTo>
                    <a:pt x="14573" y="14213"/>
                    <a:pt x="11873" y="16083"/>
                    <a:pt x="10129" y="17392"/>
                  </a:cubicBezTo>
                  <a:cubicBezTo>
                    <a:pt x="8386" y="18701"/>
                    <a:pt x="7598" y="19449"/>
                    <a:pt x="7204" y="20057"/>
                  </a:cubicBezTo>
                  <a:cubicBezTo>
                    <a:pt x="6811" y="20665"/>
                    <a:pt x="6811" y="21132"/>
                    <a:pt x="68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3456927" y="476945"/>
              <a:ext cx="324215" cy="467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73" fill="norm" stroke="1" extrusionOk="0">
                  <a:moveTo>
                    <a:pt x="3289" y="2578"/>
                  </a:moveTo>
                  <a:cubicBezTo>
                    <a:pt x="3428" y="2092"/>
                    <a:pt x="3568" y="1605"/>
                    <a:pt x="5310" y="1167"/>
                  </a:cubicBezTo>
                  <a:cubicBezTo>
                    <a:pt x="7051" y="729"/>
                    <a:pt x="10396" y="340"/>
                    <a:pt x="13183" y="146"/>
                  </a:cubicBezTo>
                  <a:cubicBezTo>
                    <a:pt x="15970" y="-49"/>
                    <a:pt x="18200" y="-49"/>
                    <a:pt x="19524" y="146"/>
                  </a:cubicBezTo>
                  <a:cubicBezTo>
                    <a:pt x="20848" y="340"/>
                    <a:pt x="21266" y="729"/>
                    <a:pt x="21335" y="1167"/>
                  </a:cubicBezTo>
                  <a:cubicBezTo>
                    <a:pt x="21405" y="1605"/>
                    <a:pt x="21126" y="2092"/>
                    <a:pt x="19524" y="3600"/>
                  </a:cubicBezTo>
                  <a:cubicBezTo>
                    <a:pt x="17921" y="5108"/>
                    <a:pt x="14995" y="7637"/>
                    <a:pt x="11999" y="10070"/>
                  </a:cubicBezTo>
                  <a:cubicBezTo>
                    <a:pt x="9002" y="12502"/>
                    <a:pt x="5937" y="14837"/>
                    <a:pt x="3986" y="16443"/>
                  </a:cubicBezTo>
                  <a:cubicBezTo>
                    <a:pt x="2035" y="18048"/>
                    <a:pt x="1199" y="18924"/>
                    <a:pt x="641" y="19654"/>
                  </a:cubicBezTo>
                  <a:cubicBezTo>
                    <a:pt x="84" y="20383"/>
                    <a:pt x="-195" y="20967"/>
                    <a:pt x="153" y="21259"/>
                  </a:cubicBezTo>
                  <a:cubicBezTo>
                    <a:pt x="502" y="21551"/>
                    <a:pt x="1477" y="21551"/>
                    <a:pt x="4195" y="21210"/>
                  </a:cubicBezTo>
                  <a:cubicBezTo>
                    <a:pt x="6912" y="20870"/>
                    <a:pt x="11371" y="20189"/>
                    <a:pt x="14507" y="19702"/>
                  </a:cubicBezTo>
                  <a:cubicBezTo>
                    <a:pt x="17642" y="19216"/>
                    <a:pt x="19454" y="18924"/>
                    <a:pt x="21266" y="18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3796499" y="780686"/>
              <a:ext cx="167588" cy="182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14897" y="0"/>
                  </a:moveTo>
                  <a:cubicBezTo>
                    <a:pt x="15707" y="2260"/>
                    <a:pt x="16517" y="4521"/>
                    <a:pt x="15707" y="7786"/>
                  </a:cubicBezTo>
                  <a:cubicBezTo>
                    <a:pt x="14897" y="11051"/>
                    <a:pt x="12467" y="15321"/>
                    <a:pt x="10037" y="17958"/>
                  </a:cubicBezTo>
                  <a:cubicBezTo>
                    <a:pt x="7607" y="20595"/>
                    <a:pt x="5177" y="21600"/>
                    <a:pt x="3422" y="21600"/>
                  </a:cubicBezTo>
                  <a:cubicBezTo>
                    <a:pt x="1667" y="21600"/>
                    <a:pt x="587" y="20595"/>
                    <a:pt x="182" y="19088"/>
                  </a:cubicBezTo>
                  <a:cubicBezTo>
                    <a:pt x="-223" y="17581"/>
                    <a:pt x="47" y="15572"/>
                    <a:pt x="992" y="14442"/>
                  </a:cubicBezTo>
                  <a:cubicBezTo>
                    <a:pt x="1937" y="13312"/>
                    <a:pt x="3557" y="13060"/>
                    <a:pt x="5852" y="13940"/>
                  </a:cubicBezTo>
                  <a:cubicBezTo>
                    <a:pt x="8147" y="14819"/>
                    <a:pt x="11117" y="16828"/>
                    <a:pt x="13817" y="18084"/>
                  </a:cubicBezTo>
                  <a:cubicBezTo>
                    <a:pt x="16517" y="19340"/>
                    <a:pt x="18947" y="19842"/>
                    <a:pt x="21377" y="20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4014886" y="742586"/>
              <a:ext cx="444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176"/>
                    <a:pt x="11314" y="8352"/>
                    <a:pt x="7714" y="11952"/>
                  </a:cubicBezTo>
                  <a:cubicBezTo>
                    <a:pt x="4114" y="15552"/>
                    <a:pt x="2057" y="1857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4091086" y="899396"/>
              <a:ext cx="139701" cy="19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9" fill="norm" stroke="1" extrusionOk="0">
                  <a:moveTo>
                    <a:pt x="0" y="3619"/>
                  </a:moveTo>
                  <a:cubicBezTo>
                    <a:pt x="1636" y="2255"/>
                    <a:pt x="3273" y="891"/>
                    <a:pt x="4909" y="322"/>
                  </a:cubicBezTo>
                  <a:cubicBezTo>
                    <a:pt x="6545" y="-246"/>
                    <a:pt x="8182" y="-19"/>
                    <a:pt x="9164" y="663"/>
                  </a:cubicBezTo>
                  <a:cubicBezTo>
                    <a:pt x="10145" y="1346"/>
                    <a:pt x="10473" y="2482"/>
                    <a:pt x="9655" y="4983"/>
                  </a:cubicBezTo>
                  <a:cubicBezTo>
                    <a:pt x="8836" y="7485"/>
                    <a:pt x="6873" y="11350"/>
                    <a:pt x="5236" y="14306"/>
                  </a:cubicBezTo>
                  <a:cubicBezTo>
                    <a:pt x="3600" y="17261"/>
                    <a:pt x="2291" y="19308"/>
                    <a:pt x="2782" y="20331"/>
                  </a:cubicBezTo>
                  <a:cubicBezTo>
                    <a:pt x="3273" y="21354"/>
                    <a:pt x="5564" y="21354"/>
                    <a:pt x="9000" y="20558"/>
                  </a:cubicBezTo>
                  <a:cubicBezTo>
                    <a:pt x="12436" y="19762"/>
                    <a:pt x="17018" y="18171"/>
                    <a:pt x="21600" y="165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4446686" y="1021986"/>
              <a:ext cx="444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4719736" y="685436"/>
              <a:ext cx="171451" cy="25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0"/>
                  </a:moveTo>
                  <a:cubicBezTo>
                    <a:pt x="3200" y="1271"/>
                    <a:pt x="6400" y="2541"/>
                    <a:pt x="9600" y="5264"/>
                  </a:cubicBezTo>
                  <a:cubicBezTo>
                    <a:pt x="12800" y="7987"/>
                    <a:pt x="16000" y="12161"/>
                    <a:pt x="17467" y="14884"/>
                  </a:cubicBezTo>
                  <a:cubicBezTo>
                    <a:pt x="18933" y="17607"/>
                    <a:pt x="18667" y="18877"/>
                    <a:pt x="17867" y="19876"/>
                  </a:cubicBezTo>
                  <a:cubicBezTo>
                    <a:pt x="17067" y="20874"/>
                    <a:pt x="15733" y="21600"/>
                    <a:pt x="14667" y="21509"/>
                  </a:cubicBezTo>
                  <a:cubicBezTo>
                    <a:pt x="13600" y="21418"/>
                    <a:pt x="12800" y="20511"/>
                    <a:pt x="12133" y="18333"/>
                  </a:cubicBezTo>
                  <a:cubicBezTo>
                    <a:pt x="11467" y="16155"/>
                    <a:pt x="10933" y="12706"/>
                    <a:pt x="12533" y="9802"/>
                  </a:cubicBezTo>
                  <a:cubicBezTo>
                    <a:pt x="14133" y="6897"/>
                    <a:pt x="17867" y="4538"/>
                    <a:pt x="21600" y="21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4933990" y="708406"/>
              <a:ext cx="134997" cy="200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054" fill="norm" stroke="1" extrusionOk="0">
                  <a:moveTo>
                    <a:pt x="3200" y="4264"/>
                  </a:moveTo>
                  <a:cubicBezTo>
                    <a:pt x="2218" y="5154"/>
                    <a:pt x="1237" y="6045"/>
                    <a:pt x="1564" y="6268"/>
                  </a:cubicBezTo>
                  <a:cubicBezTo>
                    <a:pt x="1891" y="6490"/>
                    <a:pt x="3528" y="6045"/>
                    <a:pt x="5164" y="5377"/>
                  </a:cubicBezTo>
                  <a:cubicBezTo>
                    <a:pt x="6800" y="4709"/>
                    <a:pt x="8437" y="3818"/>
                    <a:pt x="9909" y="2705"/>
                  </a:cubicBezTo>
                  <a:cubicBezTo>
                    <a:pt x="11382" y="1591"/>
                    <a:pt x="12691" y="255"/>
                    <a:pt x="12528" y="33"/>
                  </a:cubicBezTo>
                  <a:cubicBezTo>
                    <a:pt x="12364" y="-190"/>
                    <a:pt x="10728" y="701"/>
                    <a:pt x="8109" y="3150"/>
                  </a:cubicBezTo>
                  <a:cubicBezTo>
                    <a:pt x="5491" y="5600"/>
                    <a:pt x="1891" y="9608"/>
                    <a:pt x="582" y="12837"/>
                  </a:cubicBezTo>
                  <a:cubicBezTo>
                    <a:pt x="-727" y="16066"/>
                    <a:pt x="255" y="18515"/>
                    <a:pt x="2709" y="19851"/>
                  </a:cubicBezTo>
                  <a:cubicBezTo>
                    <a:pt x="5164" y="21187"/>
                    <a:pt x="9091" y="21410"/>
                    <a:pt x="12364" y="20519"/>
                  </a:cubicBezTo>
                  <a:cubicBezTo>
                    <a:pt x="15637" y="19629"/>
                    <a:pt x="18255" y="17624"/>
                    <a:pt x="20873" y="156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5081686" y="755286"/>
              <a:ext cx="66936" cy="34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540" fill="norm" stroke="1" extrusionOk="0">
                  <a:moveTo>
                    <a:pt x="8100" y="0"/>
                  </a:moveTo>
                  <a:cubicBezTo>
                    <a:pt x="11475" y="4215"/>
                    <a:pt x="14850" y="8429"/>
                    <a:pt x="17212" y="11788"/>
                  </a:cubicBezTo>
                  <a:cubicBezTo>
                    <a:pt x="19575" y="15146"/>
                    <a:pt x="20925" y="17649"/>
                    <a:pt x="21262" y="19229"/>
                  </a:cubicBezTo>
                  <a:cubicBezTo>
                    <a:pt x="21600" y="20810"/>
                    <a:pt x="20925" y="21468"/>
                    <a:pt x="18900" y="21534"/>
                  </a:cubicBezTo>
                  <a:cubicBezTo>
                    <a:pt x="16875" y="21600"/>
                    <a:pt x="13500" y="21073"/>
                    <a:pt x="10125" y="19756"/>
                  </a:cubicBezTo>
                  <a:cubicBezTo>
                    <a:pt x="6750" y="18439"/>
                    <a:pt x="3375" y="16332"/>
                    <a:pt x="0" y="142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5094386" y="628286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5225855" y="661888"/>
              <a:ext cx="55948" cy="194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0" h="21169" fill="norm" stroke="1" extrusionOk="0">
                  <a:moveTo>
                    <a:pt x="9943" y="9450"/>
                  </a:moveTo>
                  <a:cubicBezTo>
                    <a:pt x="11486" y="8071"/>
                    <a:pt x="13029" y="6692"/>
                    <a:pt x="15343" y="4854"/>
                  </a:cubicBezTo>
                  <a:cubicBezTo>
                    <a:pt x="17657" y="3016"/>
                    <a:pt x="20743" y="718"/>
                    <a:pt x="20357" y="143"/>
                  </a:cubicBezTo>
                  <a:cubicBezTo>
                    <a:pt x="19972" y="-431"/>
                    <a:pt x="16114" y="718"/>
                    <a:pt x="11872" y="3590"/>
                  </a:cubicBezTo>
                  <a:cubicBezTo>
                    <a:pt x="7629" y="6463"/>
                    <a:pt x="3000" y="11058"/>
                    <a:pt x="1072" y="14160"/>
                  </a:cubicBezTo>
                  <a:cubicBezTo>
                    <a:pt x="-857" y="17263"/>
                    <a:pt x="-86" y="18871"/>
                    <a:pt x="2614" y="19790"/>
                  </a:cubicBezTo>
                  <a:cubicBezTo>
                    <a:pt x="5314" y="20709"/>
                    <a:pt x="9943" y="20939"/>
                    <a:pt x="14572" y="211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5362975" y="634152"/>
              <a:ext cx="131462" cy="18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0939" fill="norm" stroke="1" extrusionOk="0">
                  <a:moveTo>
                    <a:pt x="20265" y="2215"/>
                  </a:moveTo>
                  <a:cubicBezTo>
                    <a:pt x="19237" y="1255"/>
                    <a:pt x="18208" y="295"/>
                    <a:pt x="15808" y="55"/>
                  </a:cubicBezTo>
                  <a:cubicBezTo>
                    <a:pt x="13408" y="-185"/>
                    <a:pt x="9637" y="295"/>
                    <a:pt x="6380" y="2815"/>
                  </a:cubicBezTo>
                  <a:cubicBezTo>
                    <a:pt x="3123" y="5335"/>
                    <a:pt x="380" y="9895"/>
                    <a:pt x="37" y="13615"/>
                  </a:cubicBezTo>
                  <a:cubicBezTo>
                    <a:pt x="-306" y="17335"/>
                    <a:pt x="1751" y="20215"/>
                    <a:pt x="5694" y="20815"/>
                  </a:cubicBezTo>
                  <a:cubicBezTo>
                    <a:pt x="9637" y="21415"/>
                    <a:pt x="15465" y="19735"/>
                    <a:pt x="21294" y="18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5529271" y="374286"/>
              <a:ext cx="104866" cy="531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17514" y="0"/>
                  </a:moveTo>
                  <a:cubicBezTo>
                    <a:pt x="13194" y="1549"/>
                    <a:pt x="8874" y="3098"/>
                    <a:pt x="5634" y="5637"/>
                  </a:cubicBezTo>
                  <a:cubicBezTo>
                    <a:pt x="2394" y="8175"/>
                    <a:pt x="234" y="11704"/>
                    <a:pt x="18" y="14414"/>
                  </a:cubicBezTo>
                  <a:cubicBezTo>
                    <a:pt x="-198" y="17125"/>
                    <a:pt x="1530" y="19018"/>
                    <a:pt x="3042" y="20137"/>
                  </a:cubicBezTo>
                  <a:cubicBezTo>
                    <a:pt x="4554" y="21256"/>
                    <a:pt x="5850" y="21600"/>
                    <a:pt x="8442" y="21600"/>
                  </a:cubicBezTo>
                  <a:cubicBezTo>
                    <a:pt x="11034" y="21600"/>
                    <a:pt x="14922" y="21256"/>
                    <a:pt x="17298" y="20524"/>
                  </a:cubicBezTo>
                  <a:cubicBezTo>
                    <a:pt x="19674" y="19793"/>
                    <a:pt x="20538" y="18674"/>
                    <a:pt x="21402" y="17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5500786" y="640986"/>
              <a:ext cx="196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1" y="20571"/>
                    <a:pt x="8361" y="19543"/>
                    <a:pt x="11961" y="15943"/>
                  </a:cubicBezTo>
                  <a:cubicBezTo>
                    <a:pt x="15561" y="12343"/>
                    <a:pt x="18581" y="61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6284905" y="444102"/>
              <a:ext cx="314432" cy="425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204" fill="norm" stroke="1" extrusionOk="0">
                  <a:moveTo>
                    <a:pt x="15671" y="4111"/>
                  </a:moveTo>
                  <a:cubicBezTo>
                    <a:pt x="15671" y="3585"/>
                    <a:pt x="15671" y="3058"/>
                    <a:pt x="15457" y="2531"/>
                  </a:cubicBezTo>
                  <a:cubicBezTo>
                    <a:pt x="15242" y="2004"/>
                    <a:pt x="14813" y="1477"/>
                    <a:pt x="14241" y="1161"/>
                  </a:cubicBezTo>
                  <a:cubicBezTo>
                    <a:pt x="13669" y="845"/>
                    <a:pt x="12953" y="740"/>
                    <a:pt x="11594" y="1425"/>
                  </a:cubicBezTo>
                  <a:cubicBezTo>
                    <a:pt x="10235" y="2109"/>
                    <a:pt x="8233" y="3585"/>
                    <a:pt x="6445" y="5692"/>
                  </a:cubicBezTo>
                  <a:cubicBezTo>
                    <a:pt x="4657" y="7799"/>
                    <a:pt x="3083" y="10539"/>
                    <a:pt x="2296" y="13067"/>
                  </a:cubicBezTo>
                  <a:cubicBezTo>
                    <a:pt x="1510" y="15596"/>
                    <a:pt x="1510" y="17914"/>
                    <a:pt x="1796" y="19284"/>
                  </a:cubicBezTo>
                  <a:cubicBezTo>
                    <a:pt x="2082" y="20654"/>
                    <a:pt x="2654" y="21075"/>
                    <a:pt x="3798" y="21181"/>
                  </a:cubicBezTo>
                  <a:cubicBezTo>
                    <a:pt x="4943" y="21286"/>
                    <a:pt x="6659" y="21075"/>
                    <a:pt x="8662" y="19706"/>
                  </a:cubicBezTo>
                  <a:cubicBezTo>
                    <a:pt x="10665" y="18336"/>
                    <a:pt x="12953" y="15807"/>
                    <a:pt x="14312" y="13120"/>
                  </a:cubicBezTo>
                  <a:cubicBezTo>
                    <a:pt x="15671" y="10433"/>
                    <a:pt x="16100" y="7588"/>
                    <a:pt x="15671" y="5428"/>
                  </a:cubicBezTo>
                  <a:cubicBezTo>
                    <a:pt x="15242" y="3268"/>
                    <a:pt x="13955" y="1793"/>
                    <a:pt x="12381" y="898"/>
                  </a:cubicBezTo>
                  <a:cubicBezTo>
                    <a:pt x="10808" y="2"/>
                    <a:pt x="8948" y="-314"/>
                    <a:pt x="6874" y="371"/>
                  </a:cubicBezTo>
                  <a:cubicBezTo>
                    <a:pt x="4800" y="1056"/>
                    <a:pt x="2511" y="2742"/>
                    <a:pt x="1224" y="4269"/>
                  </a:cubicBezTo>
                  <a:cubicBezTo>
                    <a:pt x="-64" y="5797"/>
                    <a:pt x="-350" y="7167"/>
                    <a:pt x="437" y="8273"/>
                  </a:cubicBezTo>
                  <a:cubicBezTo>
                    <a:pt x="1224" y="9380"/>
                    <a:pt x="3083" y="10223"/>
                    <a:pt x="6445" y="10381"/>
                  </a:cubicBezTo>
                  <a:cubicBezTo>
                    <a:pt x="9806" y="10539"/>
                    <a:pt x="14670" y="10012"/>
                    <a:pt x="17388" y="9696"/>
                  </a:cubicBezTo>
                  <a:cubicBezTo>
                    <a:pt x="20106" y="9380"/>
                    <a:pt x="20678" y="9274"/>
                    <a:pt x="21250" y="91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6745386" y="634636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6777136" y="748936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7094636" y="489532"/>
              <a:ext cx="323851" cy="403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11435" y="7375"/>
                  </a:moveTo>
                  <a:cubicBezTo>
                    <a:pt x="11435" y="6812"/>
                    <a:pt x="11435" y="6250"/>
                    <a:pt x="11365" y="5519"/>
                  </a:cubicBezTo>
                  <a:cubicBezTo>
                    <a:pt x="11294" y="4787"/>
                    <a:pt x="11153" y="3887"/>
                    <a:pt x="10729" y="3381"/>
                  </a:cubicBezTo>
                  <a:cubicBezTo>
                    <a:pt x="10306" y="2875"/>
                    <a:pt x="9600" y="2762"/>
                    <a:pt x="8471" y="3325"/>
                  </a:cubicBezTo>
                  <a:cubicBezTo>
                    <a:pt x="7341" y="3887"/>
                    <a:pt x="5788" y="5125"/>
                    <a:pt x="4447" y="7150"/>
                  </a:cubicBezTo>
                  <a:cubicBezTo>
                    <a:pt x="3106" y="9175"/>
                    <a:pt x="1976" y="11987"/>
                    <a:pt x="1200" y="14237"/>
                  </a:cubicBezTo>
                  <a:cubicBezTo>
                    <a:pt x="424" y="16488"/>
                    <a:pt x="0" y="18175"/>
                    <a:pt x="0" y="19300"/>
                  </a:cubicBezTo>
                  <a:cubicBezTo>
                    <a:pt x="0" y="20425"/>
                    <a:pt x="424" y="20987"/>
                    <a:pt x="1412" y="21269"/>
                  </a:cubicBezTo>
                  <a:cubicBezTo>
                    <a:pt x="2400" y="21550"/>
                    <a:pt x="3953" y="21550"/>
                    <a:pt x="6071" y="20425"/>
                  </a:cubicBezTo>
                  <a:cubicBezTo>
                    <a:pt x="8188" y="19300"/>
                    <a:pt x="10871" y="17050"/>
                    <a:pt x="12424" y="14181"/>
                  </a:cubicBezTo>
                  <a:cubicBezTo>
                    <a:pt x="13976" y="11312"/>
                    <a:pt x="14400" y="7825"/>
                    <a:pt x="14047" y="5462"/>
                  </a:cubicBezTo>
                  <a:cubicBezTo>
                    <a:pt x="13694" y="3100"/>
                    <a:pt x="12565" y="1862"/>
                    <a:pt x="11012" y="1075"/>
                  </a:cubicBezTo>
                  <a:cubicBezTo>
                    <a:pt x="9459" y="287"/>
                    <a:pt x="7482" y="-50"/>
                    <a:pt x="5859" y="6"/>
                  </a:cubicBezTo>
                  <a:cubicBezTo>
                    <a:pt x="4235" y="62"/>
                    <a:pt x="2965" y="512"/>
                    <a:pt x="2118" y="1019"/>
                  </a:cubicBezTo>
                  <a:cubicBezTo>
                    <a:pt x="1271" y="1525"/>
                    <a:pt x="847" y="2087"/>
                    <a:pt x="565" y="2819"/>
                  </a:cubicBezTo>
                  <a:cubicBezTo>
                    <a:pt x="282" y="3550"/>
                    <a:pt x="141" y="4450"/>
                    <a:pt x="353" y="5069"/>
                  </a:cubicBezTo>
                  <a:cubicBezTo>
                    <a:pt x="565" y="5687"/>
                    <a:pt x="1129" y="6025"/>
                    <a:pt x="3671" y="6475"/>
                  </a:cubicBezTo>
                  <a:cubicBezTo>
                    <a:pt x="6212" y="6925"/>
                    <a:pt x="10729" y="7487"/>
                    <a:pt x="14047" y="7825"/>
                  </a:cubicBezTo>
                  <a:cubicBezTo>
                    <a:pt x="17365" y="8162"/>
                    <a:pt x="19482" y="8275"/>
                    <a:pt x="21600" y="83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7337914" y="787036"/>
              <a:ext cx="110608" cy="142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332" fill="norm" stroke="1" extrusionOk="0">
                  <a:moveTo>
                    <a:pt x="15226" y="0"/>
                  </a:moveTo>
                  <a:cubicBezTo>
                    <a:pt x="13226" y="0"/>
                    <a:pt x="11226" y="0"/>
                    <a:pt x="8626" y="1906"/>
                  </a:cubicBezTo>
                  <a:cubicBezTo>
                    <a:pt x="6026" y="3812"/>
                    <a:pt x="2826" y="7624"/>
                    <a:pt x="1226" y="10482"/>
                  </a:cubicBezTo>
                  <a:cubicBezTo>
                    <a:pt x="-374" y="13341"/>
                    <a:pt x="-374" y="15247"/>
                    <a:pt x="1026" y="17153"/>
                  </a:cubicBezTo>
                  <a:cubicBezTo>
                    <a:pt x="2426" y="19059"/>
                    <a:pt x="5226" y="20965"/>
                    <a:pt x="8426" y="21282"/>
                  </a:cubicBezTo>
                  <a:cubicBezTo>
                    <a:pt x="11626" y="21600"/>
                    <a:pt x="15226" y="20329"/>
                    <a:pt x="17626" y="19059"/>
                  </a:cubicBezTo>
                  <a:cubicBezTo>
                    <a:pt x="20026" y="17788"/>
                    <a:pt x="21226" y="16518"/>
                    <a:pt x="20826" y="14453"/>
                  </a:cubicBezTo>
                  <a:cubicBezTo>
                    <a:pt x="20426" y="12388"/>
                    <a:pt x="18426" y="9529"/>
                    <a:pt x="15426" y="7941"/>
                  </a:cubicBezTo>
                  <a:cubicBezTo>
                    <a:pt x="12426" y="6353"/>
                    <a:pt x="8426" y="6035"/>
                    <a:pt x="4426" y="57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1770343" y="1602926"/>
              <a:ext cx="85544" cy="511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59" fill="norm" stroke="1" extrusionOk="0">
                  <a:moveTo>
                    <a:pt x="745" y="941"/>
                  </a:moveTo>
                  <a:cubicBezTo>
                    <a:pt x="218" y="495"/>
                    <a:pt x="-309" y="48"/>
                    <a:pt x="218" y="4"/>
                  </a:cubicBezTo>
                  <a:cubicBezTo>
                    <a:pt x="745" y="-41"/>
                    <a:pt x="2325" y="316"/>
                    <a:pt x="4696" y="1744"/>
                  </a:cubicBezTo>
                  <a:cubicBezTo>
                    <a:pt x="7067" y="3172"/>
                    <a:pt x="10228" y="5671"/>
                    <a:pt x="12598" y="8394"/>
                  </a:cubicBezTo>
                  <a:cubicBezTo>
                    <a:pt x="14969" y="11116"/>
                    <a:pt x="16550" y="14061"/>
                    <a:pt x="17603" y="16204"/>
                  </a:cubicBezTo>
                  <a:cubicBezTo>
                    <a:pt x="18657" y="18346"/>
                    <a:pt x="19184" y="19685"/>
                    <a:pt x="19711" y="20443"/>
                  </a:cubicBezTo>
                  <a:cubicBezTo>
                    <a:pt x="20237" y="21202"/>
                    <a:pt x="20764" y="21380"/>
                    <a:pt x="21291" y="21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1970186" y="1745886"/>
              <a:ext cx="241301" cy="290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3287"/>
                  </a:moveTo>
                  <a:cubicBezTo>
                    <a:pt x="568" y="5948"/>
                    <a:pt x="1137" y="8609"/>
                    <a:pt x="1989" y="11270"/>
                  </a:cubicBezTo>
                  <a:cubicBezTo>
                    <a:pt x="2842" y="13930"/>
                    <a:pt x="3979" y="16591"/>
                    <a:pt x="4832" y="18313"/>
                  </a:cubicBezTo>
                  <a:cubicBezTo>
                    <a:pt x="5684" y="20035"/>
                    <a:pt x="6253" y="20817"/>
                    <a:pt x="7011" y="21209"/>
                  </a:cubicBezTo>
                  <a:cubicBezTo>
                    <a:pt x="7768" y="21600"/>
                    <a:pt x="8716" y="21600"/>
                    <a:pt x="9189" y="21052"/>
                  </a:cubicBezTo>
                  <a:cubicBezTo>
                    <a:pt x="9663" y="20504"/>
                    <a:pt x="9663" y="19409"/>
                    <a:pt x="9663" y="17922"/>
                  </a:cubicBezTo>
                  <a:cubicBezTo>
                    <a:pt x="9663" y="16435"/>
                    <a:pt x="9663" y="14557"/>
                    <a:pt x="9663" y="13070"/>
                  </a:cubicBezTo>
                  <a:cubicBezTo>
                    <a:pt x="9663" y="11583"/>
                    <a:pt x="9663" y="10487"/>
                    <a:pt x="9947" y="10409"/>
                  </a:cubicBezTo>
                  <a:cubicBezTo>
                    <a:pt x="10232" y="10330"/>
                    <a:pt x="10800" y="11270"/>
                    <a:pt x="11558" y="12913"/>
                  </a:cubicBezTo>
                  <a:cubicBezTo>
                    <a:pt x="12316" y="14557"/>
                    <a:pt x="13263" y="16904"/>
                    <a:pt x="14211" y="18235"/>
                  </a:cubicBezTo>
                  <a:cubicBezTo>
                    <a:pt x="15158" y="19565"/>
                    <a:pt x="16105" y="19878"/>
                    <a:pt x="16863" y="19565"/>
                  </a:cubicBezTo>
                  <a:cubicBezTo>
                    <a:pt x="17621" y="19252"/>
                    <a:pt x="18189" y="18313"/>
                    <a:pt x="18568" y="15887"/>
                  </a:cubicBezTo>
                  <a:cubicBezTo>
                    <a:pt x="18947" y="13461"/>
                    <a:pt x="19137" y="9548"/>
                    <a:pt x="19611" y="6652"/>
                  </a:cubicBezTo>
                  <a:cubicBezTo>
                    <a:pt x="20084" y="3757"/>
                    <a:pt x="20842" y="187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2344836" y="1536336"/>
              <a:ext cx="76201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411"/>
                    <a:pt x="9600" y="6821"/>
                    <a:pt x="13200" y="10184"/>
                  </a:cubicBezTo>
                  <a:cubicBezTo>
                    <a:pt x="16800" y="13547"/>
                    <a:pt x="19200" y="16863"/>
                    <a:pt x="20400" y="18758"/>
                  </a:cubicBezTo>
                  <a:cubicBezTo>
                    <a:pt x="21600" y="20653"/>
                    <a:pt x="21600" y="2112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2911784" y="1669686"/>
              <a:ext cx="239503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21439" y="0"/>
                  </a:moveTo>
                  <a:cubicBezTo>
                    <a:pt x="18218" y="2682"/>
                    <a:pt x="14997" y="5365"/>
                    <a:pt x="11776" y="7765"/>
                  </a:cubicBezTo>
                  <a:cubicBezTo>
                    <a:pt x="8555" y="10165"/>
                    <a:pt x="5334" y="12282"/>
                    <a:pt x="3344" y="13694"/>
                  </a:cubicBezTo>
                  <a:cubicBezTo>
                    <a:pt x="1355" y="15106"/>
                    <a:pt x="597" y="15812"/>
                    <a:pt x="218" y="16518"/>
                  </a:cubicBezTo>
                  <a:cubicBezTo>
                    <a:pt x="-161" y="17224"/>
                    <a:pt x="-161" y="17929"/>
                    <a:pt x="1165" y="18424"/>
                  </a:cubicBezTo>
                  <a:cubicBezTo>
                    <a:pt x="2492" y="18918"/>
                    <a:pt x="5144" y="19200"/>
                    <a:pt x="8365" y="19482"/>
                  </a:cubicBezTo>
                  <a:cubicBezTo>
                    <a:pt x="11586" y="19765"/>
                    <a:pt x="15376" y="20047"/>
                    <a:pt x="17650" y="20400"/>
                  </a:cubicBezTo>
                  <a:cubicBezTo>
                    <a:pt x="19923" y="20753"/>
                    <a:pt x="20681" y="21176"/>
                    <a:pt x="2143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2960786" y="2018936"/>
              <a:ext cx="228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8000"/>
                    <a:pt x="10800" y="14400"/>
                    <a:pt x="14400" y="10800"/>
                  </a:cubicBezTo>
                  <a:cubicBezTo>
                    <a:pt x="18000" y="7200"/>
                    <a:pt x="1980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3580057" y="1689266"/>
              <a:ext cx="301480" cy="294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65" fill="norm" stroke="1" extrusionOk="0">
                  <a:moveTo>
                    <a:pt x="665" y="2738"/>
                  </a:moveTo>
                  <a:cubicBezTo>
                    <a:pt x="215" y="2121"/>
                    <a:pt x="-235" y="1504"/>
                    <a:pt x="140" y="1195"/>
                  </a:cubicBezTo>
                  <a:cubicBezTo>
                    <a:pt x="515" y="887"/>
                    <a:pt x="1715" y="887"/>
                    <a:pt x="4040" y="732"/>
                  </a:cubicBezTo>
                  <a:cubicBezTo>
                    <a:pt x="6365" y="578"/>
                    <a:pt x="9815" y="270"/>
                    <a:pt x="12140" y="115"/>
                  </a:cubicBezTo>
                  <a:cubicBezTo>
                    <a:pt x="14465" y="-39"/>
                    <a:pt x="15665" y="-39"/>
                    <a:pt x="16640" y="115"/>
                  </a:cubicBezTo>
                  <a:cubicBezTo>
                    <a:pt x="17615" y="270"/>
                    <a:pt x="18365" y="578"/>
                    <a:pt x="18665" y="1118"/>
                  </a:cubicBezTo>
                  <a:cubicBezTo>
                    <a:pt x="18965" y="1658"/>
                    <a:pt x="18815" y="2430"/>
                    <a:pt x="17390" y="4050"/>
                  </a:cubicBezTo>
                  <a:cubicBezTo>
                    <a:pt x="15965" y="5670"/>
                    <a:pt x="13265" y="8138"/>
                    <a:pt x="10415" y="10761"/>
                  </a:cubicBezTo>
                  <a:cubicBezTo>
                    <a:pt x="7565" y="13384"/>
                    <a:pt x="4565" y="16161"/>
                    <a:pt x="2990" y="17935"/>
                  </a:cubicBezTo>
                  <a:cubicBezTo>
                    <a:pt x="1415" y="19710"/>
                    <a:pt x="1265" y="20481"/>
                    <a:pt x="1640" y="20944"/>
                  </a:cubicBezTo>
                  <a:cubicBezTo>
                    <a:pt x="2015" y="21407"/>
                    <a:pt x="2915" y="21561"/>
                    <a:pt x="5840" y="21407"/>
                  </a:cubicBezTo>
                  <a:cubicBezTo>
                    <a:pt x="8765" y="21252"/>
                    <a:pt x="13715" y="20790"/>
                    <a:pt x="16640" y="20327"/>
                  </a:cubicBezTo>
                  <a:cubicBezTo>
                    <a:pt x="19565" y="19864"/>
                    <a:pt x="20465" y="19401"/>
                    <a:pt x="21365" y="18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3872742" y="1866536"/>
              <a:ext cx="173895" cy="167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25" fill="norm" stroke="1" extrusionOk="0">
                  <a:moveTo>
                    <a:pt x="12011" y="0"/>
                  </a:moveTo>
                  <a:cubicBezTo>
                    <a:pt x="11491" y="4860"/>
                    <a:pt x="10970" y="9720"/>
                    <a:pt x="9799" y="13230"/>
                  </a:cubicBezTo>
                  <a:cubicBezTo>
                    <a:pt x="8628" y="16740"/>
                    <a:pt x="6807" y="18900"/>
                    <a:pt x="5245" y="20115"/>
                  </a:cubicBezTo>
                  <a:cubicBezTo>
                    <a:pt x="3684" y="21330"/>
                    <a:pt x="2382" y="21600"/>
                    <a:pt x="1602" y="21060"/>
                  </a:cubicBezTo>
                  <a:cubicBezTo>
                    <a:pt x="821" y="20520"/>
                    <a:pt x="561" y="19170"/>
                    <a:pt x="300" y="17820"/>
                  </a:cubicBezTo>
                  <a:cubicBezTo>
                    <a:pt x="40" y="16470"/>
                    <a:pt x="-220" y="15120"/>
                    <a:pt x="300" y="14175"/>
                  </a:cubicBezTo>
                  <a:cubicBezTo>
                    <a:pt x="821" y="13230"/>
                    <a:pt x="2122" y="12690"/>
                    <a:pt x="4855" y="12960"/>
                  </a:cubicBezTo>
                  <a:cubicBezTo>
                    <a:pt x="7587" y="13230"/>
                    <a:pt x="11751" y="14310"/>
                    <a:pt x="14744" y="14985"/>
                  </a:cubicBezTo>
                  <a:cubicBezTo>
                    <a:pt x="17737" y="15660"/>
                    <a:pt x="19558" y="15930"/>
                    <a:pt x="2138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4046636" y="1841136"/>
              <a:ext cx="444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4114"/>
                    <a:pt x="19543" y="8229"/>
                    <a:pt x="15943" y="11829"/>
                  </a:cubicBezTo>
                  <a:cubicBezTo>
                    <a:pt x="12343" y="15429"/>
                    <a:pt x="6171" y="185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4110136" y="2018052"/>
              <a:ext cx="184151" cy="138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4" fill="norm" stroke="1" extrusionOk="0">
                  <a:moveTo>
                    <a:pt x="0" y="3944"/>
                  </a:moveTo>
                  <a:cubicBezTo>
                    <a:pt x="745" y="2673"/>
                    <a:pt x="1490" y="1403"/>
                    <a:pt x="2855" y="609"/>
                  </a:cubicBezTo>
                  <a:cubicBezTo>
                    <a:pt x="4221" y="-185"/>
                    <a:pt x="6207" y="-503"/>
                    <a:pt x="7448" y="1562"/>
                  </a:cubicBezTo>
                  <a:cubicBezTo>
                    <a:pt x="8690" y="3626"/>
                    <a:pt x="9186" y="8073"/>
                    <a:pt x="9062" y="11409"/>
                  </a:cubicBezTo>
                  <a:cubicBezTo>
                    <a:pt x="8938" y="14744"/>
                    <a:pt x="8193" y="16968"/>
                    <a:pt x="8317" y="18556"/>
                  </a:cubicBezTo>
                  <a:cubicBezTo>
                    <a:pt x="8441" y="20144"/>
                    <a:pt x="9434" y="21097"/>
                    <a:pt x="11793" y="20621"/>
                  </a:cubicBezTo>
                  <a:cubicBezTo>
                    <a:pt x="14152" y="20144"/>
                    <a:pt x="17876" y="18238"/>
                    <a:pt x="21600" y="16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4459386" y="2025286"/>
              <a:ext cx="508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850"/>
                    <a:pt x="14400" y="11700"/>
                    <a:pt x="10800" y="15300"/>
                  </a:cubicBezTo>
                  <a:cubicBezTo>
                    <a:pt x="7200" y="18900"/>
                    <a:pt x="3600" y="202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4792695" y="1756067"/>
              <a:ext cx="200092" cy="202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0233" fill="norm" stroke="1" extrusionOk="0">
                  <a:moveTo>
                    <a:pt x="17220" y="3429"/>
                  </a:moveTo>
                  <a:cubicBezTo>
                    <a:pt x="16770" y="2370"/>
                    <a:pt x="16320" y="1311"/>
                    <a:pt x="14970" y="570"/>
                  </a:cubicBezTo>
                  <a:cubicBezTo>
                    <a:pt x="13620" y="-171"/>
                    <a:pt x="11370" y="-595"/>
                    <a:pt x="8670" y="1946"/>
                  </a:cubicBezTo>
                  <a:cubicBezTo>
                    <a:pt x="5970" y="4487"/>
                    <a:pt x="2820" y="9993"/>
                    <a:pt x="1245" y="13381"/>
                  </a:cubicBezTo>
                  <a:cubicBezTo>
                    <a:pt x="-330" y="16770"/>
                    <a:pt x="-330" y="18040"/>
                    <a:pt x="795" y="19099"/>
                  </a:cubicBezTo>
                  <a:cubicBezTo>
                    <a:pt x="1920" y="20158"/>
                    <a:pt x="4170" y="21005"/>
                    <a:pt x="6870" y="19099"/>
                  </a:cubicBezTo>
                  <a:cubicBezTo>
                    <a:pt x="9570" y="17193"/>
                    <a:pt x="12720" y="12534"/>
                    <a:pt x="14858" y="9781"/>
                  </a:cubicBezTo>
                  <a:cubicBezTo>
                    <a:pt x="16995" y="7029"/>
                    <a:pt x="18120" y="6181"/>
                    <a:pt x="18795" y="6605"/>
                  </a:cubicBezTo>
                  <a:cubicBezTo>
                    <a:pt x="19470" y="7029"/>
                    <a:pt x="19695" y="8723"/>
                    <a:pt x="20032" y="10840"/>
                  </a:cubicBezTo>
                  <a:cubicBezTo>
                    <a:pt x="20370" y="12958"/>
                    <a:pt x="20820" y="15499"/>
                    <a:pt x="21270" y="18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4999136" y="1942736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5062636" y="1779906"/>
              <a:ext cx="88901" cy="183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5" fill="norm" stroke="1" extrusionOk="0">
                  <a:moveTo>
                    <a:pt x="21600" y="3380"/>
                  </a:moveTo>
                  <a:cubicBezTo>
                    <a:pt x="21086" y="2167"/>
                    <a:pt x="20571" y="953"/>
                    <a:pt x="18000" y="347"/>
                  </a:cubicBezTo>
                  <a:cubicBezTo>
                    <a:pt x="15429" y="-260"/>
                    <a:pt x="10800" y="-260"/>
                    <a:pt x="6943" y="1924"/>
                  </a:cubicBezTo>
                  <a:cubicBezTo>
                    <a:pt x="3086" y="4109"/>
                    <a:pt x="0" y="8477"/>
                    <a:pt x="0" y="12118"/>
                  </a:cubicBezTo>
                  <a:cubicBezTo>
                    <a:pt x="0" y="15758"/>
                    <a:pt x="3086" y="18670"/>
                    <a:pt x="6429" y="20005"/>
                  </a:cubicBezTo>
                  <a:cubicBezTo>
                    <a:pt x="9771" y="21340"/>
                    <a:pt x="13371" y="21097"/>
                    <a:pt x="16971" y="20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5238000" y="1771286"/>
              <a:ext cx="116737" cy="173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284" fill="norm" stroke="1" extrusionOk="0">
                  <a:moveTo>
                    <a:pt x="16644" y="0"/>
                  </a:moveTo>
                  <a:cubicBezTo>
                    <a:pt x="12016" y="781"/>
                    <a:pt x="7387" y="1561"/>
                    <a:pt x="4302" y="3643"/>
                  </a:cubicBezTo>
                  <a:cubicBezTo>
                    <a:pt x="1216" y="5725"/>
                    <a:pt x="-327" y="9108"/>
                    <a:pt x="59" y="12361"/>
                  </a:cubicBezTo>
                  <a:cubicBezTo>
                    <a:pt x="444" y="15614"/>
                    <a:pt x="2759" y="18737"/>
                    <a:pt x="6616" y="20169"/>
                  </a:cubicBezTo>
                  <a:cubicBezTo>
                    <a:pt x="10473" y="21600"/>
                    <a:pt x="15873" y="21340"/>
                    <a:pt x="21273" y="2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5398055" y="1697041"/>
              <a:ext cx="252047" cy="509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77" fill="norm" stroke="1" extrusionOk="0">
                  <a:moveTo>
                    <a:pt x="2256" y="6880"/>
                  </a:moveTo>
                  <a:cubicBezTo>
                    <a:pt x="2976" y="6434"/>
                    <a:pt x="3696" y="5987"/>
                    <a:pt x="4146" y="5541"/>
                  </a:cubicBezTo>
                  <a:cubicBezTo>
                    <a:pt x="4596" y="5095"/>
                    <a:pt x="4776" y="4649"/>
                    <a:pt x="4416" y="4425"/>
                  </a:cubicBezTo>
                  <a:cubicBezTo>
                    <a:pt x="4056" y="4202"/>
                    <a:pt x="3156" y="4202"/>
                    <a:pt x="2166" y="5050"/>
                  </a:cubicBezTo>
                  <a:cubicBezTo>
                    <a:pt x="1176" y="5898"/>
                    <a:pt x="96" y="7594"/>
                    <a:pt x="6" y="9022"/>
                  </a:cubicBezTo>
                  <a:cubicBezTo>
                    <a:pt x="-84" y="10450"/>
                    <a:pt x="816" y="11611"/>
                    <a:pt x="2346" y="12235"/>
                  </a:cubicBezTo>
                  <a:cubicBezTo>
                    <a:pt x="3876" y="12860"/>
                    <a:pt x="6036" y="12949"/>
                    <a:pt x="7836" y="12682"/>
                  </a:cubicBezTo>
                  <a:cubicBezTo>
                    <a:pt x="9636" y="12414"/>
                    <a:pt x="11076" y="11789"/>
                    <a:pt x="12066" y="11298"/>
                  </a:cubicBezTo>
                  <a:cubicBezTo>
                    <a:pt x="13056" y="10807"/>
                    <a:pt x="13596" y="10450"/>
                    <a:pt x="13776" y="10495"/>
                  </a:cubicBezTo>
                  <a:cubicBezTo>
                    <a:pt x="13956" y="10539"/>
                    <a:pt x="13776" y="10986"/>
                    <a:pt x="13146" y="12458"/>
                  </a:cubicBezTo>
                  <a:cubicBezTo>
                    <a:pt x="12516" y="13931"/>
                    <a:pt x="11436" y="16430"/>
                    <a:pt x="10896" y="17948"/>
                  </a:cubicBezTo>
                  <a:cubicBezTo>
                    <a:pt x="10356" y="19465"/>
                    <a:pt x="10356" y="20001"/>
                    <a:pt x="10356" y="20492"/>
                  </a:cubicBezTo>
                  <a:cubicBezTo>
                    <a:pt x="10356" y="20982"/>
                    <a:pt x="10356" y="21429"/>
                    <a:pt x="10716" y="21473"/>
                  </a:cubicBezTo>
                  <a:cubicBezTo>
                    <a:pt x="11076" y="21518"/>
                    <a:pt x="11796" y="21161"/>
                    <a:pt x="12696" y="19644"/>
                  </a:cubicBezTo>
                  <a:cubicBezTo>
                    <a:pt x="13596" y="18126"/>
                    <a:pt x="14676" y="15449"/>
                    <a:pt x="15306" y="12503"/>
                  </a:cubicBezTo>
                  <a:cubicBezTo>
                    <a:pt x="15936" y="9558"/>
                    <a:pt x="16116" y="6344"/>
                    <a:pt x="16206" y="4425"/>
                  </a:cubicBezTo>
                  <a:cubicBezTo>
                    <a:pt x="16296" y="2506"/>
                    <a:pt x="16296" y="1882"/>
                    <a:pt x="16296" y="1346"/>
                  </a:cubicBezTo>
                  <a:cubicBezTo>
                    <a:pt x="16296" y="811"/>
                    <a:pt x="16296" y="364"/>
                    <a:pt x="16836" y="141"/>
                  </a:cubicBezTo>
                  <a:cubicBezTo>
                    <a:pt x="17376" y="-82"/>
                    <a:pt x="18456" y="-82"/>
                    <a:pt x="19446" y="454"/>
                  </a:cubicBezTo>
                  <a:cubicBezTo>
                    <a:pt x="20436" y="989"/>
                    <a:pt x="21336" y="2060"/>
                    <a:pt x="21426" y="3310"/>
                  </a:cubicBezTo>
                  <a:cubicBezTo>
                    <a:pt x="21516" y="4559"/>
                    <a:pt x="20796" y="5987"/>
                    <a:pt x="19986" y="6880"/>
                  </a:cubicBezTo>
                  <a:cubicBezTo>
                    <a:pt x="19176" y="7773"/>
                    <a:pt x="18276" y="8130"/>
                    <a:pt x="17376" y="8353"/>
                  </a:cubicBezTo>
                  <a:cubicBezTo>
                    <a:pt x="16476" y="8576"/>
                    <a:pt x="15576" y="8665"/>
                    <a:pt x="15126" y="8442"/>
                  </a:cubicBezTo>
                  <a:cubicBezTo>
                    <a:pt x="14676" y="8219"/>
                    <a:pt x="14676" y="7683"/>
                    <a:pt x="14946" y="7058"/>
                  </a:cubicBezTo>
                  <a:cubicBezTo>
                    <a:pt x="15216" y="6434"/>
                    <a:pt x="15756" y="5720"/>
                    <a:pt x="16296" y="50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5766266" y="1491886"/>
              <a:ext cx="64721" cy="392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548" fill="norm" stroke="1" extrusionOk="0">
                  <a:moveTo>
                    <a:pt x="4582" y="0"/>
                  </a:moveTo>
                  <a:cubicBezTo>
                    <a:pt x="2492" y="3484"/>
                    <a:pt x="402" y="6968"/>
                    <a:pt x="53" y="10394"/>
                  </a:cubicBezTo>
                  <a:cubicBezTo>
                    <a:pt x="-295" y="13819"/>
                    <a:pt x="1099" y="17187"/>
                    <a:pt x="3189" y="19103"/>
                  </a:cubicBezTo>
                  <a:cubicBezTo>
                    <a:pt x="5279" y="21019"/>
                    <a:pt x="8066" y="21484"/>
                    <a:pt x="11202" y="21542"/>
                  </a:cubicBezTo>
                  <a:cubicBezTo>
                    <a:pt x="14337" y="21600"/>
                    <a:pt x="17821" y="21252"/>
                    <a:pt x="21305" y="20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5729386" y="1656986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6529215" y="1649553"/>
              <a:ext cx="159022" cy="275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39" fill="norm" stroke="1" extrusionOk="0">
                  <a:moveTo>
                    <a:pt x="18794" y="5442"/>
                  </a:moveTo>
                  <a:cubicBezTo>
                    <a:pt x="18794" y="4630"/>
                    <a:pt x="18794" y="3818"/>
                    <a:pt x="17799" y="2925"/>
                  </a:cubicBezTo>
                  <a:cubicBezTo>
                    <a:pt x="16805" y="2032"/>
                    <a:pt x="14815" y="1057"/>
                    <a:pt x="13110" y="489"/>
                  </a:cubicBezTo>
                  <a:cubicBezTo>
                    <a:pt x="11405" y="-80"/>
                    <a:pt x="9984" y="-242"/>
                    <a:pt x="8278" y="489"/>
                  </a:cubicBezTo>
                  <a:cubicBezTo>
                    <a:pt x="6573" y="1220"/>
                    <a:pt x="4584" y="2844"/>
                    <a:pt x="2878" y="5929"/>
                  </a:cubicBezTo>
                  <a:cubicBezTo>
                    <a:pt x="1173" y="9015"/>
                    <a:pt x="-248" y="13563"/>
                    <a:pt x="36" y="16648"/>
                  </a:cubicBezTo>
                  <a:cubicBezTo>
                    <a:pt x="320" y="19734"/>
                    <a:pt x="2310" y="21358"/>
                    <a:pt x="6147" y="21114"/>
                  </a:cubicBezTo>
                  <a:cubicBezTo>
                    <a:pt x="9984" y="20871"/>
                    <a:pt x="15668" y="18760"/>
                    <a:pt x="21352" y="166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6501873" y="1543732"/>
              <a:ext cx="294314" cy="303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231" fill="norm" stroke="1" extrusionOk="0">
                  <a:moveTo>
                    <a:pt x="14407" y="21231"/>
                  </a:moveTo>
                  <a:cubicBezTo>
                    <a:pt x="14867" y="16645"/>
                    <a:pt x="15327" y="12058"/>
                    <a:pt x="14484" y="8434"/>
                  </a:cubicBezTo>
                  <a:cubicBezTo>
                    <a:pt x="13641" y="4809"/>
                    <a:pt x="11497" y="2146"/>
                    <a:pt x="9429" y="889"/>
                  </a:cubicBezTo>
                  <a:cubicBezTo>
                    <a:pt x="7361" y="-369"/>
                    <a:pt x="5369" y="-221"/>
                    <a:pt x="3684" y="889"/>
                  </a:cubicBezTo>
                  <a:cubicBezTo>
                    <a:pt x="1999" y="1998"/>
                    <a:pt x="620" y="4069"/>
                    <a:pt x="161" y="5919"/>
                  </a:cubicBezTo>
                  <a:cubicBezTo>
                    <a:pt x="-299" y="7768"/>
                    <a:pt x="161" y="9395"/>
                    <a:pt x="2458" y="10431"/>
                  </a:cubicBezTo>
                  <a:cubicBezTo>
                    <a:pt x="4756" y="11467"/>
                    <a:pt x="8892" y="11910"/>
                    <a:pt x="12339" y="11763"/>
                  </a:cubicBezTo>
                  <a:cubicBezTo>
                    <a:pt x="15786" y="11615"/>
                    <a:pt x="18544" y="10875"/>
                    <a:pt x="21301" y="101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6885086" y="1752236"/>
              <a:ext cx="133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6910486" y="1834786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7228932" y="1604142"/>
              <a:ext cx="240355" cy="313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209" fill="norm" stroke="1" extrusionOk="0">
                  <a:moveTo>
                    <a:pt x="15831" y="6146"/>
                  </a:moveTo>
                  <a:cubicBezTo>
                    <a:pt x="15831" y="5431"/>
                    <a:pt x="15831" y="4716"/>
                    <a:pt x="15831" y="3714"/>
                  </a:cubicBezTo>
                  <a:cubicBezTo>
                    <a:pt x="15831" y="2713"/>
                    <a:pt x="15831" y="1426"/>
                    <a:pt x="14789" y="853"/>
                  </a:cubicBezTo>
                  <a:cubicBezTo>
                    <a:pt x="13747" y="281"/>
                    <a:pt x="11662" y="424"/>
                    <a:pt x="9294" y="1998"/>
                  </a:cubicBezTo>
                  <a:cubicBezTo>
                    <a:pt x="6926" y="3571"/>
                    <a:pt x="4273" y="6575"/>
                    <a:pt x="2568" y="9722"/>
                  </a:cubicBezTo>
                  <a:cubicBezTo>
                    <a:pt x="862" y="12869"/>
                    <a:pt x="104" y="16159"/>
                    <a:pt x="10" y="18090"/>
                  </a:cubicBezTo>
                  <a:cubicBezTo>
                    <a:pt x="-85" y="20022"/>
                    <a:pt x="483" y="20594"/>
                    <a:pt x="1810" y="20951"/>
                  </a:cubicBezTo>
                  <a:cubicBezTo>
                    <a:pt x="3136" y="21309"/>
                    <a:pt x="5220" y="21452"/>
                    <a:pt x="7589" y="20308"/>
                  </a:cubicBezTo>
                  <a:cubicBezTo>
                    <a:pt x="9957" y="19163"/>
                    <a:pt x="12610" y="16731"/>
                    <a:pt x="14220" y="13799"/>
                  </a:cubicBezTo>
                  <a:cubicBezTo>
                    <a:pt x="15831" y="10867"/>
                    <a:pt x="16399" y="7433"/>
                    <a:pt x="16115" y="5073"/>
                  </a:cubicBezTo>
                  <a:cubicBezTo>
                    <a:pt x="15831" y="2713"/>
                    <a:pt x="14694" y="1426"/>
                    <a:pt x="13178" y="710"/>
                  </a:cubicBezTo>
                  <a:cubicBezTo>
                    <a:pt x="11662" y="-5"/>
                    <a:pt x="9768" y="-148"/>
                    <a:pt x="8347" y="138"/>
                  </a:cubicBezTo>
                  <a:cubicBezTo>
                    <a:pt x="6926" y="424"/>
                    <a:pt x="5978" y="1139"/>
                    <a:pt x="5410" y="2069"/>
                  </a:cubicBezTo>
                  <a:cubicBezTo>
                    <a:pt x="4841" y="2999"/>
                    <a:pt x="4652" y="4143"/>
                    <a:pt x="4936" y="4930"/>
                  </a:cubicBezTo>
                  <a:cubicBezTo>
                    <a:pt x="5220" y="5717"/>
                    <a:pt x="5978" y="6146"/>
                    <a:pt x="8820" y="6289"/>
                  </a:cubicBezTo>
                  <a:cubicBezTo>
                    <a:pt x="11662" y="6432"/>
                    <a:pt x="16589" y="6289"/>
                    <a:pt x="21515" y="61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7434144" y="1910986"/>
              <a:ext cx="119151" cy="134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443" fill="norm" stroke="1" extrusionOk="0">
                  <a:moveTo>
                    <a:pt x="15962" y="5062"/>
                  </a:moveTo>
                  <a:cubicBezTo>
                    <a:pt x="14132" y="4387"/>
                    <a:pt x="12301" y="3712"/>
                    <a:pt x="9922" y="4725"/>
                  </a:cubicBezTo>
                  <a:cubicBezTo>
                    <a:pt x="7542" y="5737"/>
                    <a:pt x="4613" y="8437"/>
                    <a:pt x="2783" y="10800"/>
                  </a:cubicBezTo>
                  <a:cubicBezTo>
                    <a:pt x="952" y="13162"/>
                    <a:pt x="220" y="15187"/>
                    <a:pt x="37" y="17212"/>
                  </a:cubicBezTo>
                  <a:cubicBezTo>
                    <a:pt x="-146" y="19237"/>
                    <a:pt x="220" y="21262"/>
                    <a:pt x="3881" y="21431"/>
                  </a:cubicBezTo>
                  <a:cubicBezTo>
                    <a:pt x="7542" y="21600"/>
                    <a:pt x="14498" y="19912"/>
                    <a:pt x="17976" y="16538"/>
                  </a:cubicBezTo>
                  <a:cubicBezTo>
                    <a:pt x="21454" y="13162"/>
                    <a:pt x="21454" y="8100"/>
                    <a:pt x="18159" y="5062"/>
                  </a:cubicBezTo>
                  <a:cubicBezTo>
                    <a:pt x="14864" y="2025"/>
                    <a:pt x="8274" y="1012"/>
                    <a:pt x="16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845013" y="3205255"/>
              <a:ext cx="344124" cy="493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15" fill="norm" stroke="1" extrusionOk="0">
                  <a:moveTo>
                    <a:pt x="1269" y="3372"/>
                  </a:moveTo>
                  <a:cubicBezTo>
                    <a:pt x="1004" y="2911"/>
                    <a:pt x="739" y="2449"/>
                    <a:pt x="474" y="1849"/>
                  </a:cubicBezTo>
                  <a:cubicBezTo>
                    <a:pt x="209" y="1249"/>
                    <a:pt x="-56" y="511"/>
                    <a:pt x="10" y="372"/>
                  </a:cubicBezTo>
                  <a:cubicBezTo>
                    <a:pt x="77" y="234"/>
                    <a:pt x="474" y="695"/>
                    <a:pt x="1137" y="2126"/>
                  </a:cubicBezTo>
                  <a:cubicBezTo>
                    <a:pt x="1799" y="3557"/>
                    <a:pt x="2727" y="5957"/>
                    <a:pt x="3787" y="8680"/>
                  </a:cubicBezTo>
                  <a:cubicBezTo>
                    <a:pt x="4847" y="11403"/>
                    <a:pt x="6040" y="14449"/>
                    <a:pt x="6901" y="16526"/>
                  </a:cubicBezTo>
                  <a:cubicBezTo>
                    <a:pt x="7762" y="18603"/>
                    <a:pt x="8292" y="19711"/>
                    <a:pt x="8756" y="20449"/>
                  </a:cubicBezTo>
                  <a:cubicBezTo>
                    <a:pt x="9220" y="21188"/>
                    <a:pt x="9618" y="21557"/>
                    <a:pt x="9883" y="21511"/>
                  </a:cubicBezTo>
                  <a:cubicBezTo>
                    <a:pt x="10148" y="21465"/>
                    <a:pt x="10280" y="21003"/>
                    <a:pt x="10346" y="19295"/>
                  </a:cubicBezTo>
                  <a:cubicBezTo>
                    <a:pt x="10413" y="17588"/>
                    <a:pt x="10413" y="14634"/>
                    <a:pt x="10479" y="12926"/>
                  </a:cubicBezTo>
                  <a:cubicBezTo>
                    <a:pt x="10545" y="11219"/>
                    <a:pt x="10678" y="10757"/>
                    <a:pt x="10943" y="10803"/>
                  </a:cubicBezTo>
                  <a:cubicBezTo>
                    <a:pt x="11208" y="10849"/>
                    <a:pt x="11605" y="11403"/>
                    <a:pt x="12400" y="12695"/>
                  </a:cubicBezTo>
                  <a:cubicBezTo>
                    <a:pt x="13196" y="13988"/>
                    <a:pt x="14388" y="16019"/>
                    <a:pt x="15183" y="17219"/>
                  </a:cubicBezTo>
                  <a:cubicBezTo>
                    <a:pt x="15978" y="18419"/>
                    <a:pt x="16376" y="18788"/>
                    <a:pt x="16906" y="19019"/>
                  </a:cubicBezTo>
                  <a:cubicBezTo>
                    <a:pt x="17436" y="19249"/>
                    <a:pt x="18099" y="19342"/>
                    <a:pt x="18562" y="19157"/>
                  </a:cubicBezTo>
                  <a:cubicBezTo>
                    <a:pt x="19026" y="18972"/>
                    <a:pt x="19291" y="18511"/>
                    <a:pt x="19556" y="16526"/>
                  </a:cubicBezTo>
                  <a:cubicBezTo>
                    <a:pt x="19821" y="14542"/>
                    <a:pt x="20086" y="11034"/>
                    <a:pt x="20020" y="8219"/>
                  </a:cubicBezTo>
                  <a:cubicBezTo>
                    <a:pt x="19954" y="5403"/>
                    <a:pt x="19556" y="3280"/>
                    <a:pt x="19225" y="1942"/>
                  </a:cubicBezTo>
                  <a:cubicBezTo>
                    <a:pt x="18894" y="603"/>
                    <a:pt x="18629" y="49"/>
                    <a:pt x="18562" y="3"/>
                  </a:cubicBezTo>
                  <a:cubicBezTo>
                    <a:pt x="18496" y="-43"/>
                    <a:pt x="18629" y="419"/>
                    <a:pt x="19159" y="1111"/>
                  </a:cubicBezTo>
                  <a:cubicBezTo>
                    <a:pt x="19689" y="1803"/>
                    <a:pt x="20616" y="2726"/>
                    <a:pt x="21544" y="36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1316136" y="3282586"/>
              <a:ext cx="2032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0" y="17280"/>
                    <a:pt x="4500" y="12960"/>
                    <a:pt x="8100" y="9360"/>
                  </a:cubicBezTo>
                  <a:cubicBezTo>
                    <a:pt x="11700" y="5760"/>
                    <a:pt x="16650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1366936" y="3454036"/>
              <a:ext cx="222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7280"/>
                    <a:pt x="8229" y="12960"/>
                    <a:pt x="11829" y="9360"/>
                  </a:cubicBezTo>
                  <a:cubicBezTo>
                    <a:pt x="15429" y="5760"/>
                    <a:pt x="18514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2233230" y="2901586"/>
              <a:ext cx="327507" cy="47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219" fill="norm" stroke="1" extrusionOk="0">
                  <a:moveTo>
                    <a:pt x="15609" y="2284"/>
                  </a:moveTo>
                  <a:cubicBezTo>
                    <a:pt x="15470" y="1808"/>
                    <a:pt x="15332" y="1332"/>
                    <a:pt x="14639" y="952"/>
                  </a:cubicBezTo>
                  <a:cubicBezTo>
                    <a:pt x="13947" y="571"/>
                    <a:pt x="12701" y="285"/>
                    <a:pt x="10624" y="809"/>
                  </a:cubicBezTo>
                  <a:cubicBezTo>
                    <a:pt x="8547" y="1332"/>
                    <a:pt x="5639" y="2664"/>
                    <a:pt x="3562" y="4805"/>
                  </a:cubicBezTo>
                  <a:cubicBezTo>
                    <a:pt x="1486" y="6946"/>
                    <a:pt x="239" y="9896"/>
                    <a:pt x="32" y="12703"/>
                  </a:cubicBezTo>
                  <a:cubicBezTo>
                    <a:pt x="-176" y="15510"/>
                    <a:pt x="655" y="18174"/>
                    <a:pt x="2178" y="19697"/>
                  </a:cubicBezTo>
                  <a:cubicBezTo>
                    <a:pt x="3701" y="21219"/>
                    <a:pt x="5916" y="21600"/>
                    <a:pt x="8616" y="20839"/>
                  </a:cubicBezTo>
                  <a:cubicBezTo>
                    <a:pt x="11316" y="20078"/>
                    <a:pt x="14501" y="18174"/>
                    <a:pt x="16370" y="15748"/>
                  </a:cubicBezTo>
                  <a:cubicBezTo>
                    <a:pt x="18239" y="13322"/>
                    <a:pt x="18793" y="10372"/>
                    <a:pt x="18447" y="7850"/>
                  </a:cubicBezTo>
                  <a:cubicBezTo>
                    <a:pt x="18101" y="5329"/>
                    <a:pt x="16855" y="3235"/>
                    <a:pt x="15609" y="1903"/>
                  </a:cubicBezTo>
                  <a:cubicBezTo>
                    <a:pt x="14362" y="571"/>
                    <a:pt x="13116" y="0"/>
                    <a:pt x="11524" y="0"/>
                  </a:cubicBezTo>
                  <a:cubicBezTo>
                    <a:pt x="9932" y="0"/>
                    <a:pt x="7993" y="571"/>
                    <a:pt x="6332" y="1618"/>
                  </a:cubicBezTo>
                  <a:cubicBezTo>
                    <a:pt x="4670" y="2664"/>
                    <a:pt x="3286" y="4187"/>
                    <a:pt x="2593" y="5376"/>
                  </a:cubicBezTo>
                  <a:cubicBezTo>
                    <a:pt x="1901" y="6566"/>
                    <a:pt x="1901" y="7422"/>
                    <a:pt x="2247" y="7945"/>
                  </a:cubicBezTo>
                  <a:cubicBezTo>
                    <a:pt x="2593" y="8469"/>
                    <a:pt x="3286" y="8659"/>
                    <a:pt x="5847" y="8374"/>
                  </a:cubicBezTo>
                  <a:cubicBezTo>
                    <a:pt x="8409" y="8088"/>
                    <a:pt x="12839" y="7327"/>
                    <a:pt x="15747" y="6661"/>
                  </a:cubicBezTo>
                  <a:cubicBezTo>
                    <a:pt x="18655" y="5995"/>
                    <a:pt x="20039" y="5424"/>
                    <a:pt x="21424" y="48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2265173" y="2625275"/>
              <a:ext cx="193964" cy="185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038" fill="norm" stroke="1" extrusionOk="0">
                  <a:moveTo>
                    <a:pt x="3906" y="10450"/>
                  </a:moveTo>
                  <a:cubicBezTo>
                    <a:pt x="3672" y="9250"/>
                    <a:pt x="3437" y="8050"/>
                    <a:pt x="2850" y="8170"/>
                  </a:cubicBezTo>
                  <a:cubicBezTo>
                    <a:pt x="2263" y="8290"/>
                    <a:pt x="1324" y="9730"/>
                    <a:pt x="854" y="11170"/>
                  </a:cubicBezTo>
                  <a:cubicBezTo>
                    <a:pt x="385" y="12610"/>
                    <a:pt x="385" y="14050"/>
                    <a:pt x="267" y="15970"/>
                  </a:cubicBezTo>
                  <a:cubicBezTo>
                    <a:pt x="150" y="17890"/>
                    <a:pt x="-85" y="20290"/>
                    <a:pt x="32" y="20890"/>
                  </a:cubicBezTo>
                  <a:cubicBezTo>
                    <a:pt x="150" y="21490"/>
                    <a:pt x="619" y="20290"/>
                    <a:pt x="2028" y="16810"/>
                  </a:cubicBezTo>
                  <a:cubicBezTo>
                    <a:pt x="3437" y="13330"/>
                    <a:pt x="5785" y="7570"/>
                    <a:pt x="7428" y="4210"/>
                  </a:cubicBezTo>
                  <a:cubicBezTo>
                    <a:pt x="9072" y="850"/>
                    <a:pt x="10011" y="-110"/>
                    <a:pt x="10832" y="10"/>
                  </a:cubicBezTo>
                  <a:cubicBezTo>
                    <a:pt x="11654" y="130"/>
                    <a:pt x="12358" y="1330"/>
                    <a:pt x="14119" y="4570"/>
                  </a:cubicBezTo>
                  <a:cubicBezTo>
                    <a:pt x="15880" y="7810"/>
                    <a:pt x="18698" y="13090"/>
                    <a:pt x="21515" y="18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2912849" y="3142886"/>
              <a:ext cx="295588" cy="87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178" fill="norm" stroke="1" extrusionOk="0">
                  <a:moveTo>
                    <a:pt x="712" y="13886"/>
                  </a:moveTo>
                  <a:cubicBezTo>
                    <a:pt x="253" y="16457"/>
                    <a:pt x="-207" y="19029"/>
                    <a:pt x="99" y="20314"/>
                  </a:cubicBezTo>
                  <a:cubicBezTo>
                    <a:pt x="406" y="21600"/>
                    <a:pt x="1478" y="21600"/>
                    <a:pt x="3546" y="19286"/>
                  </a:cubicBezTo>
                  <a:cubicBezTo>
                    <a:pt x="5614" y="16971"/>
                    <a:pt x="8678" y="12343"/>
                    <a:pt x="11819" y="8743"/>
                  </a:cubicBezTo>
                  <a:cubicBezTo>
                    <a:pt x="14959" y="5143"/>
                    <a:pt x="18176" y="2571"/>
                    <a:pt x="213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3452823" y="2815455"/>
              <a:ext cx="282664" cy="494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218" fill="norm" stroke="1" extrusionOk="0">
                  <a:moveTo>
                    <a:pt x="12822" y="5599"/>
                  </a:moveTo>
                  <a:cubicBezTo>
                    <a:pt x="12016" y="5055"/>
                    <a:pt x="11210" y="4510"/>
                    <a:pt x="10404" y="4238"/>
                  </a:cubicBezTo>
                  <a:cubicBezTo>
                    <a:pt x="9598" y="3966"/>
                    <a:pt x="8792" y="3966"/>
                    <a:pt x="7341" y="4783"/>
                  </a:cubicBezTo>
                  <a:cubicBezTo>
                    <a:pt x="5890" y="5599"/>
                    <a:pt x="3795" y="7233"/>
                    <a:pt x="2344" y="9230"/>
                  </a:cubicBezTo>
                  <a:cubicBezTo>
                    <a:pt x="893" y="11226"/>
                    <a:pt x="87" y="13586"/>
                    <a:pt x="7" y="15583"/>
                  </a:cubicBezTo>
                  <a:cubicBezTo>
                    <a:pt x="-74" y="17579"/>
                    <a:pt x="571" y="19213"/>
                    <a:pt x="1699" y="20166"/>
                  </a:cubicBezTo>
                  <a:cubicBezTo>
                    <a:pt x="2827" y="21119"/>
                    <a:pt x="4439" y="21391"/>
                    <a:pt x="6535" y="21119"/>
                  </a:cubicBezTo>
                  <a:cubicBezTo>
                    <a:pt x="8630" y="20846"/>
                    <a:pt x="11210" y="20030"/>
                    <a:pt x="13144" y="18441"/>
                  </a:cubicBezTo>
                  <a:cubicBezTo>
                    <a:pt x="15078" y="16853"/>
                    <a:pt x="16368" y="14494"/>
                    <a:pt x="17174" y="11816"/>
                  </a:cubicBezTo>
                  <a:cubicBezTo>
                    <a:pt x="17980" y="9139"/>
                    <a:pt x="18302" y="6144"/>
                    <a:pt x="17899" y="4147"/>
                  </a:cubicBezTo>
                  <a:cubicBezTo>
                    <a:pt x="17496" y="2151"/>
                    <a:pt x="16368" y="1152"/>
                    <a:pt x="14836" y="562"/>
                  </a:cubicBezTo>
                  <a:cubicBezTo>
                    <a:pt x="13305" y="-27"/>
                    <a:pt x="11371" y="-209"/>
                    <a:pt x="9275" y="290"/>
                  </a:cubicBezTo>
                  <a:cubicBezTo>
                    <a:pt x="7180" y="789"/>
                    <a:pt x="4923" y="1969"/>
                    <a:pt x="3795" y="3104"/>
                  </a:cubicBezTo>
                  <a:cubicBezTo>
                    <a:pt x="2666" y="4238"/>
                    <a:pt x="2666" y="5327"/>
                    <a:pt x="3633" y="6189"/>
                  </a:cubicBezTo>
                  <a:cubicBezTo>
                    <a:pt x="4601" y="7052"/>
                    <a:pt x="6535" y="7687"/>
                    <a:pt x="9678" y="7959"/>
                  </a:cubicBezTo>
                  <a:cubicBezTo>
                    <a:pt x="12822" y="8231"/>
                    <a:pt x="17174" y="8141"/>
                    <a:pt x="21526" y="8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3773836" y="3231252"/>
              <a:ext cx="182978" cy="131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9" h="21026" fill="norm" stroke="1" extrusionOk="0">
                  <a:moveTo>
                    <a:pt x="10653" y="1098"/>
                  </a:moveTo>
                  <a:cubicBezTo>
                    <a:pt x="9229" y="1098"/>
                    <a:pt x="7805" y="1098"/>
                    <a:pt x="6024" y="3629"/>
                  </a:cubicBezTo>
                  <a:cubicBezTo>
                    <a:pt x="4244" y="6161"/>
                    <a:pt x="2108" y="11223"/>
                    <a:pt x="921" y="14598"/>
                  </a:cubicBezTo>
                  <a:cubicBezTo>
                    <a:pt x="-266" y="17973"/>
                    <a:pt x="-503" y="19661"/>
                    <a:pt x="1396" y="20504"/>
                  </a:cubicBezTo>
                  <a:cubicBezTo>
                    <a:pt x="3295" y="21348"/>
                    <a:pt x="7330" y="21348"/>
                    <a:pt x="10890" y="19154"/>
                  </a:cubicBezTo>
                  <a:cubicBezTo>
                    <a:pt x="14451" y="16960"/>
                    <a:pt x="17537" y="12573"/>
                    <a:pt x="19198" y="9198"/>
                  </a:cubicBezTo>
                  <a:cubicBezTo>
                    <a:pt x="20860" y="5823"/>
                    <a:pt x="21097" y="3460"/>
                    <a:pt x="19079" y="1942"/>
                  </a:cubicBezTo>
                  <a:cubicBezTo>
                    <a:pt x="17062" y="423"/>
                    <a:pt x="12789" y="-252"/>
                    <a:pt x="9585" y="85"/>
                  </a:cubicBezTo>
                  <a:cubicBezTo>
                    <a:pt x="6381" y="423"/>
                    <a:pt x="4244" y="1773"/>
                    <a:pt x="2108" y="31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2294036" y="3606436"/>
              <a:ext cx="15557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20627"/>
                    <a:pt x="2057" y="19654"/>
                    <a:pt x="3144" y="18584"/>
                  </a:cubicBezTo>
                  <a:cubicBezTo>
                    <a:pt x="4232" y="17514"/>
                    <a:pt x="5378" y="16346"/>
                    <a:pt x="6451" y="15178"/>
                  </a:cubicBezTo>
                  <a:cubicBezTo>
                    <a:pt x="7523" y="14011"/>
                    <a:pt x="8522" y="12843"/>
                    <a:pt x="9507" y="11773"/>
                  </a:cubicBezTo>
                  <a:cubicBezTo>
                    <a:pt x="10491" y="10703"/>
                    <a:pt x="11461" y="9730"/>
                    <a:pt x="12446" y="8562"/>
                  </a:cubicBezTo>
                  <a:cubicBezTo>
                    <a:pt x="13430" y="7395"/>
                    <a:pt x="14429" y="6032"/>
                    <a:pt x="15517" y="4865"/>
                  </a:cubicBezTo>
                  <a:cubicBezTo>
                    <a:pt x="16604" y="3697"/>
                    <a:pt x="17780" y="2724"/>
                    <a:pt x="18808" y="1946"/>
                  </a:cubicBezTo>
                  <a:cubicBezTo>
                    <a:pt x="19837" y="1168"/>
                    <a:pt x="20718" y="58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2630802" y="4162415"/>
              <a:ext cx="172515" cy="334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5" h="21326" fill="norm" stroke="1" extrusionOk="0">
                  <a:moveTo>
                    <a:pt x="14127" y="5040"/>
                  </a:moveTo>
                  <a:cubicBezTo>
                    <a:pt x="13879" y="3690"/>
                    <a:pt x="13630" y="2340"/>
                    <a:pt x="13010" y="1463"/>
                  </a:cubicBezTo>
                  <a:cubicBezTo>
                    <a:pt x="12389" y="585"/>
                    <a:pt x="11396" y="180"/>
                    <a:pt x="9410" y="45"/>
                  </a:cubicBezTo>
                  <a:cubicBezTo>
                    <a:pt x="7423" y="-90"/>
                    <a:pt x="4444" y="45"/>
                    <a:pt x="2334" y="923"/>
                  </a:cubicBezTo>
                  <a:cubicBezTo>
                    <a:pt x="223" y="1800"/>
                    <a:pt x="-1018" y="3420"/>
                    <a:pt x="1092" y="5378"/>
                  </a:cubicBezTo>
                  <a:cubicBezTo>
                    <a:pt x="3203" y="7335"/>
                    <a:pt x="8665" y="9630"/>
                    <a:pt x="12389" y="11452"/>
                  </a:cubicBezTo>
                  <a:cubicBezTo>
                    <a:pt x="16113" y="13275"/>
                    <a:pt x="18099" y="14625"/>
                    <a:pt x="19216" y="15705"/>
                  </a:cubicBezTo>
                  <a:cubicBezTo>
                    <a:pt x="20334" y="16785"/>
                    <a:pt x="20582" y="17595"/>
                    <a:pt x="19713" y="18472"/>
                  </a:cubicBezTo>
                  <a:cubicBezTo>
                    <a:pt x="18844" y="19350"/>
                    <a:pt x="16858" y="20295"/>
                    <a:pt x="14996" y="20835"/>
                  </a:cubicBezTo>
                  <a:cubicBezTo>
                    <a:pt x="13134" y="21375"/>
                    <a:pt x="11396" y="21510"/>
                    <a:pt x="9782" y="21037"/>
                  </a:cubicBezTo>
                  <a:cubicBezTo>
                    <a:pt x="8168" y="20565"/>
                    <a:pt x="6679" y="19485"/>
                    <a:pt x="6803" y="18405"/>
                  </a:cubicBezTo>
                  <a:cubicBezTo>
                    <a:pt x="6927" y="17325"/>
                    <a:pt x="8665" y="16245"/>
                    <a:pt x="10403" y="151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2805353" y="4178612"/>
              <a:ext cx="180834" cy="259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0698" fill="norm" stroke="1" extrusionOk="0">
                  <a:moveTo>
                    <a:pt x="6979" y="5008"/>
                  </a:moveTo>
                  <a:cubicBezTo>
                    <a:pt x="5997" y="5683"/>
                    <a:pt x="5015" y="6358"/>
                    <a:pt x="5138" y="6358"/>
                  </a:cubicBezTo>
                  <a:cubicBezTo>
                    <a:pt x="5261" y="6358"/>
                    <a:pt x="6488" y="5683"/>
                    <a:pt x="7715" y="4924"/>
                  </a:cubicBezTo>
                  <a:cubicBezTo>
                    <a:pt x="8943" y="4164"/>
                    <a:pt x="10170" y="3321"/>
                    <a:pt x="10906" y="2393"/>
                  </a:cubicBezTo>
                  <a:cubicBezTo>
                    <a:pt x="11643" y="1464"/>
                    <a:pt x="11888" y="452"/>
                    <a:pt x="11397" y="114"/>
                  </a:cubicBezTo>
                  <a:cubicBezTo>
                    <a:pt x="10906" y="-223"/>
                    <a:pt x="9679" y="114"/>
                    <a:pt x="7470" y="2055"/>
                  </a:cubicBezTo>
                  <a:cubicBezTo>
                    <a:pt x="5261" y="3996"/>
                    <a:pt x="2070" y="7539"/>
                    <a:pt x="720" y="11168"/>
                  </a:cubicBezTo>
                  <a:cubicBezTo>
                    <a:pt x="-630" y="14796"/>
                    <a:pt x="-139" y="18508"/>
                    <a:pt x="2684" y="19943"/>
                  </a:cubicBezTo>
                  <a:cubicBezTo>
                    <a:pt x="5506" y="21377"/>
                    <a:pt x="10661" y="20533"/>
                    <a:pt x="14097" y="19352"/>
                  </a:cubicBezTo>
                  <a:cubicBezTo>
                    <a:pt x="17534" y="18171"/>
                    <a:pt x="19252" y="16652"/>
                    <a:pt x="20970" y="151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2751599" y="3901625"/>
              <a:ext cx="145688" cy="206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99" fill="norm" stroke="1" extrusionOk="0">
                  <a:moveTo>
                    <a:pt x="1824" y="1662"/>
                  </a:moveTo>
                  <a:cubicBezTo>
                    <a:pt x="1198" y="7393"/>
                    <a:pt x="572" y="13123"/>
                    <a:pt x="259" y="16650"/>
                  </a:cubicBezTo>
                  <a:cubicBezTo>
                    <a:pt x="-54" y="20177"/>
                    <a:pt x="-54" y="21499"/>
                    <a:pt x="103" y="21499"/>
                  </a:cubicBezTo>
                  <a:cubicBezTo>
                    <a:pt x="259" y="21499"/>
                    <a:pt x="572" y="20177"/>
                    <a:pt x="1981" y="16650"/>
                  </a:cubicBezTo>
                  <a:cubicBezTo>
                    <a:pt x="3389" y="13123"/>
                    <a:pt x="5894" y="7393"/>
                    <a:pt x="7929" y="4087"/>
                  </a:cubicBezTo>
                  <a:cubicBezTo>
                    <a:pt x="9963" y="781"/>
                    <a:pt x="11529" y="-101"/>
                    <a:pt x="12624" y="9"/>
                  </a:cubicBezTo>
                  <a:cubicBezTo>
                    <a:pt x="13720" y="119"/>
                    <a:pt x="14346" y="1221"/>
                    <a:pt x="15755" y="4748"/>
                  </a:cubicBezTo>
                  <a:cubicBezTo>
                    <a:pt x="17163" y="8275"/>
                    <a:pt x="19355" y="14226"/>
                    <a:pt x="21546" y="201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3204203" y="3915287"/>
              <a:ext cx="175684" cy="478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19258" y="955"/>
                  </a:moveTo>
                  <a:cubicBezTo>
                    <a:pt x="18477" y="576"/>
                    <a:pt x="17696" y="197"/>
                    <a:pt x="16655" y="55"/>
                  </a:cubicBezTo>
                  <a:cubicBezTo>
                    <a:pt x="15614" y="-87"/>
                    <a:pt x="14313" y="8"/>
                    <a:pt x="12101" y="766"/>
                  </a:cubicBezTo>
                  <a:cubicBezTo>
                    <a:pt x="9889" y="1524"/>
                    <a:pt x="6766" y="2945"/>
                    <a:pt x="4294" y="5313"/>
                  </a:cubicBezTo>
                  <a:cubicBezTo>
                    <a:pt x="1822" y="7681"/>
                    <a:pt x="0" y="10997"/>
                    <a:pt x="0" y="13555"/>
                  </a:cubicBezTo>
                  <a:cubicBezTo>
                    <a:pt x="0" y="16113"/>
                    <a:pt x="1822" y="17913"/>
                    <a:pt x="4945" y="19192"/>
                  </a:cubicBezTo>
                  <a:cubicBezTo>
                    <a:pt x="8067" y="20471"/>
                    <a:pt x="12492" y="21229"/>
                    <a:pt x="15484" y="21371"/>
                  </a:cubicBezTo>
                  <a:cubicBezTo>
                    <a:pt x="18477" y="21513"/>
                    <a:pt x="20039" y="21039"/>
                    <a:pt x="21600" y="205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3451456" y="3981420"/>
              <a:ext cx="233231" cy="354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171" fill="norm" stroke="1" extrusionOk="0">
                  <a:moveTo>
                    <a:pt x="14437" y="738"/>
                  </a:moveTo>
                  <a:cubicBezTo>
                    <a:pt x="11907" y="232"/>
                    <a:pt x="9377" y="-273"/>
                    <a:pt x="7334" y="169"/>
                  </a:cubicBezTo>
                  <a:cubicBezTo>
                    <a:pt x="5291" y="611"/>
                    <a:pt x="3734" y="2001"/>
                    <a:pt x="2469" y="4590"/>
                  </a:cubicBezTo>
                  <a:cubicBezTo>
                    <a:pt x="1204" y="7180"/>
                    <a:pt x="231" y="10969"/>
                    <a:pt x="37" y="13748"/>
                  </a:cubicBezTo>
                  <a:cubicBezTo>
                    <a:pt x="-158" y="16527"/>
                    <a:pt x="426" y="18295"/>
                    <a:pt x="1788" y="19495"/>
                  </a:cubicBezTo>
                  <a:cubicBezTo>
                    <a:pt x="3150" y="20695"/>
                    <a:pt x="5291" y="21327"/>
                    <a:pt x="8112" y="21138"/>
                  </a:cubicBezTo>
                  <a:cubicBezTo>
                    <a:pt x="10934" y="20948"/>
                    <a:pt x="14437" y="19938"/>
                    <a:pt x="16966" y="18106"/>
                  </a:cubicBezTo>
                  <a:cubicBezTo>
                    <a:pt x="19496" y="16274"/>
                    <a:pt x="21053" y="13622"/>
                    <a:pt x="20858" y="10843"/>
                  </a:cubicBezTo>
                  <a:cubicBezTo>
                    <a:pt x="20664" y="8064"/>
                    <a:pt x="18718" y="5159"/>
                    <a:pt x="16674" y="3327"/>
                  </a:cubicBezTo>
                  <a:cubicBezTo>
                    <a:pt x="14631" y="1495"/>
                    <a:pt x="12491" y="738"/>
                    <a:pt x="10350" y="548"/>
                  </a:cubicBezTo>
                  <a:cubicBezTo>
                    <a:pt x="8210" y="359"/>
                    <a:pt x="6069" y="738"/>
                    <a:pt x="4610" y="1180"/>
                  </a:cubicBezTo>
                  <a:cubicBezTo>
                    <a:pt x="3150" y="1622"/>
                    <a:pt x="2372" y="2127"/>
                    <a:pt x="2080" y="2695"/>
                  </a:cubicBezTo>
                  <a:cubicBezTo>
                    <a:pt x="1788" y="3264"/>
                    <a:pt x="1983" y="3895"/>
                    <a:pt x="2469" y="4401"/>
                  </a:cubicBezTo>
                  <a:cubicBezTo>
                    <a:pt x="2956" y="4906"/>
                    <a:pt x="3734" y="5285"/>
                    <a:pt x="5680" y="5474"/>
                  </a:cubicBezTo>
                  <a:cubicBezTo>
                    <a:pt x="7626" y="5664"/>
                    <a:pt x="10739" y="5664"/>
                    <a:pt x="13561" y="5095"/>
                  </a:cubicBezTo>
                  <a:cubicBezTo>
                    <a:pt x="16383" y="4527"/>
                    <a:pt x="18912" y="3390"/>
                    <a:pt x="21442" y="22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3501330" y="3791532"/>
              <a:ext cx="138907" cy="119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31" fill="norm" stroke="1" extrusionOk="0">
                  <a:moveTo>
                    <a:pt x="2822" y="3242"/>
                  </a:moveTo>
                  <a:cubicBezTo>
                    <a:pt x="1841" y="7031"/>
                    <a:pt x="859" y="10820"/>
                    <a:pt x="368" y="13852"/>
                  </a:cubicBezTo>
                  <a:cubicBezTo>
                    <a:pt x="-123" y="16884"/>
                    <a:pt x="-123" y="19157"/>
                    <a:pt x="368" y="19347"/>
                  </a:cubicBezTo>
                  <a:cubicBezTo>
                    <a:pt x="859" y="19536"/>
                    <a:pt x="1841" y="17642"/>
                    <a:pt x="2822" y="14420"/>
                  </a:cubicBezTo>
                  <a:cubicBezTo>
                    <a:pt x="3804" y="11199"/>
                    <a:pt x="4786" y="6652"/>
                    <a:pt x="6095" y="3810"/>
                  </a:cubicBezTo>
                  <a:cubicBezTo>
                    <a:pt x="7404" y="968"/>
                    <a:pt x="9041" y="-169"/>
                    <a:pt x="10513" y="20"/>
                  </a:cubicBezTo>
                  <a:cubicBezTo>
                    <a:pt x="11986" y="210"/>
                    <a:pt x="13295" y="1726"/>
                    <a:pt x="15095" y="5515"/>
                  </a:cubicBezTo>
                  <a:cubicBezTo>
                    <a:pt x="16895" y="9305"/>
                    <a:pt x="19186" y="15368"/>
                    <a:pt x="21477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3716436" y="3854086"/>
              <a:ext cx="127075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600" fill="norm" stroke="1" extrusionOk="0">
                  <a:moveTo>
                    <a:pt x="2090" y="0"/>
                  </a:moveTo>
                  <a:cubicBezTo>
                    <a:pt x="5226" y="491"/>
                    <a:pt x="8361" y="982"/>
                    <a:pt x="11671" y="2414"/>
                  </a:cubicBezTo>
                  <a:cubicBezTo>
                    <a:pt x="14981" y="3845"/>
                    <a:pt x="18465" y="6218"/>
                    <a:pt x="20032" y="8509"/>
                  </a:cubicBezTo>
                  <a:cubicBezTo>
                    <a:pt x="21600" y="10800"/>
                    <a:pt x="21252" y="13009"/>
                    <a:pt x="17594" y="15177"/>
                  </a:cubicBezTo>
                  <a:cubicBezTo>
                    <a:pt x="13935" y="17345"/>
                    <a:pt x="6968" y="194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4884836" y="3606436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5378408" y="2998540"/>
              <a:ext cx="433529" cy="662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09" fill="norm" stroke="1" extrusionOk="0">
                  <a:moveTo>
                    <a:pt x="3860" y="4661"/>
                  </a:moveTo>
                  <a:cubicBezTo>
                    <a:pt x="3336" y="4593"/>
                    <a:pt x="2812" y="4525"/>
                    <a:pt x="2130" y="4491"/>
                  </a:cubicBezTo>
                  <a:cubicBezTo>
                    <a:pt x="1449" y="4456"/>
                    <a:pt x="610" y="4456"/>
                    <a:pt x="243" y="3910"/>
                  </a:cubicBezTo>
                  <a:cubicBezTo>
                    <a:pt x="-124" y="3363"/>
                    <a:pt x="-19" y="2269"/>
                    <a:pt x="191" y="1586"/>
                  </a:cubicBezTo>
                  <a:cubicBezTo>
                    <a:pt x="400" y="902"/>
                    <a:pt x="715" y="629"/>
                    <a:pt x="1134" y="389"/>
                  </a:cubicBezTo>
                  <a:cubicBezTo>
                    <a:pt x="1554" y="150"/>
                    <a:pt x="2078" y="-55"/>
                    <a:pt x="2445" y="13"/>
                  </a:cubicBezTo>
                  <a:cubicBezTo>
                    <a:pt x="2812" y="82"/>
                    <a:pt x="3022" y="423"/>
                    <a:pt x="3284" y="1517"/>
                  </a:cubicBezTo>
                  <a:cubicBezTo>
                    <a:pt x="3546" y="2611"/>
                    <a:pt x="3860" y="4456"/>
                    <a:pt x="3965" y="6404"/>
                  </a:cubicBezTo>
                  <a:cubicBezTo>
                    <a:pt x="4070" y="8353"/>
                    <a:pt x="3965" y="10403"/>
                    <a:pt x="3756" y="11634"/>
                  </a:cubicBezTo>
                  <a:cubicBezTo>
                    <a:pt x="3546" y="12864"/>
                    <a:pt x="3231" y="13274"/>
                    <a:pt x="2812" y="13582"/>
                  </a:cubicBezTo>
                  <a:cubicBezTo>
                    <a:pt x="2393" y="13889"/>
                    <a:pt x="1868" y="14094"/>
                    <a:pt x="1501" y="14026"/>
                  </a:cubicBezTo>
                  <a:cubicBezTo>
                    <a:pt x="1134" y="13958"/>
                    <a:pt x="925" y="13616"/>
                    <a:pt x="1187" y="12796"/>
                  </a:cubicBezTo>
                  <a:cubicBezTo>
                    <a:pt x="1449" y="11975"/>
                    <a:pt x="2183" y="10677"/>
                    <a:pt x="3231" y="9173"/>
                  </a:cubicBezTo>
                  <a:cubicBezTo>
                    <a:pt x="4280" y="7669"/>
                    <a:pt x="5643" y="5960"/>
                    <a:pt x="6692" y="4661"/>
                  </a:cubicBezTo>
                  <a:cubicBezTo>
                    <a:pt x="7740" y="3363"/>
                    <a:pt x="8474" y="2474"/>
                    <a:pt x="9051" y="1825"/>
                  </a:cubicBezTo>
                  <a:cubicBezTo>
                    <a:pt x="9627" y="1175"/>
                    <a:pt x="10047" y="765"/>
                    <a:pt x="10204" y="765"/>
                  </a:cubicBezTo>
                  <a:cubicBezTo>
                    <a:pt x="10361" y="765"/>
                    <a:pt x="10257" y="1175"/>
                    <a:pt x="9575" y="2679"/>
                  </a:cubicBezTo>
                  <a:cubicBezTo>
                    <a:pt x="8893" y="4183"/>
                    <a:pt x="7635" y="6780"/>
                    <a:pt x="6534" y="9139"/>
                  </a:cubicBezTo>
                  <a:cubicBezTo>
                    <a:pt x="5433" y="11497"/>
                    <a:pt x="4490" y="13616"/>
                    <a:pt x="4018" y="15325"/>
                  </a:cubicBezTo>
                  <a:cubicBezTo>
                    <a:pt x="3546" y="17034"/>
                    <a:pt x="3546" y="18332"/>
                    <a:pt x="3756" y="19255"/>
                  </a:cubicBezTo>
                  <a:cubicBezTo>
                    <a:pt x="3965" y="20178"/>
                    <a:pt x="4385" y="20725"/>
                    <a:pt x="5014" y="21067"/>
                  </a:cubicBezTo>
                  <a:cubicBezTo>
                    <a:pt x="5643" y="21408"/>
                    <a:pt x="6482" y="21545"/>
                    <a:pt x="7530" y="21237"/>
                  </a:cubicBezTo>
                  <a:cubicBezTo>
                    <a:pt x="8579" y="20930"/>
                    <a:pt x="9837" y="20178"/>
                    <a:pt x="10728" y="18948"/>
                  </a:cubicBezTo>
                  <a:cubicBezTo>
                    <a:pt x="11620" y="17717"/>
                    <a:pt x="12144" y="16008"/>
                    <a:pt x="12301" y="14983"/>
                  </a:cubicBezTo>
                  <a:cubicBezTo>
                    <a:pt x="12459" y="13958"/>
                    <a:pt x="12249" y="13616"/>
                    <a:pt x="11829" y="13445"/>
                  </a:cubicBezTo>
                  <a:cubicBezTo>
                    <a:pt x="11410" y="13274"/>
                    <a:pt x="10781" y="13274"/>
                    <a:pt x="10204" y="13411"/>
                  </a:cubicBezTo>
                  <a:cubicBezTo>
                    <a:pt x="9627" y="13548"/>
                    <a:pt x="9103" y="13821"/>
                    <a:pt x="9103" y="14026"/>
                  </a:cubicBezTo>
                  <a:cubicBezTo>
                    <a:pt x="9103" y="14231"/>
                    <a:pt x="9627" y="14368"/>
                    <a:pt x="11043" y="14026"/>
                  </a:cubicBezTo>
                  <a:cubicBezTo>
                    <a:pt x="12459" y="13684"/>
                    <a:pt x="14765" y="12864"/>
                    <a:pt x="16653" y="12180"/>
                  </a:cubicBezTo>
                  <a:cubicBezTo>
                    <a:pt x="18540" y="11497"/>
                    <a:pt x="20008" y="10950"/>
                    <a:pt x="21476" y="10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6166755" y="3019821"/>
              <a:ext cx="267482" cy="382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25" fill="norm" stroke="1" extrusionOk="0">
                  <a:moveTo>
                    <a:pt x="12719" y="2614"/>
                  </a:moveTo>
                  <a:cubicBezTo>
                    <a:pt x="12212" y="2024"/>
                    <a:pt x="11706" y="1433"/>
                    <a:pt x="10947" y="1079"/>
                  </a:cubicBezTo>
                  <a:cubicBezTo>
                    <a:pt x="10187" y="725"/>
                    <a:pt x="9175" y="607"/>
                    <a:pt x="8331" y="784"/>
                  </a:cubicBezTo>
                  <a:cubicBezTo>
                    <a:pt x="7488" y="961"/>
                    <a:pt x="6812" y="1433"/>
                    <a:pt x="5463" y="3145"/>
                  </a:cubicBezTo>
                  <a:cubicBezTo>
                    <a:pt x="4112" y="4856"/>
                    <a:pt x="2087" y="7807"/>
                    <a:pt x="991" y="10758"/>
                  </a:cubicBezTo>
                  <a:cubicBezTo>
                    <a:pt x="-106" y="13709"/>
                    <a:pt x="-275" y="16660"/>
                    <a:pt x="400" y="18548"/>
                  </a:cubicBezTo>
                  <a:cubicBezTo>
                    <a:pt x="1075" y="20437"/>
                    <a:pt x="2594" y="21263"/>
                    <a:pt x="4872" y="21322"/>
                  </a:cubicBezTo>
                  <a:cubicBezTo>
                    <a:pt x="7150" y="21381"/>
                    <a:pt x="10187" y="20673"/>
                    <a:pt x="12719" y="18902"/>
                  </a:cubicBezTo>
                  <a:cubicBezTo>
                    <a:pt x="15250" y="17132"/>
                    <a:pt x="17275" y="14299"/>
                    <a:pt x="18034" y="11407"/>
                  </a:cubicBezTo>
                  <a:cubicBezTo>
                    <a:pt x="18794" y="8515"/>
                    <a:pt x="18287" y="5565"/>
                    <a:pt x="16937" y="3558"/>
                  </a:cubicBezTo>
                  <a:cubicBezTo>
                    <a:pt x="15587" y="1551"/>
                    <a:pt x="13394" y="489"/>
                    <a:pt x="11453" y="135"/>
                  </a:cubicBezTo>
                  <a:cubicBezTo>
                    <a:pt x="9512" y="-219"/>
                    <a:pt x="7825" y="135"/>
                    <a:pt x="6559" y="1079"/>
                  </a:cubicBezTo>
                  <a:cubicBezTo>
                    <a:pt x="5294" y="2024"/>
                    <a:pt x="4450" y="3558"/>
                    <a:pt x="4028" y="4797"/>
                  </a:cubicBezTo>
                  <a:cubicBezTo>
                    <a:pt x="3606" y="6037"/>
                    <a:pt x="3606" y="6981"/>
                    <a:pt x="4028" y="7748"/>
                  </a:cubicBezTo>
                  <a:cubicBezTo>
                    <a:pt x="4450" y="8515"/>
                    <a:pt x="5294" y="9106"/>
                    <a:pt x="8247" y="9047"/>
                  </a:cubicBezTo>
                  <a:cubicBezTo>
                    <a:pt x="11200" y="8988"/>
                    <a:pt x="16262" y="8279"/>
                    <a:pt x="21325" y="7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6548536" y="3168286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6555883" y="3250836"/>
              <a:ext cx="195854" cy="40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0917" fill="norm" stroke="1" extrusionOk="0">
                  <a:moveTo>
                    <a:pt x="2678" y="12960"/>
                  </a:moveTo>
                  <a:cubicBezTo>
                    <a:pt x="1285" y="16200"/>
                    <a:pt x="-109" y="19440"/>
                    <a:pt x="7" y="20520"/>
                  </a:cubicBezTo>
                  <a:cubicBezTo>
                    <a:pt x="123" y="21600"/>
                    <a:pt x="1749" y="20520"/>
                    <a:pt x="5581" y="16740"/>
                  </a:cubicBezTo>
                  <a:cubicBezTo>
                    <a:pt x="9414" y="12960"/>
                    <a:pt x="15452" y="6480"/>
                    <a:pt x="2149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6924643" y="2965195"/>
              <a:ext cx="284294" cy="338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043" fill="norm" stroke="1" extrusionOk="0">
                  <a:moveTo>
                    <a:pt x="15138" y="3550"/>
                  </a:moveTo>
                  <a:cubicBezTo>
                    <a:pt x="14344" y="2496"/>
                    <a:pt x="13550" y="1442"/>
                    <a:pt x="12676" y="850"/>
                  </a:cubicBezTo>
                  <a:cubicBezTo>
                    <a:pt x="11803" y="257"/>
                    <a:pt x="10850" y="125"/>
                    <a:pt x="9261" y="784"/>
                  </a:cubicBezTo>
                  <a:cubicBezTo>
                    <a:pt x="7673" y="1442"/>
                    <a:pt x="5450" y="2891"/>
                    <a:pt x="3703" y="5525"/>
                  </a:cubicBezTo>
                  <a:cubicBezTo>
                    <a:pt x="1956" y="8160"/>
                    <a:pt x="685" y="11979"/>
                    <a:pt x="208" y="14613"/>
                  </a:cubicBezTo>
                  <a:cubicBezTo>
                    <a:pt x="-268" y="17247"/>
                    <a:pt x="50" y="18696"/>
                    <a:pt x="1400" y="19750"/>
                  </a:cubicBezTo>
                  <a:cubicBezTo>
                    <a:pt x="2750" y="20803"/>
                    <a:pt x="5132" y="21462"/>
                    <a:pt x="7594" y="20738"/>
                  </a:cubicBezTo>
                  <a:cubicBezTo>
                    <a:pt x="10056" y="20013"/>
                    <a:pt x="12597" y="17906"/>
                    <a:pt x="14185" y="15403"/>
                  </a:cubicBezTo>
                  <a:cubicBezTo>
                    <a:pt x="15773" y="12901"/>
                    <a:pt x="16408" y="10003"/>
                    <a:pt x="16329" y="7435"/>
                  </a:cubicBezTo>
                  <a:cubicBezTo>
                    <a:pt x="16250" y="4867"/>
                    <a:pt x="15456" y="2628"/>
                    <a:pt x="13788" y="1377"/>
                  </a:cubicBezTo>
                  <a:cubicBezTo>
                    <a:pt x="12120" y="125"/>
                    <a:pt x="9579" y="-138"/>
                    <a:pt x="7435" y="60"/>
                  </a:cubicBezTo>
                  <a:cubicBezTo>
                    <a:pt x="5291" y="257"/>
                    <a:pt x="3544" y="916"/>
                    <a:pt x="2511" y="1640"/>
                  </a:cubicBezTo>
                  <a:cubicBezTo>
                    <a:pt x="1479" y="2364"/>
                    <a:pt x="1161" y="3155"/>
                    <a:pt x="1797" y="3682"/>
                  </a:cubicBezTo>
                  <a:cubicBezTo>
                    <a:pt x="2432" y="4208"/>
                    <a:pt x="4020" y="4472"/>
                    <a:pt x="7435" y="4669"/>
                  </a:cubicBezTo>
                  <a:cubicBezTo>
                    <a:pt x="10850" y="4867"/>
                    <a:pt x="16091" y="4999"/>
                    <a:pt x="21332" y="51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7194156" y="3267770"/>
              <a:ext cx="118307" cy="111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019" fill="norm" stroke="1" extrusionOk="0">
                  <a:moveTo>
                    <a:pt x="12655" y="2800"/>
                  </a:moveTo>
                  <a:cubicBezTo>
                    <a:pt x="10793" y="2400"/>
                    <a:pt x="8931" y="2000"/>
                    <a:pt x="7442" y="2600"/>
                  </a:cubicBezTo>
                  <a:cubicBezTo>
                    <a:pt x="5952" y="3200"/>
                    <a:pt x="4835" y="4800"/>
                    <a:pt x="3718" y="6600"/>
                  </a:cubicBezTo>
                  <a:cubicBezTo>
                    <a:pt x="2600" y="8400"/>
                    <a:pt x="1483" y="10400"/>
                    <a:pt x="738" y="12800"/>
                  </a:cubicBezTo>
                  <a:cubicBezTo>
                    <a:pt x="-7" y="15200"/>
                    <a:pt x="-379" y="18000"/>
                    <a:pt x="552" y="19600"/>
                  </a:cubicBezTo>
                  <a:cubicBezTo>
                    <a:pt x="1483" y="21200"/>
                    <a:pt x="3718" y="21600"/>
                    <a:pt x="7255" y="20000"/>
                  </a:cubicBezTo>
                  <a:cubicBezTo>
                    <a:pt x="10793" y="18400"/>
                    <a:pt x="15635" y="14800"/>
                    <a:pt x="18242" y="11400"/>
                  </a:cubicBezTo>
                  <a:cubicBezTo>
                    <a:pt x="20849" y="8000"/>
                    <a:pt x="21221" y="4800"/>
                    <a:pt x="20476" y="2800"/>
                  </a:cubicBezTo>
                  <a:cubicBezTo>
                    <a:pt x="19731" y="800"/>
                    <a:pt x="17869" y="0"/>
                    <a:pt x="16007" y="0"/>
                  </a:cubicBezTo>
                  <a:cubicBezTo>
                    <a:pt x="14145" y="0"/>
                    <a:pt x="12283" y="800"/>
                    <a:pt x="10421" y="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7431186" y="3276236"/>
              <a:ext cx="127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5361086" y="3835462"/>
              <a:ext cx="1424518" cy="120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21524"/>
                  </a:moveTo>
                  <a:cubicBezTo>
                    <a:pt x="1252" y="19629"/>
                    <a:pt x="2503" y="17735"/>
                    <a:pt x="3755" y="15650"/>
                  </a:cubicBezTo>
                  <a:cubicBezTo>
                    <a:pt x="5007" y="13566"/>
                    <a:pt x="6259" y="11292"/>
                    <a:pt x="7462" y="9208"/>
                  </a:cubicBezTo>
                  <a:cubicBezTo>
                    <a:pt x="8666" y="7124"/>
                    <a:pt x="9821" y="5229"/>
                    <a:pt x="10993" y="3713"/>
                  </a:cubicBezTo>
                  <a:cubicBezTo>
                    <a:pt x="12164" y="2198"/>
                    <a:pt x="13352" y="1061"/>
                    <a:pt x="14571" y="492"/>
                  </a:cubicBezTo>
                  <a:cubicBezTo>
                    <a:pt x="15791" y="-76"/>
                    <a:pt x="17042" y="-76"/>
                    <a:pt x="18166" y="113"/>
                  </a:cubicBezTo>
                  <a:cubicBezTo>
                    <a:pt x="19289" y="303"/>
                    <a:pt x="20284" y="682"/>
                    <a:pt x="20862" y="1061"/>
                  </a:cubicBezTo>
                  <a:cubicBezTo>
                    <a:pt x="21440" y="1440"/>
                    <a:pt x="21600" y="1819"/>
                    <a:pt x="21600" y="2577"/>
                  </a:cubicBezTo>
                  <a:cubicBezTo>
                    <a:pt x="21600" y="3335"/>
                    <a:pt x="21440" y="4471"/>
                    <a:pt x="21263" y="5419"/>
                  </a:cubicBezTo>
                  <a:cubicBezTo>
                    <a:pt x="21086" y="6366"/>
                    <a:pt x="20894" y="7124"/>
                    <a:pt x="20701" y="78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5587242" y="4008847"/>
              <a:ext cx="1120045" cy="137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235" fill="norm" stroke="1" extrusionOk="0">
                  <a:moveTo>
                    <a:pt x="48" y="21235"/>
                  </a:moveTo>
                  <a:cubicBezTo>
                    <a:pt x="7" y="18617"/>
                    <a:pt x="-34" y="15999"/>
                    <a:pt x="48" y="14526"/>
                  </a:cubicBezTo>
                  <a:cubicBezTo>
                    <a:pt x="129" y="13053"/>
                    <a:pt x="333" y="12726"/>
                    <a:pt x="1229" y="12071"/>
                  </a:cubicBezTo>
                  <a:cubicBezTo>
                    <a:pt x="2126" y="11417"/>
                    <a:pt x="3715" y="10435"/>
                    <a:pt x="5346" y="8635"/>
                  </a:cubicBezTo>
                  <a:cubicBezTo>
                    <a:pt x="6976" y="6835"/>
                    <a:pt x="8647" y="4217"/>
                    <a:pt x="10257" y="2417"/>
                  </a:cubicBezTo>
                  <a:cubicBezTo>
                    <a:pt x="11866" y="617"/>
                    <a:pt x="13415" y="-365"/>
                    <a:pt x="15290" y="126"/>
                  </a:cubicBezTo>
                  <a:cubicBezTo>
                    <a:pt x="17164" y="617"/>
                    <a:pt x="19365" y="2580"/>
                    <a:pt x="21566" y="4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399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297336" y="2582631"/>
              <a:ext cx="726059" cy="978180"/>
            </a:xfrm>
            <a:prstGeom prst="rect">
              <a:avLst/>
            </a:prstGeom>
            <a:effectLst/>
          </p:spPr>
        </p:pic>
        <p:pic>
          <p:nvPicPr>
            <p:cNvPr id="2401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105069" y="2559846"/>
              <a:ext cx="297168" cy="387322"/>
            </a:xfrm>
            <a:prstGeom prst="rect">
              <a:avLst/>
            </a:prstGeom>
            <a:effectLst/>
          </p:spPr>
        </p:pic>
        <p:pic>
          <p:nvPicPr>
            <p:cNvPr id="2403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867056" y="799028"/>
              <a:ext cx="367531" cy="490661"/>
            </a:xfrm>
            <a:prstGeom prst="rect">
              <a:avLst/>
            </a:prstGeom>
            <a:effectLst/>
          </p:spPr>
        </p:pic>
        <p:pic>
          <p:nvPicPr>
            <p:cNvPr id="2405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979363" y="530805"/>
              <a:ext cx="223474" cy="180032"/>
            </a:xfrm>
            <a:prstGeom prst="rect">
              <a:avLst/>
            </a:prstGeom>
            <a:effectLst/>
          </p:spPr>
        </p:pic>
        <p:pic>
          <p:nvPicPr>
            <p:cNvPr id="2407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9403597" y="971186"/>
              <a:ext cx="307240" cy="222251"/>
            </a:xfrm>
            <a:prstGeom prst="rect">
              <a:avLst/>
            </a:prstGeom>
            <a:effectLst/>
          </p:spPr>
        </p:pic>
        <p:pic>
          <p:nvPicPr>
            <p:cNvPr id="2409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9453401" y="1161686"/>
              <a:ext cx="320936" cy="199103"/>
            </a:xfrm>
            <a:prstGeom prst="rect">
              <a:avLst/>
            </a:prstGeom>
            <a:effectLst/>
          </p:spPr>
        </p:pic>
        <p:pic>
          <p:nvPicPr>
            <p:cNvPr id="2411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0048028" y="770445"/>
              <a:ext cx="297809" cy="539543"/>
            </a:xfrm>
            <a:prstGeom prst="rect">
              <a:avLst/>
            </a:prstGeom>
            <a:effectLst/>
          </p:spPr>
        </p:pic>
        <p:pic>
          <p:nvPicPr>
            <p:cNvPr id="2413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0347016" y="965200"/>
              <a:ext cx="138521" cy="255514"/>
            </a:xfrm>
            <a:prstGeom prst="rect">
              <a:avLst/>
            </a:prstGeom>
            <a:effectLst/>
          </p:spPr>
        </p:pic>
        <p:pic>
          <p:nvPicPr>
            <p:cNvPr id="2415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0441086" y="933086"/>
              <a:ext cx="215901" cy="270656"/>
            </a:xfrm>
            <a:prstGeom prst="rect">
              <a:avLst/>
            </a:prstGeom>
            <a:effectLst/>
          </p:spPr>
        </p:pic>
        <p:pic>
          <p:nvPicPr>
            <p:cNvPr id="2417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0721680" y="723699"/>
              <a:ext cx="182957" cy="558638"/>
            </a:xfrm>
            <a:prstGeom prst="rect">
              <a:avLst/>
            </a:prstGeom>
            <a:effectLst/>
          </p:spPr>
        </p:pic>
        <p:pic>
          <p:nvPicPr>
            <p:cNvPr id="2419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0966395" y="764105"/>
              <a:ext cx="370042" cy="486482"/>
            </a:xfrm>
            <a:prstGeom prst="rect">
              <a:avLst/>
            </a:prstGeom>
            <a:effectLst/>
          </p:spPr>
        </p:pic>
        <p:pic>
          <p:nvPicPr>
            <p:cNvPr id="2421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1209436" y="1244236"/>
              <a:ext cx="92921" cy="171451"/>
            </a:xfrm>
            <a:prstGeom prst="rect">
              <a:avLst/>
            </a:prstGeom>
            <a:effectLst/>
          </p:spPr>
        </p:pic>
        <p:pic>
          <p:nvPicPr>
            <p:cNvPr id="2423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1522017" y="899881"/>
              <a:ext cx="170020" cy="307779"/>
            </a:xfrm>
            <a:prstGeom prst="rect">
              <a:avLst/>
            </a:prstGeom>
            <a:effectLst/>
          </p:spPr>
        </p:pic>
        <p:pic>
          <p:nvPicPr>
            <p:cNvPr id="2425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1672986" y="931870"/>
              <a:ext cx="247651" cy="247132"/>
            </a:xfrm>
            <a:prstGeom prst="rect">
              <a:avLst/>
            </a:prstGeom>
            <a:effectLst/>
          </p:spPr>
        </p:pic>
        <p:pic>
          <p:nvPicPr>
            <p:cNvPr id="2427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1835716" y="658260"/>
              <a:ext cx="237321" cy="207180"/>
            </a:xfrm>
            <a:prstGeom prst="rect">
              <a:avLst/>
            </a:prstGeom>
            <a:effectLst/>
          </p:spPr>
        </p:pic>
        <p:pic>
          <p:nvPicPr>
            <p:cNvPr id="2429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2009536" y="571136"/>
              <a:ext cx="187743" cy="596901"/>
            </a:xfrm>
            <a:prstGeom prst="rect">
              <a:avLst/>
            </a:prstGeom>
            <a:effectLst/>
          </p:spPr>
        </p:pic>
        <p:pic>
          <p:nvPicPr>
            <p:cNvPr id="2431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0910986" y="1397363"/>
              <a:ext cx="273051" cy="117014"/>
            </a:xfrm>
            <a:prstGeom prst="rect">
              <a:avLst/>
            </a:prstGeom>
            <a:effectLst/>
          </p:spPr>
        </p:pic>
        <p:pic>
          <p:nvPicPr>
            <p:cNvPr id="2433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684292" y="2252664"/>
              <a:ext cx="2852335" cy="1579458"/>
            </a:xfrm>
            <a:prstGeom prst="rect">
              <a:avLst/>
            </a:prstGeom>
            <a:effectLst/>
          </p:spPr>
        </p:pic>
        <p:pic>
          <p:nvPicPr>
            <p:cNvPr id="2435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2421036" y="4445062"/>
              <a:ext cx="1309233" cy="253575"/>
            </a:xfrm>
            <a:prstGeom prst="rect">
              <a:avLst/>
            </a:prstGeom>
            <a:effectLst/>
          </p:spPr>
        </p:pic>
        <p:pic>
          <p:nvPicPr>
            <p:cNvPr id="2437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2770701" y="4571636"/>
              <a:ext cx="952086" cy="171026"/>
            </a:xfrm>
            <a:prstGeom prst="rect">
              <a:avLst/>
            </a:prstGeom>
            <a:effectLst/>
          </p:spPr>
        </p:pic>
        <p:pic>
          <p:nvPicPr>
            <p:cNvPr id="2439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0004192" y="1352186"/>
              <a:ext cx="614695" cy="177272"/>
            </a:xfrm>
            <a:prstGeom prst="rect">
              <a:avLst/>
            </a:prstGeom>
            <a:effectLst/>
          </p:spPr>
        </p:pic>
        <p:pic>
          <p:nvPicPr>
            <p:cNvPr id="2441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3470670" y="3578449"/>
              <a:ext cx="436267" cy="167325"/>
            </a:xfrm>
            <a:prstGeom prst="rect">
              <a:avLst/>
            </a:prstGeom>
            <a:effectLst/>
          </p:spPr>
        </p:pic>
        <p:pic>
          <p:nvPicPr>
            <p:cNvPr id="2443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3097258" y="4599951"/>
              <a:ext cx="493309" cy="256795"/>
            </a:xfrm>
            <a:prstGeom prst="rect">
              <a:avLst/>
            </a:prstGeom>
            <a:effectLst/>
          </p:spPr>
        </p:pic>
        <p:sp>
          <p:nvSpPr>
            <p:cNvPr id="2445" name="Line"/>
            <p:cNvSpPr/>
            <p:nvPr/>
          </p:nvSpPr>
          <p:spPr>
            <a:xfrm>
              <a:off x="7710586" y="3492136"/>
              <a:ext cx="889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8263036" y="3149236"/>
              <a:ext cx="292101" cy="303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0"/>
                  </a:moveTo>
                  <a:cubicBezTo>
                    <a:pt x="783" y="5250"/>
                    <a:pt x="1565" y="10500"/>
                    <a:pt x="2035" y="13500"/>
                  </a:cubicBezTo>
                  <a:cubicBezTo>
                    <a:pt x="2504" y="16500"/>
                    <a:pt x="2661" y="17250"/>
                    <a:pt x="2974" y="18150"/>
                  </a:cubicBezTo>
                  <a:cubicBezTo>
                    <a:pt x="3287" y="19050"/>
                    <a:pt x="3757" y="20100"/>
                    <a:pt x="4383" y="20475"/>
                  </a:cubicBezTo>
                  <a:cubicBezTo>
                    <a:pt x="5009" y="20850"/>
                    <a:pt x="5791" y="20550"/>
                    <a:pt x="6261" y="19950"/>
                  </a:cubicBezTo>
                  <a:cubicBezTo>
                    <a:pt x="6730" y="19350"/>
                    <a:pt x="6887" y="18450"/>
                    <a:pt x="7043" y="17025"/>
                  </a:cubicBezTo>
                  <a:cubicBezTo>
                    <a:pt x="7200" y="15600"/>
                    <a:pt x="7357" y="13650"/>
                    <a:pt x="7670" y="12300"/>
                  </a:cubicBezTo>
                  <a:cubicBezTo>
                    <a:pt x="7983" y="10950"/>
                    <a:pt x="8452" y="10200"/>
                    <a:pt x="8922" y="10350"/>
                  </a:cubicBezTo>
                  <a:cubicBezTo>
                    <a:pt x="9391" y="10500"/>
                    <a:pt x="9861" y="11550"/>
                    <a:pt x="10722" y="13425"/>
                  </a:cubicBezTo>
                  <a:cubicBezTo>
                    <a:pt x="11583" y="15300"/>
                    <a:pt x="12835" y="18000"/>
                    <a:pt x="13852" y="19575"/>
                  </a:cubicBezTo>
                  <a:cubicBezTo>
                    <a:pt x="14870" y="21150"/>
                    <a:pt x="15652" y="21600"/>
                    <a:pt x="16278" y="21525"/>
                  </a:cubicBezTo>
                  <a:cubicBezTo>
                    <a:pt x="16904" y="21450"/>
                    <a:pt x="17374" y="20850"/>
                    <a:pt x="17609" y="18525"/>
                  </a:cubicBezTo>
                  <a:cubicBezTo>
                    <a:pt x="17843" y="16200"/>
                    <a:pt x="17843" y="12150"/>
                    <a:pt x="17843" y="9750"/>
                  </a:cubicBezTo>
                  <a:cubicBezTo>
                    <a:pt x="17843" y="7350"/>
                    <a:pt x="17843" y="6600"/>
                    <a:pt x="18470" y="6525"/>
                  </a:cubicBezTo>
                  <a:cubicBezTo>
                    <a:pt x="19096" y="6450"/>
                    <a:pt x="20348" y="7050"/>
                    <a:pt x="21600" y="76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8724069" y="3327036"/>
              <a:ext cx="18666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600" fill="norm" stroke="1" extrusionOk="0">
                  <a:moveTo>
                    <a:pt x="3929" y="21600"/>
                  </a:moveTo>
                  <a:cubicBezTo>
                    <a:pt x="2715" y="20700"/>
                    <a:pt x="1502" y="19800"/>
                    <a:pt x="774" y="18225"/>
                  </a:cubicBezTo>
                  <a:cubicBezTo>
                    <a:pt x="46" y="16650"/>
                    <a:pt x="-197" y="14400"/>
                    <a:pt x="167" y="11250"/>
                  </a:cubicBezTo>
                  <a:cubicBezTo>
                    <a:pt x="531" y="8100"/>
                    <a:pt x="1502" y="4050"/>
                    <a:pt x="3201" y="2025"/>
                  </a:cubicBezTo>
                  <a:cubicBezTo>
                    <a:pt x="4900" y="0"/>
                    <a:pt x="7327" y="0"/>
                    <a:pt x="9025" y="900"/>
                  </a:cubicBezTo>
                  <a:cubicBezTo>
                    <a:pt x="10724" y="1800"/>
                    <a:pt x="11695" y="3600"/>
                    <a:pt x="13030" y="5400"/>
                  </a:cubicBezTo>
                  <a:cubicBezTo>
                    <a:pt x="14365" y="7200"/>
                    <a:pt x="16064" y="9000"/>
                    <a:pt x="17520" y="8100"/>
                  </a:cubicBezTo>
                  <a:cubicBezTo>
                    <a:pt x="18976" y="7200"/>
                    <a:pt x="20190" y="3600"/>
                    <a:pt x="2140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8752564" y="3441336"/>
              <a:ext cx="196273" cy="127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252" fill="norm" stroke="1" extrusionOk="0">
                  <a:moveTo>
                    <a:pt x="7602" y="16997"/>
                  </a:moveTo>
                  <a:cubicBezTo>
                    <a:pt x="6672" y="18059"/>
                    <a:pt x="5743" y="19121"/>
                    <a:pt x="4582" y="20007"/>
                  </a:cubicBezTo>
                  <a:cubicBezTo>
                    <a:pt x="3421" y="20892"/>
                    <a:pt x="2027" y="21600"/>
                    <a:pt x="1214" y="21069"/>
                  </a:cubicBezTo>
                  <a:cubicBezTo>
                    <a:pt x="402" y="20538"/>
                    <a:pt x="169" y="18767"/>
                    <a:pt x="53" y="16820"/>
                  </a:cubicBezTo>
                  <a:cubicBezTo>
                    <a:pt x="-63" y="14872"/>
                    <a:pt x="-63" y="12748"/>
                    <a:pt x="866" y="10800"/>
                  </a:cubicBezTo>
                  <a:cubicBezTo>
                    <a:pt x="1795" y="8852"/>
                    <a:pt x="3653" y="7082"/>
                    <a:pt x="5047" y="6728"/>
                  </a:cubicBezTo>
                  <a:cubicBezTo>
                    <a:pt x="6440" y="6374"/>
                    <a:pt x="7369" y="7436"/>
                    <a:pt x="8879" y="8675"/>
                  </a:cubicBezTo>
                  <a:cubicBezTo>
                    <a:pt x="10389" y="9915"/>
                    <a:pt x="12479" y="11331"/>
                    <a:pt x="14685" y="9915"/>
                  </a:cubicBezTo>
                  <a:cubicBezTo>
                    <a:pt x="16892" y="8498"/>
                    <a:pt x="19214" y="4249"/>
                    <a:pt x="2153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9153044" y="3197920"/>
              <a:ext cx="316493" cy="370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77" fill="norm" stroke="1" extrusionOk="0">
                  <a:moveTo>
                    <a:pt x="795" y="2700"/>
                  </a:moveTo>
                  <a:cubicBezTo>
                    <a:pt x="363" y="2209"/>
                    <a:pt x="-69" y="1718"/>
                    <a:pt x="147" y="1350"/>
                  </a:cubicBezTo>
                  <a:cubicBezTo>
                    <a:pt x="363" y="982"/>
                    <a:pt x="1227" y="736"/>
                    <a:pt x="3387" y="491"/>
                  </a:cubicBezTo>
                  <a:cubicBezTo>
                    <a:pt x="5547" y="245"/>
                    <a:pt x="9003" y="0"/>
                    <a:pt x="11451" y="0"/>
                  </a:cubicBezTo>
                  <a:cubicBezTo>
                    <a:pt x="13899" y="0"/>
                    <a:pt x="15339" y="245"/>
                    <a:pt x="16347" y="552"/>
                  </a:cubicBezTo>
                  <a:cubicBezTo>
                    <a:pt x="17355" y="859"/>
                    <a:pt x="17931" y="1227"/>
                    <a:pt x="18147" y="1718"/>
                  </a:cubicBezTo>
                  <a:cubicBezTo>
                    <a:pt x="18363" y="2209"/>
                    <a:pt x="18219" y="2823"/>
                    <a:pt x="16707" y="4234"/>
                  </a:cubicBezTo>
                  <a:cubicBezTo>
                    <a:pt x="15195" y="5645"/>
                    <a:pt x="12315" y="7855"/>
                    <a:pt x="9507" y="10125"/>
                  </a:cubicBezTo>
                  <a:cubicBezTo>
                    <a:pt x="6699" y="12395"/>
                    <a:pt x="3963" y="14727"/>
                    <a:pt x="2379" y="16200"/>
                  </a:cubicBezTo>
                  <a:cubicBezTo>
                    <a:pt x="795" y="17673"/>
                    <a:pt x="363" y="18286"/>
                    <a:pt x="147" y="18961"/>
                  </a:cubicBezTo>
                  <a:cubicBezTo>
                    <a:pt x="-69" y="19636"/>
                    <a:pt x="-69" y="20373"/>
                    <a:pt x="291" y="20864"/>
                  </a:cubicBezTo>
                  <a:cubicBezTo>
                    <a:pt x="651" y="21355"/>
                    <a:pt x="1371" y="21600"/>
                    <a:pt x="3891" y="21416"/>
                  </a:cubicBezTo>
                  <a:cubicBezTo>
                    <a:pt x="6411" y="21232"/>
                    <a:pt x="10731" y="20618"/>
                    <a:pt x="13971" y="20189"/>
                  </a:cubicBezTo>
                  <a:cubicBezTo>
                    <a:pt x="17211" y="19759"/>
                    <a:pt x="19371" y="19514"/>
                    <a:pt x="21531" y="19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9602886" y="3555636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5136391" y="6540136"/>
              <a:ext cx="522214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600" fill="norm" stroke="1" extrusionOk="0">
                  <a:moveTo>
                    <a:pt x="63" y="21600"/>
                  </a:moveTo>
                  <a:cubicBezTo>
                    <a:pt x="28" y="20400"/>
                    <a:pt x="-7" y="19200"/>
                    <a:pt x="2" y="18150"/>
                  </a:cubicBezTo>
                  <a:cubicBezTo>
                    <a:pt x="11" y="17100"/>
                    <a:pt x="63" y="16200"/>
                    <a:pt x="216" y="15300"/>
                  </a:cubicBezTo>
                  <a:cubicBezTo>
                    <a:pt x="369" y="14400"/>
                    <a:pt x="623" y="13500"/>
                    <a:pt x="894" y="12450"/>
                  </a:cubicBezTo>
                  <a:cubicBezTo>
                    <a:pt x="1166" y="11400"/>
                    <a:pt x="1455" y="10200"/>
                    <a:pt x="1752" y="9150"/>
                  </a:cubicBezTo>
                  <a:cubicBezTo>
                    <a:pt x="2050" y="8100"/>
                    <a:pt x="2356" y="7200"/>
                    <a:pt x="2689" y="6600"/>
                  </a:cubicBezTo>
                  <a:cubicBezTo>
                    <a:pt x="3021" y="6000"/>
                    <a:pt x="3380" y="5700"/>
                    <a:pt x="3708" y="5400"/>
                  </a:cubicBezTo>
                  <a:cubicBezTo>
                    <a:pt x="4036" y="5100"/>
                    <a:pt x="4334" y="4800"/>
                    <a:pt x="4636" y="4500"/>
                  </a:cubicBezTo>
                  <a:cubicBezTo>
                    <a:pt x="4938" y="4200"/>
                    <a:pt x="5244" y="3900"/>
                    <a:pt x="5568" y="3750"/>
                  </a:cubicBezTo>
                  <a:cubicBezTo>
                    <a:pt x="5892" y="3600"/>
                    <a:pt x="6233" y="3600"/>
                    <a:pt x="6583" y="3450"/>
                  </a:cubicBezTo>
                  <a:cubicBezTo>
                    <a:pt x="6933" y="3300"/>
                    <a:pt x="7292" y="3000"/>
                    <a:pt x="7664" y="2850"/>
                  </a:cubicBezTo>
                  <a:cubicBezTo>
                    <a:pt x="8036" y="2700"/>
                    <a:pt x="8421" y="2700"/>
                    <a:pt x="8806" y="2700"/>
                  </a:cubicBezTo>
                  <a:cubicBezTo>
                    <a:pt x="9191" y="2700"/>
                    <a:pt x="9576" y="2700"/>
                    <a:pt x="9905" y="2550"/>
                  </a:cubicBezTo>
                  <a:cubicBezTo>
                    <a:pt x="10233" y="2400"/>
                    <a:pt x="10504" y="2100"/>
                    <a:pt x="10784" y="1800"/>
                  </a:cubicBezTo>
                  <a:cubicBezTo>
                    <a:pt x="11064" y="1500"/>
                    <a:pt x="11353" y="1200"/>
                    <a:pt x="11651" y="900"/>
                  </a:cubicBezTo>
                  <a:cubicBezTo>
                    <a:pt x="11948" y="600"/>
                    <a:pt x="12255" y="300"/>
                    <a:pt x="12552" y="150"/>
                  </a:cubicBezTo>
                  <a:cubicBezTo>
                    <a:pt x="12850" y="0"/>
                    <a:pt x="13139" y="0"/>
                    <a:pt x="13432" y="0"/>
                  </a:cubicBezTo>
                  <a:cubicBezTo>
                    <a:pt x="13725" y="0"/>
                    <a:pt x="14022" y="0"/>
                    <a:pt x="14320" y="0"/>
                  </a:cubicBezTo>
                  <a:cubicBezTo>
                    <a:pt x="14618" y="0"/>
                    <a:pt x="14915" y="0"/>
                    <a:pt x="15204" y="150"/>
                  </a:cubicBezTo>
                  <a:cubicBezTo>
                    <a:pt x="15493" y="300"/>
                    <a:pt x="15773" y="600"/>
                    <a:pt x="16053" y="900"/>
                  </a:cubicBezTo>
                  <a:cubicBezTo>
                    <a:pt x="16333" y="1200"/>
                    <a:pt x="16613" y="1500"/>
                    <a:pt x="16893" y="1800"/>
                  </a:cubicBezTo>
                  <a:cubicBezTo>
                    <a:pt x="17173" y="2100"/>
                    <a:pt x="17453" y="2400"/>
                    <a:pt x="17777" y="2850"/>
                  </a:cubicBezTo>
                  <a:cubicBezTo>
                    <a:pt x="18101" y="3300"/>
                    <a:pt x="18469" y="3900"/>
                    <a:pt x="18801" y="4350"/>
                  </a:cubicBezTo>
                  <a:cubicBezTo>
                    <a:pt x="19134" y="4800"/>
                    <a:pt x="19431" y="5100"/>
                    <a:pt x="19764" y="5400"/>
                  </a:cubicBezTo>
                  <a:cubicBezTo>
                    <a:pt x="20096" y="5700"/>
                    <a:pt x="20464" y="6000"/>
                    <a:pt x="20757" y="6450"/>
                  </a:cubicBezTo>
                  <a:cubicBezTo>
                    <a:pt x="21050" y="6900"/>
                    <a:pt x="21269" y="7500"/>
                    <a:pt x="21396" y="8250"/>
                  </a:cubicBezTo>
                  <a:cubicBezTo>
                    <a:pt x="21523" y="9000"/>
                    <a:pt x="21558" y="9900"/>
                    <a:pt x="21593" y="1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4891186" y="4382081"/>
              <a:ext cx="5924551" cy="2037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0" fill="norm" stroke="1" extrusionOk="0">
                  <a:moveTo>
                    <a:pt x="0" y="21321"/>
                  </a:moveTo>
                  <a:cubicBezTo>
                    <a:pt x="131" y="21276"/>
                    <a:pt x="262" y="21231"/>
                    <a:pt x="424" y="21164"/>
                  </a:cubicBezTo>
                  <a:cubicBezTo>
                    <a:pt x="586" y="21097"/>
                    <a:pt x="779" y="21007"/>
                    <a:pt x="1003" y="20906"/>
                  </a:cubicBezTo>
                  <a:cubicBezTo>
                    <a:pt x="1227" y="20805"/>
                    <a:pt x="1482" y="20693"/>
                    <a:pt x="1740" y="20547"/>
                  </a:cubicBezTo>
                  <a:cubicBezTo>
                    <a:pt x="1999" y="20401"/>
                    <a:pt x="2261" y="20222"/>
                    <a:pt x="2512" y="19997"/>
                  </a:cubicBezTo>
                  <a:cubicBezTo>
                    <a:pt x="2763" y="19773"/>
                    <a:pt x="3002" y="19504"/>
                    <a:pt x="3237" y="19156"/>
                  </a:cubicBezTo>
                  <a:cubicBezTo>
                    <a:pt x="3473" y="18809"/>
                    <a:pt x="3704" y="18383"/>
                    <a:pt x="3916" y="17968"/>
                  </a:cubicBezTo>
                  <a:cubicBezTo>
                    <a:pt x="4129" y="17553"/>
                    <a:pt x="4322" y="17149"/>
                    <a:pt x="4495" y="16655"/>
                  </a:cubicBezTo>
                  <a:cubicBezTo>
                    <a:pt x="4669" y="16162"/>
                    <a:pt x="4823" y="15579"/>
                    <a:pt x="4981" y="14895"/>
                  </a:cubicBezTo>
                  <a:cubicBezTo>
                    <a:pt x="5140" y="14211"/>
                    <a:pt x="5302" y="13426"/>
                    <a:pt x="5464" y="12685"/>
                  </a:cubicBezTo>
                  <a:cubicBezTo>
                    <a:pt x="5626" y="11945"/>
                    <a:pt x="5788" y="11250"/>
                    <a:pt x="5934" y="10543"/>
                  </a:cubicBezTo>
                  <a:cubicBezTo>
                    <a:pt x="6081" y="9837"/>
                    <a:pt x="6212" y="9119"/>
                    <a:pt x="6340" y="8446"/>
                  </a:cubicBezTo>
                  <a:cubicBezTo>
                    <a:pt x="6467" y="7773"/>
                    <a:pt x="6590" y="7145"/>
                    <a:pt x="6718" y="6495"/>
                  </a:cubicBezTo>
                  <a:cubicBezTo>
                    <a:pt x="6845" y="5844"/>
                    <a:pt x="6976" y="5171"/>
                    <a:pt x="7104" y="4588"/>
                  </a:cubicBezTo>
                  <a:cubicBezTo>
                    <a:pt x="7231" y="4005"/>
                    <a:pt x="7354" y="3511"/>
                    <a:pt x="7501" y="3040"/>
                  </a:cubicBezTo>
                  <a:cubicBezTo>
                    <a:pt x="7648" y="2569"/>
                    <a:pt x="7817" y="2121"/>
                    <a:pt x="8006" y="1740"/>
                  </a:cubicBezTo>
                  <a:cubicBezTo>
                    <a:pt x="8195" y="1358"/>
                    <a:pt x="8404" y="1044"/>
                    <a:pt x="8612" y="786"/>
                  </a:cubicBezTo>
                  <a:cubicBezTo>
                    <a:pt x="8821" y="528"/>
                    <a:pt x="9029" y="326"/>
                    <a:pt x="9268" y="192"/>
                  </a:cubicBezTo>
                  <a:cubicBezTo>
                    <a:pt x="9507" y="57"/>
                    <a:pt x="9777" y="-10"/>
                    <a:pt x="10044" y="1"/>
                  </a:cubicBezTo>
                  <a:cubicBezTo>
                    <a:pt x="10310" y="12"/>
                    <a:pt x="10572" y="102"/>
                    <a:pt x="10827" y="214"/>
                  </a:cubicBezTo>
                  <a:cubicBezTo>
                    <a:pt x="11082" y="326"/>
                    <a:pt x="11329" y="461"/>
                    <a:pt x="11576" y="652"/>
                  </a:cubicBezTo>
                  <a:cubicBezTo>
                    <a:pt x="11823" y="842"/>
                    <a:pt x="12069" y="1089"/>
                    <a:pt x="12278" y="1381"/>
                  </a:cubicBezTo>
                  <a:cubicBezTo>
                    <a:pt x="12486" y="1672"/>
                    <a:pt x="12656" y="2009"/>
                    <a:pt x="12864" y="2469"/>
                  </a:cubicBezTo>
                  <a:cubicBezTo>
                    <a:pt x="13073" y="2928"/>
                    <a:pt x="13320" y="3511"/>
                    <a:pt x="13524" y="4095"/>
                  </a:cubicBezTo>
                  <a:cubicBezTo>
                    <a:pt x="13729" y="4678"/>
                    <a:pt x="13891" y="5261"/>
                    <a:pt x="14033" y="5833"/>
                  </a:cubicBezTo>
                  <a:cubicBezTo>
                    <a:pt x="14176" y="6405"/>
                    <a:pt x="14300" y="6966"/>
                    <a:pt x="14439" y="7616"/>
                  </a:cubicBezTo>
                  <a:cubicBezTo>
                    <a:pt x="14577" y="8267"/>
                    <a:pt x="14732" y="9007"/>
                    <a:pt x="14867" y="9769"/>
                  </a:cubicBezTo>
                  <a:cubicBezTo>
                    <a:pt x="15002" y="10532"/>
                    <a:pt x="15118" y="11317"/>
                    <a:pt x="15214" y="12001"/>
                  </a:cubicBezTo>
                  <a:cubicBezTo>
                    <a:pt x="15311" y="12685"/>
                    <a:pt x="15388" y="13269"/>
                    <a:pt x="15511" y="13897"/>
                  </a:cubicBezTo>
                  <a:cubicBezTo>
                    <a:pt x="15635" y="14525"/>
                    <a:pt x="15805" y="15197"/>
                    <a:pt x="15982" y="15859"/>
                  </a:cubicBezTo>
                  <a:cubicBezTo>
                    <a:pt x="16159" y="16521"/>
                    <a:pt x="16345" y="17171"/>
                    <a:pt x="16553" y="17743"/>
                  </a:cubicBezTo>
                  <a:cubicBezTo>
                    <a:pt x="16761" y="18315"/>
                    <a:pt x="16993" y="18809"/>
                    <a:pt x="17248" y="19190"/>
                  </a:cubicBezTo>
                  <a:cubicBezTo>
                    <a:pt x="17502" y="19571"/>
                    <a:pt x="17780" y="19840"/>
                    <a:pt x="18046" y="20042"/>
                  </a:cubicBezTo>
                  <a:cubicBezTo>
                    <a:pt x="18313" y="20244"/>
                    <a:pt x="18567" y="20379"/>
                    <a:pt x="18841" y="20502"/>
                  </a:cubicBezTo>
                  <a:cubicBezTo>
                    <a:pt x="19115" y="20626"/>
                    <a:pt x="19408" y="20738"/>
                    <a:pt x="19705" y="20850"/>
                  </a:cubicBezTo>
                  <a:cubicBezTo>
                    <a:pt x="20003" y="20962"/>
                    <a:pt x="20304" y="21074"/>
                    <a:pt x="20620" y="21197"/>
                  </a:cubicBezTo>
                  <a:cubicBezTo>
                    <a:pt x="20936" y="21321"/>
                    <a:pt x="21268" y="21455"/>
                    <a:pt x="21600" y="215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7628036" y="4482736"/>
              <a:ext cx="44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600"/>
                    <a:pt x="11314" y="1200"/>
                    <a:pt x="7714" y="4800"/>
                  </a:cubicBezTo>
                  <a:cubicBezTo>
                    <a:pt x="4114" y="8400"/>
                    <a:pt x="2057" y="15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7634386" y="4889136"/>
              <a:ext cx="38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7634386" y="5232036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7599180" y="5536836"/>
              <a:ext cx="9807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6000"/>
                    <a:pt x="2735" y="12000"/>
                    <a:pt x="575" y="15600"/>
                  </a:cubicBezTo>
                  <a:cubicBezTo>
                    <a:pt x="-1585" y="19200"/>
                    <a:pt x="2735" y="20400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7551836" y="6063886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7570886" y="6419486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7628036" y="6590936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7399982" y="6686186"/>
              <a:ext cx="220294" cy="314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246" fill="norm" stroke="1" extrusionOk="0">
                  <a:moveTo>
                    <a:pt x="14948" y="7295"/>
                  </a:moveTo>
                  <a:cubicBezTo>
                    <a:pt x="15148" y="6580"/>
                    <a:pt x="15348" y="5865"/>
                    <a:pt x="14648" y="5078"/>
                  </a:cubicBezTo>
                  <a:cubicBezTo>
                    <a:pt x="13948" y="4291"/>
                    <a:pt x="12348" y="3433"/>
                    <a:pt x="10948" y="3004"/>
                  </a:cubicBezTo>
                  <a:cubicBezTo>
                    <a:pt x="9548" y="2575"/>
                    <a:pt x="8348" y="2575"/>
                    <a:pt x="6648" y="3934"/>
                  </a:cubicBezTo>
                  <a:cubicBezTo>
                    <a:pt x="4948" y="5293"/>
                    <a:pt x="2748" y="8011"/>
                    <a:pt x="1448" y="10371"/>
                  </a:cubicBezTo>
                  <a:cubicBezTo>
                    <a:pt x="148" y="12731"/>
                    <a:pt x="-252" y="14734"/>
                    <a:pt x="148" y="16450"/>
                  </a:cubicBezTo>
                  <a:cubicBezTo>
                    <a:pt x="548" y="18167"/>
                    <a:pt x="1748" y="19597"/>
                    <a:pt x="3448" y="20456"/>
                  </a:cubicBezTo>
                  <a:cubicBezTo>
                    <a:pt x="5148" y="21314"/>
                    <a:pt x="7348" y="21600"/>
                    <a:pt x="10348" y="20670"/>
                  </a:cubicBezTo>
                  <a:cubicBezTo>
                    <a:pt x="13348" y="19740"/>
                    <a:pt x="17148" y="17595"/>
                    <a:pt x="19148" y="15020"/>
                  </a:cubicBezTo>
                  <a:cubicBezTo>
                    <a:pt x="21148" y="12445"/>
                    <a:pt x="21348" y="9441"/>
                    <a:pt x="19748" y="6866"/>
                  </a:cubicBezTo>
                  <a:cubicBezTo>
                    <a:pt x="18148" y="4291"/>
                    <a:pt x="14748" y="2146"/>
                    <a:pt x="1134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7526386" y="6555921"/>
              <a:ext cx="50851" cy="43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129" fill="norm" stroke="1" extrusionOk="0">
                  <a:moveTo>
                    <a:pt x="20756" y="7758"/>
                  </a:moveTo>
                  <a:cubicBezTo>
                    <a:pt x="18164" y="3643"/>
                    <a:pt x="15572" y="-471"/>
                    <a:pt x="13412" y="43"/>
                  </a:cubicBezTo>
                  <a:cubicBezTo>
                    <a:pt x="11252" y="558"/>
                    <a:pt x="9524" y="5700"/>
                    <a:pt x="8660" y="10843"/>
                  </a:cubicBezTo>
                  <a:cubicBezTo>
                    <a:pt x="7796" y="15986"/>
                    <a:pt x="7796" y="21129"/>
                    <a:pt x="8228" y="21129"/>
                  </a:cubicBezTo>
                  <a:cubicBezTo>
                    <a:pt x="8660" y="21129"/>
                    <a:pt x="9524" y="15986"/>
                    <a:pt x="7796" y="12386"/>
                  </a:cubicBezTo>
                  <a:cubicBezTo>
                    <a:pt x="6068" y="8786"/>
                    <a:pt x="1748" y="6729"/>
                    <a:pt x="452" y="8272"/>
                  </a:cubicBezTo>
                  <a:cubicBezTo>
                    <a:pt x="-844" y="9815"/>
                    <a:pt x="884" y="14958"/>
                    <a:pt x="2612" y="20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8806884" y="6484094"/>
              <a:ext cx="108087" cy="153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0928" fill="norm" stroke="1" extrusionOk="0">
                  <a:moveTo>
                    <a:pt x="16642" y="7625"/>
                  </a:moveTo>
                  <a:cubicBezTo>
                    <a:pt x="15396" y="6473"/>
                    <a:pt x="14149" y="5321"/>
                    <a:pt x="12903" y="5321"/>
                  </a:cubicBezTo>
                  <a:cubicBezTo>
                    <a:pt x="11657" y="5321"/>
                    <a:pt x="10411" y="6473"/>
                    <a:pt x="9165" y="7769"/>
                  </a:cubicBezTo>
                  <a:cubicBezTo>
                    <a:pt x="7919" y="9065"/>
                    <a:pt x="6673" y="10505"/>
                    <a:pt x="6049" y="12089"/>
                  </a:cubicBezTo>
                  <a:cubicBezTo>
                    <a:pt x="5426" y="13673"/>
                    <a:pt x="5426" y="15401"/>
                    <a:pt x="6465" y="16265"/>
                  </a:cubicBezTo>
                  <a:cubicBezTo>
                    <a:pt x="7503" y="17129"/>
                    <a:pt x="9580" y="17129"/>
                    <a:pt x="12073" y="15977"/>
                  </a:cubicBezTo>
                  <a:cubicBezTo>
                    <a:pt x="14565" y="14825"/>
                    <a:pt x="17473" y="12521"/>
                    <a:pt x="19134" y="10505"/>
                  </a:cubicBezTo>
                  <a:cubicBezTo>
                    <a:pt x="20796" y="8489"/>
                    <a:pt x="21211" y="6761"/>
                    <a:pt x="21211" y="4889"/>
                  </a:cubicBezTo>
                  <a:cubicBezTo>
                    <a:pt x="21211" y="3017"/>
                    <a:pt x="20796" y="1001"/>
                    <a:pt x="19342" y="281"/>
                  </a:cubicBezTo>
                  <a:cubicBezTo>
                    <a:pt x="17888" y="-439"/>
                    <a:pt x="15396" y="137"/>
                    <a:pt x="12073" y="3017"/>
                  </a:cubicBezTo>
                  <a:cubicBezTo>
                    <a:pt x="8749" y="5897"/>
                    <a:pt x="4596" y="11081"/>
                    <a:pt x="2519" y="14393"/>
                  </a:cubicBezTo>
                  <a:cubicBezTo>
                    <a:pt x="442" y="17705"/>
                    <a:pt x="442" y="19145"/>
                    <a:pt x="1480" y="20009"/>
                  </a:cubicBezTo>
                  <a:cubicBezTo>
                    <a:pt x="2519" y="20873"/>
                    <a:pt x="4596" y="21161"/>
                    <a:pt x="6465" y="20729"/>
                  </a:cubicBezTo>
                  <a:cubicBezTo>
                    <a:pt x="8334" y="20297"/>
                    <a:pt x="9996" y="19145"/>
                    <a:pt x="11449" y="17993"/>
                  </a:cubicBezTo>
                  <a:cubicBezTo>
                    <a:pt x="12903" y="16841"/>
                    <a:pt x="14149" y="15689"/>
                    <a:pt x="14980" y="13817"/>
                  </a:cubicBezTo>
                  <a:cubicBezTo>
                    <a:pt x="15811" y="11945"/>
                    <a:pt x="16226" y="9353"/>
                    <a:pt x="15396" y="8057"/>
                  </a:cubicBezTo>
                  <a:cubicBezTo>
                    <a:pt x="14565" y="6761"/>
                    <a:pt x="12488" y="6761"/>
                    <a:pt x="10619" y="7337"/>
                  </a:cubicBezTo>
                  <a:cubicBezTo>
                    <a:pt x="8749" y="7913"/>
                    <a:pt x="7088" y="9065"/>
                    <a:pt x="5426" y="10217"/>
                  </a:cubicBezTo>
                  <a:cubicBezTo>
                    <a:pt x="3765" y="11369"/>
                    <a:pt x="2103" y="12521"/>
                    <a:pt x="1065" y="13817"/>
                  </a:cubicBezTo>
                  <a:cubicBezTo>
                    <a:pt x="26" y="15113"/>
                    <a:pt x="-389" y="16553"/>
                    <a:pt x="442" y="17273"/>
                  </a:cubicBezTo>
                  <a:cubicBezTo>
                    <a:pt x="1273" y="17993"/>
                    <a:pt x="3349" y="17993"/>
                    <a:pt x="6880" y="17129"/>
                  </a:cubicBezTo>
                  <a:cubicBezTo>
                    <a:pt x="10411" y="16265"/>
                    <a:pt x="15396" y="14537"/>
                    <a:pt x="18096" y="12953"/>
                  </a:cubicBezTo>
                  <a:cubicBezTo>
                    <a:pt x="20796" y="11369"/>
                    <a:pt x="21211" y="9929"/>
                    <a:pt x="20380" y="9209"/>
                  </a:cubicBezTo>
                  <a:cubicBezTo>
                    <a:pt x="19549" y="8489"/>
                    <a:pt x="17473" y="8489"/>
                    <a:pt x="15396" y="8777"/>
                  </a:cubicBezTo>
                  <a:cubicBezTo>
                    <a:pt x="13319" y="9065"/>
                    <a:pt x="11242" y="9641"/>
                    <a:pt x="10826" y="10505"/>
                  </a:cubicBezTo>
                  <a:cubicBezTo>
                    <a:pt x="10411" y="11369"/>
                    <a:pt x="11657" y="12521"/>
                    <a:pt x="12903" y="12521"/>
                  </a:cubicBezTo>
                  <a:cubicBezTo>
                    <a:pt x="14149" y="12521"/>
                    <a:pt x="15396" y="11369"/>
                    <a:pt x="15811" y="10073"/>
                  </a:cubicBezTo>
                  <a:cubicBezTo>
                    <a:pt x="16226" y="8777"/>
                    <a:pt x="15811" y="7337"/>
                    <a:pt x="14565" y="6761"/>
                  </a:cubicBezTo>
                  <a:cubicBezTo>
                    <a:pt x="13319" y="6185"/>
                    <a:pt x="11242" y="6473"/>
                    <a:pt x="9373" y="7769"/>
                  </a:cubicBezTo>
                  <a:cubicBezTo>
                    <a:pt x="7503" y="9065"/>
                    <a:pt x="5842" y="11369"/>
                    <a:pt x="6880" y="13529"/>
                  </a:cubicBezTo>
                  <a:cubicBezTo>
                    <a:pt x="7919" y="15689"/>
                    <a:pt x="11657" y="17705"/>
                    <a:pt x="15396" y="197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8790086" y="6809751"/>
              <a:ext cx="180232" cy="196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12" fill="norm" stroke="1" extrusionOk="0">
                  <a:moveTo>
                    <a:pt x="0" y="5951"/>
                  </a:moveTo>
                  <a:cubicBezTo>
                    <a:pt x="4019" y="4325"/>
                    <a:pt x="8037" y="2699"/>
                    <a:pt x="11051" y="1654"/>
                  </a:cubicBezTo>
                  <a:cubicBezTo>
                    <a:pt x="14065" y="609"/>
                    <a:pt x="16074" y="144"/>
                    <a:pt x="17833" y="28"/>
                  </a:cubicBezTo>
                  <a:cubicBezTo>
                    <a:pt x="19591" y="-88"/>
                    <a:pt x="21098" y="144"/>
                    <a:pt x="21349" y="841"/>
                  </a:cubicBezTo>
                  <a:cubicBezTo>
                    <a:pt x="21600" y="1538"/>
                    <a:pt x="20595" y="2699"/>
                    <a:pt x="17958" y="5022"/>
                  </a:cubicBezTo>
                  <a:cubicBezTo>
                    <a:pt x="15321" y="7344"/>
                    <a:pt x="11051" y="10828"/>
                    <a:pt x="8540" y="13035"/>
                  </a:cubicBezTo>
                  <a:cubicBezTo>
                    <a:pt x="6028" y="15241"/>
                    <a:pt x="5274" y="16170"/>
                    <a:pt x="4647" y="17215"/>
                  </a:cubicBezTo>
                  <a:cubicBezTo>
                    <a:pt x="4019" y="18260"/>
                    <a:pt x="3516" y="19422"/>
                    <a:pt x="5149" y="20235"/>
                  </a:cubicBezTo>
                  <a:cubicBezTo>
                    <a:pt x="6781" y="21047"/>
                    <a:pt x="10549" y="21512"/>
                    <a:pt x="13563" y="21512"/>
                  </a:cubicBezTo>
                  <a:cubicBezTo>
                    <a:pt x="16577" y="21512"/>
                    <a:pt x="18837" y="21047"/>
                    <a:pt x="21098" y="205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8975559" y="6940186"/>
              <a:ext cx="14472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21404" y="0"/>
                  </a:moveTo>
                  <a:cubicBezTo>
                    <a:pt x="17334" y="5184"/>
                    <a:pt x="13265" y="10368"/>
                    <a:pt x="10447" y="13392"/>
                  </a:cubicBezTo>
                  <a:cubicBezTo>
                    <a:pt x="7630" y="16416"/>
                    <a:pt x="6065" y="17280"/>
                    <a:pt x="4500" y="17568"/>
                  </a:cubicBezTo>
                  <a:cubicBezTo>
                    <a:pt x="2934" y="17856"/>
                    <a:pt x="1369" y="17568"/>
                    <a:pt x="587" y="16704"/>
                  </a:cubicBezTo>
                  <a:cubicBezTo>
                    <a:pt x="-196" y="15840"/>
                    <a:pt x="-196" y="14400"/>
                    <a:pt x="587" y="13392"/>
                  </a:cubicBezTo>
                  <a:cubicBezTo>
                    <a:pt x="1369" y="12384"/>
                    <a:pt x="2934" y="11808"/>
                    <a:pt x="6065" y="13248"/>
                  </a:cubicBezTo>
                  <a:cubicBezTo>
                    <a:pt x="9195" y="14688"/>
                    <a:pt x="13891" y="18144"/>
                    <a:pt x="1858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9105470" y="6997336"/>
              <a:ext cx="116417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032"/>
                    <a:pt x="12960" y="6063"/>
                    <a:pt x="9622" y="9000"/>
                  </a:cubicBezTo>
                  <a:cubicBezTo>
                    <a:pt x="6284" y="11937"/>
                    <a:pt x="3927" y="14779"/>
                    <a:pt x="2356" y="16674"/>
                  </a:cubicBezTo>
                  <a:cubicBezTo>
                    <a:pt x="785" y="18568"/>
                    <a:pt x="0" y="19516"/>
                    <a:pt x="0" y="20179"/>
                  </a:cubicBezTo>
                  <a:cubicBezTo>
                    <a:pt x="0" y="20842"/>
                    <a:pt x="785" y="21221"/>
                    <a:pt x="15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9240936" y="7104747"/>
              <a:ext cx="152401" cy="13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0" fill="norm" stroke="1" extrusionOk="0">
                  <a:moveTo>
                    <a:pt x="0" y="3124"/>
                  </a:moveTo>
                  <a:cubicBezTo>
                    <a:pt x="1200" y="1774"/>
                    <a:pt x="2400" y="424"/>
                    <a:pt x="3750" y="86"/>
                  </a:cubicBezTo>
                  <a:cubicBezTo>
                    <a:pt x="5100" y="-251"/>
                    <a:pt x="6600" y="424"/>
                    <a:pt x="7800" y="1774"/>
                  </a:cubicBezTo>
                  <a:cubicBezTo>
                    <a:pt x="9000" y="3124"/>
                    <a:pt x="9900" y="5149"/>
                    <a:pt x="9000" y="7849"/>
                  </a:cubicBezTo>
                  <a:cubicBezTo>
                    <a:pt x="8100" y="10549"/>
                    <a:pt x="5400" y="13924"/>
                    <a:pt x="3600" y="16286"/>
                  </a:cubicBezTo>
                  <a:cubicBezTo>
                    <a:pt x="1800" y="18649"/>
                    <a:pt x="900" y="19999"/>
                    <a:pt x="1350" y="20674"/>
                  </a:cubicBezTo>
                  <a:cubicBezTo>
                    <a:pt x="1800" y="21349"/>
                    <a:pt x="3600" y="21349"/>
                    <a:pt x="7200" y="20505"/>
                  </a:cubicBezTo>
                  <a:cubicBezTo>
                    <a:pt x="10800" y="19662"/>
                    <a:pt x="16200" y="17974"/>
                    <a:pt x="21600" y="16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8873363" y="5486036"/>
              <a:ext cx="47958" cy="1168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600" fill="norm" stroke="1" extrusionOk="0">
                  <a:moveTo>
                    <a:pt x="19400" y="0"/>
                  </a:moveTo>
                  <a:cubicBezTo>
                    <a:pt x="20339" y="430"/>
                    <a:pt x="21278" y="861"/>
                    <a:pt x="21278" y="1683"/>
                  </a:cubicBezTo>
                  <a:cubicBezTo>
                    <a:pt x="21278" y="2504"/>
                    <a:pt x="20339" y="3717"/>
                    <a:pt x="18461" y="4970"/>
                  </a:cubicBezTo>
                  <a:cubicBezTo>
                    <a:pt x="16582" y="6222"/>
                    <a:pt x="13765" y="7513"/>
                    <a:pt x="10478" y="8863"/>
                  </a:cubicBezTo>
                  <a:cubicBezTo>
                    <a:pt x="7191" y="10213"/>
                    <a:pt x="3435" y="11622"/>
                    <a:pt x="1556" y="13109"/>
                  </a:cubicBezTo>
                  <a:cubicBezTo>
                    <a:pt x="-322" y="14596"/>
                    <a:pt x="-322" y="16161"/>
                    <a:pt x="617" y="17589"/>
                  </a:cubicBezTo>
                  <a:cubicBezTo>
                    <a:pt x="1556" y="19017"/>
                    <a:pt x="3435" y="20309"/>
                    <a:pt x="531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8923436" y="5797186"/>
              <a:ext cx="1905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60" y="3771"/>
                    <a:pt x="13920" y="7543"/>
                    <a:pt x="10320" y="10800"/>
                  </a:cubicBezTo>
                  <a:cubicBezTo>
                    <a:pt x="6720" y="14057"/>
                    <a:pt x="3360" y="16800"/>
                    <a:pt x="1680" y="18514"/>
                  </a:cubicBezTo>
                  <a:cubicBezTo>
                    <a:pt x="0" y="20229"/>
                    <a:pt x="0" y="209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8942486" y="5962286"/>
              <a:ext cx="2603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15" y="2857"/>
                    <a:pt x="15629" y="5714"/>
                    <a:pt x="12556" y="8686"/>
                  </a:cubicBezTo>
                  <a:cubicBezTo>
                    <a:pt x="9483" y="11657"/>
                    <a:pt x="6322" y="14743"/>
                    <a:pt x="4215" y="16914"/>
                  </a:cubicBezTo>
                  <a:cubicBezTo>
                    <a:pt x="2107" y="19086"/>
                    <a:pt x="1054" y="203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9056786" y="6146436"/>
              <a:ext cx="2095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45" y="2145"/>
                    <a:pt x="15491" y="4289"/>
                    <a:pt x="12109" y="7123"/>
                  </a:cubicBezTo>
                  <a:cubicBezTo>
                    <a:pt x="8727" y="9957"/>
                    <a:pt x="5018" y="13481"/>
                    <a:pt x="2945" y="16009"/>
                  </a:cubicBezTo>
                  <a:cubicBezTo>
                    <a:pt x="873" y="18536"/>
                    <a:pt x="436" y="200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9234586" y="6203586"/>
              <a:ext cx="2095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3443"/>
                    <a:pt x="12436" y="6887"/>
                    <a:pt x="8836" y="10487"/>
                  </a:cubicBezTo>
                  <a:cubicBezTo>
                    <a:pt x="5236" y="14087"/>
                    <a:pt x="2618" y="178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9380636" y="6286136"/>
              <a:ext cx="1587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16" y="4000"/>
                    <a:pt x="11232" y="8000"/>
                    <a:pt x="7632" y="11600"/>
                  </a:cubicBezTo>
                  <a:cubicBezTo>
                    <a:pt x="4032" y="15200"/>
                    <a:pt x="2016" y="18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9685436" y="6355986"/>
              <a:ext cx="2159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729" y="4215"/>
                    <a:pt x="11859" y="8429"/>
                    <a:pt x="8259" y="12029"/>
                  </a:cubicBezTo>
                  <a:cubicBezTo>
                    <a:pt x="4659" y="15629"/>
                    <a:pt x="2329" y="186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9240936" y="5771786"/>
              <a:ext cx="722903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600" fill="norm" stroke="1" extrusionOk="0">
                  <a:moveTo>
                    <a:pt x="0" y="21600"/>
                  </a:moveTo>
                  <a:cubicBezTo>
                    <a:pt x="758" y="20200"/>
                    <a:pt x="1516" y="18800"/>
                    <a:pt x="2842" y="17150"/>
                  </a:cubicBezTo>
                  <a:cubicBezTo>
                    <a:pt x="4168" y="15500"/>
                    <a:pt x="6063" y="13600"/>
                    <a:pt x="8147" y="11500"/>
                  </a:cubicBezTo>
                  <a:cubicBezTo>
                    <a:pt x="10232" y="9400"/>
                    <a:pt x="12505" y="7100"/>
                    <a:pt x="14653" y="5250"/>
                  </a:cubicBezTo>
                  <a:cubicBezTo>
                    <a:pt x="16800" y="3400"/>
                    <a:pt x="18821" y="2000"/>
                    <a:pt x="20021" y="1250"/>
                  </a:cubicBezTo>
                  <a:cubicBezTo>
                    <a:pt x="21221" y="500"/>
                    <a:pt x="21600" y="400"/>
                    <a:pt x="21568" y="300"/>
                  </a:cubicBezTo>
                  <a:cubicBezTo>
                    <a:pt x="21537" y="200"/>
                    <a:pt x="21095" y="100"/>
                    <a:pt x="2065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9803970" y="5730693"/>
              <a:ext cx="195882" cy="218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78" fill="norm" stroke="1" extrusionOk="0">
                  <a:moveTo>
                    <a:pt x="6503" y="2163"/>
                  </a:moveTo>
                  <a:cubicBezTo>
                    <a:pt x="5110" y="1747"/>
                    <a:pt x="3716" y="1332"/>
                    <a:pt x="2439" y="1020"/>
                  </a:cubicBezTo>
                  <a:cubicBezTo>
                    <a:pt x="1161" y="709"/>
                    <a:pt x="0" y="501"/>
                    <a:pt x="0" y="293"/>
                  </a:cubicBezTo>
                  <a:cubicBezTo>
                    <a:pt x="0" y="86"/>
                    <a:pt x="1161" y="-122"/>
                    <a:pt x="4529" y="86"/>
                  </a:cubicBezTo>
                  <a:cubicBezTo>
                    <a:pt x="7897" y="293"/>
                    <a:pt x="13471" y="916"/>
                    <a:pt x="16839" y="1436"/>
                  </a:cubicBezTo>
                  <a:cubicBezTo>
                    <a:pt x="20206" y="1955"/>
                    <a:pt x="21368" y="2370"/>
                    <a:pt x="21484" y="4240"/>
                  </a:cubicBezTo>
                  <a:cubicBezTo>
                    <a:pt x="21600" y="6109"/>
                    <a:pt x="20671" y="9432"/>
                    <a:pt x="19510" y="12547"/>
                  </a:cubicBezTo>
                  <a:cubicBezTo>
                    <a:pt x="18348" y="15663"/>
                    <a:pt x="16955" y="18570"/>
                    <a:pt x="15561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10223968" y="5593986"/>
              <a:ext cx="248869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fill="norm" stroke="1" extrusionOk="0">
                  <a:moveTo>
                    <a:pt x="21522" y="0"/>
                  </a:moveTo>
                  <a:cubicBezTo>
                    <a:pt x="20607" y="0"/>
                    <a:pt x="19691" y="0"/>
                    <a:pt x="17861" y="1507"/>
                  </a:cubicBezTo>
                  <a:cubicBezTo>
                    <a:pt x="16030" y="3014"/>
                    <a:pt x="13285" y="6028"/>
                    <a:pt x="10814" y="8288"/>
                  </a:cubicBezTo>
                  <a:cubicBezTo>
                    <a:pt x="8342" y="10549"/>
                    <a:pt x="6146" y="12056"/>
                    <a:pt x="4590" y="12893"/>
                  </a:cubicBezTo>
                  <a:cubicBezTo>
                    <a:pt x="3034" y="13730"/>
                    <a:pt x="2119" y="13898"/>
                    <a:pt x="1386" y="13563"/>
                  </a:cubicBezTo>
                  <a:cubicBezTo>
                    <a:pt x="654" y="13228"/>
                    <a:pt x="105" y="12391"/>
                    <a:pt x="14" y="11470"/>
                  </a:cubicBezTo>
                  <a:cubicBezTo>
                    <a:pt x="-78" y="10549"/>
                    <a:pt x="288" y="9544"/>
                    <a:pt x="1020" y="8958"/>
                  </a:cubicBezTo>
                  <a:cubicBezTo>
                    <a:pt x="1753" y="8372"/>
                    <a:pt x="2851" y="8205"/>
                    <a:pt x="4224" y="9042"/>
                  </a:cubicBezTo>
                  <a:cubicBezTo>
                    <a:pt x="5597" y="9879"/>
                    <a:pt x="7244" y="11721"/>
                    <a:pt x="8342" y="13981"/>
                  </a:cubicBezTo>
                  <a:cubicBezTo>
                    <a:pt x="9441" y="16242"/>
                    <a:pt x="9990" y="18921"/>
                    <a:pt x="1053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10409336" y="5587636"/>
              <a:ext cx="1778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714" y="3986"/>
                    <a:pt x="11829" y="7971"/>
                    <a:pt x="8229" y="11571"/>
                  </a:cubicBezTo>
                  <a:cubicBezTo>
                    <a:pt x="4629" y="15171"/>
                    <a:pt x="2314" y="183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10504586" y="5807684"/>
              <a:ext cx="177801" cy="180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4029"/>
                  </a:moveTo>
                  <a:cubicBezTo>
                    <a:pt x="514" y="2773"/>
                    <a:pt x="1029" y="1517"/>
                    <a:pt x="2057" y="764"/>
                  </a:cubicBezTo>
                  <a:cubicBezTo>
                    <a:pt x="3086" y="10"/>
                    <a:pt x="4629" y="-241"/>
                    <a:pt x="5657" y="261"/>
                  </a:cubicBezTo>
                  <a:cubicBezTo>
                    <a:pt x="6686" y="764"/>
                    <a:pt x="7200" y="2019"/>
                    <a:pt x="7200" y="4029"/>
                  </a:cubicBezTo>
                  <a:cubicBezTo>
                    <a:pt x="7200" y="6038"/>
                    <a:pt x="6686" y="8801"/>
                    <a:pt x="5914" y="10810"/>
                  </a:cubicBezTo>
                  <a:cubicBezTo>
                    <a:pt x="5143" y="12819"/>
                    <a:pt x="4114" y="14075"/>
                    <a:pt x="2957" y="15582"/>
                  </a:cubicBezTo>
                  <a:cubicBezTo>
                    <a:pt x="1800" y="17089"/>
                    <a:pt x="514" y="18847"/>
                    <a:pt x="900" y="19726"/>
                  </a:cubicBezTo>
                  <a:cubicBezTo>
                    <a:pt x="1286" y="20606"/>
                    <a:pt x="3343" y="20606"/>
                    <a:pt x="7071" y="20731"/>
                  </a:cubicBezTo>
                  <a:cubicBezTo>
                    <a:pt x="10800" y="20857"/>
                    <a:pt x="16200" y="21108"/>
                    <a:pt x="21600" y="21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5864443" y="6552836"/>
              <a:ext cx="63911" cy="94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386" fill="norm" stroke="1" extrusionOk="0">
                  <a:moveTo>
                    <a:pt x="7799" y="0"/>
                  </a:moveTo>
                  <a:cubicBezTo>
                    <a:pt x="6406" y="2400"/>
                    <a:pt x="5012" y="4800"/>
                    <a:pt x="6057" y="6480"/>
                  </a:cubicBezTo>
                  <a:cubicBezTo>
                    <a:pt x="7103" y="8160"/>
                    <a:pt x="10586" y="9120"/>
                    <a:pt x="14070" y="8880"/>
                  </a:cubicBezTo>
                  <a:cubicBezTo>
                    <a:pt x="17554" y="8640"/>
                    <a:pt x="21038" y="7200"/>
                    <a:pt x="21038" y="6240"/>
                  </a:cubicBezTo>
                  <a:cubicBezTo>
                    <a:pt x="21038" y="5280"/>
                    <a:pt x="17554" y="4800"/>
                    <a:pt x="15115" y="5760"/>
                  </a:cubicBezTo>
                  <a:cubicBezTo>
                    <a:pt x="12677" y="6720"/>
                    <a:pt x="11283" y="9120"/>
                    <a:pt x="11980" y="11040"/>
                  </a:cubicBezTo>
                  <a:cubicBezTo>
                    <a:pt x="12677" y="12960"/>
                    <a:pt x="15464" y="14400"/>
                    <a:pt x="15115" y="15120"/>
                  </a:cubicBezTo>
                  <a:cubicBezTo>
                    <a:pt x="14767" y="15840"/>
                    <a:pt x="11283" y="15840"/>
                    <a:pt x="8496" y="16800"/>
                  </a:cubicBezTo>
                  <a:cubicBezTo>
                    <a:pt x="5709" y="17760"/>
                    <a:pt x="3619" y="19680"/>
                    <a:pt x="3967" y="19920"/>
                  </a:cubicBezTo>
                  <a:cubicBezTo>
                    <a:pt x="4315" y="20160"/>
                    <a:pt x="7103" y="18720"/>
                    <a:pt x="10586" y="16320"/>
                  </a:cubicBezTo>
                  <a:cubicBezTo>
                    <a:pt x="14070" y="13920"/>
                    <a:pt x="18251" y="10560"/>
                    <a:pt x="18948" y="9600"/>
                  </a:cubicBezTo>
                  <a:cubicBezTo>
                    <a:pt x="19644" y="8640"/>
                    <a:pt x="16857" y="10080"/>
                    <a:pt x="13722" y="11760"/>
                  </a:cubicBezTo>
                  <a:cubicBezTo>
                    <a:pt x="10586" y="13440"/>
                    <a:pt x="7103" y="15360"/>
                    <a:pt x="4315" y="17280"/>
                  </a:cubicBezTo>
                  <a:cubicBezTo>
                    <a:pt x="1528" y="19200"/>
                    <a:pt x="-562" y="21120"/>
                    <a:pt x="135" y="21360"/>
                  </a:cubicBezTo>
                  <a:cubicBezTo>
                    <a:pt x="832" y="21600"/>
                    <a:pt x="4315" y="20160"/>
                    <a:pt x="7799" y="17760"/>
                  </a:cubicBezTo>
                  <a:cubicBezTo>
                    <a:pt x="11283" y="15360"/>
                    <a:pt x="14767" y="12000"/>
                    <a:pt x="14070" y="10800"/>
                  </a:cubicBezTo>
                  <a:cubicBezTo>
                    <a:pt x="13373" y="9600"/>
                    <a:pt x="8496" y="10560"/>
                    <a:pt x="6754" y="12240"/>
                  </a:cubicBezTo>
                  <a:cubicBezTo>
                    <a:pt x="5012" y="13920"/>
                    <a:pt x="6406" y="16320"/>
                    <a:pt x="7799" y="18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5589686" y="6902086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1" y="16800"/>
                    <a:pt x="1543" y="12000"/>
                    <a:pt x="5143" y="8400"/>
                  </a:cubicBezTo>
                  <a:cubicBezTo>
                    <a:pt x="8743" y="4800"/>
                    <a:pt x="15171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5788949" y="6802603"/>
              <a:ext cx="130938" cy="187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517" fill="norm" stroke="1" extrusionOk="0">
                  <a:moveTo>
                    <a:pt x="638" y="3398"/>
                  </a:moveTo>
                  <a:cubicBezTo>
                    <a:pt x="1666" y="2427"/>
                    <a:pt x="2695" y="1456"/>
                    <a:pt x="5266" y="849"/>
                  </a:cubicBezTo>
                  <a:cubicBezTo>
                    <a:pt x="7838" y="243"/>
                    <a:pt x="11952" y="0"/>
                    <a:pt x="14866" y="0"/>
                  </a:cubicBezTo>
                  <a:cubicBezTo>
                    <a:pt x="17780" y="0"/>
                    <a:pt x="19495" y="243"/>
                    <a:pt x="20352" y="1092"/>
                  </a:cubicBezTo>
                  <a:cubicBezTo>
                    <a:pt x="21209" y="1942"/>
                    <a:pt x="21209" y="3398"/>
                    <a:pt x="17952" y="6431"/>
                  </a:cubicBezTo>
                  <a:cubicBezTo>
                    <a:pt x="14695" y="9465"/>
                    <a:pt x="8180" y="14076"/>
                    <a:pt x="4409" y="16867"/>
                  </a:cubicBezTo>
                  <a:cubicBezTo>
                    <a:pt x="638" y="19658"/>
                    <a:pt x="-391" y="20629"/>
                    <a:pt x="123" y="21115"/>
                  </a:cubicBezTo>
                  <a:cubicBezTo>
                    <a:pt x="638" y="21600"/>
                    <a:pt x="2695" y="21600"/>
                    <a:pt x="6466" y="21357"/>
                  </a:cubicBezTo>
                  <a:cubicBezTo>
                    <a:pt x="10238" y="21115"/>
                    <a:pt x="15723" y="20629"/>
                    <a:pt x="21209" y="201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5902953" y="6971936"/>
              <a:ext cx="9313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127" y="0"/>
                  </a:moveTo>
                  <a:cubicBezTo>
                    <a:pt x="18655" y="4235"/>
                    <a:pt x="17182" y="8471"/>
                    <a:pt x="15218" y="11647"/>
                  </a:cubicBezTo>
                  <a:cubicBezTo>
                    <a:pt x="13255" y="14824"/>
                    <a:pt x="10800" y="16941"/>
                    <a:pt x="8345" y="18212"/>
                  </a:cubicBezTo>
                  <a:cubicBezTo>
                    <a:pt x="5891" y="19482"/>
                    <a:pt x="3436" y="19906"/>
                    <a:pt x="1964" y="19059"/>
                  </a:cubicBezTo>
                  <a:cubicBezTo>
                    <a:pt x="491" y="18212"/>
                    <a:pt x="0" y="16094"/>
                    <a:pt x="0" y="13976"/>
                  </a:cubicBezTo>
                  <a:cubicBezTo>
                    <a:pt x="0" y="11859"/>
                    <a:pt x="491" y="9741"/>
                    <a:pt x="1964" y="8682"/>
                  </a:cubicBezTo>
                  <a:cubicBezTo>
                    <a:pt x="3436" y="7624"/>
                    <a:pt x="5891" y="7624"/>
                    <a:pt x="9327" y="9953"/>
                  </a:cubicBezTo>
                  <a:cubicBezTo>
                    <a:pt x="12764" y="12282"/>
                    <a:pt x="17182" y="1694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5964336" y="6946536"/>
              <a:ext cx="1333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43" y="3600"/>
                    <a:pt x="12686" y="7200"/>
                    <a:pt x="9086" y="10800"/>
                  </a:cubicBezTo>
                  <a:cubicBezTo>
                    <a:pt x="5486" y="14400"/>
                    <a:pt x="2743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6051526" y="7054921"/>
              <a:ext cx="147761" cy="163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130" fill="norm" stroke="1" extrusionOk="0">
                  <a:moveTo>
                    <a:pt x="3896" y="4865"/>
                  </a:moveTo>
                  <a:cubicBezTo>
                    <a:pt x="4809" y="3498"/>
                    <a:pt x="5722" y="2131"/>
                    <a:pt x="7395" y="1174"/>
                  </a:cubicBezTo>
                  <a:cubicBezTo>
                    <a:pt x="9068" y="217"/>
                    <a:pt x="11502" y="-330"/>
                    <a:pt x="12871" y="217"/>
                  </a:cubicBezTo>
                  <a:cubicBezTo>
                    <a:pt x="14240" y="764"/>
                    <a:pt x="14544" y="2404"/>
                    <a:pt x="12567" y="5275"/>
                  </a:cubicBezTo>
                  <a:cubicBezTo>
                    <a:pt x="10589" y="8146"/>
                    <a:pt x="6330" y="12247"/>
                    <a:pt x="3592" y="15118"/>
                  </a:cubicBezTo>
                  <a:cubicBezTo>
                    <a:pt x="854" y="17989"/>
                    <a:pt x="-363" y="19629"/>
                    <a:pt x="93" y="20450"/>
                  </a:cubicBezTo>
                  <a:cubicBezTo>
                    <a:pt x="550" y="21270"/>
                    <a:pt x="2679" y="21270"/>
                    <a:pt x="6482" y="20860"/>
                  </a:cubicBezTo>
                  <a:cubicBezTo>
                    <a:pt x="10285" y="20450"/>
                    <a:pt x="15761" y="19629"/>
                    <a:pt x="21237" y="188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5818286" y="6152786"/>
              <a:ext cx="66958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0" y="0"/>
                  </a:moveTo>
                  <a:cubicBezTo>
                    <a:pt x="3375" y="187"/>
                    <a:pt x="6750" y="374"/>
                    <a:pt x="9788" y="1449"/>
                  </a:cubicBezTo>
                  <a:cubicBezTo>
                    <a:pt x="12825" y="2525"/>
                    <a:pt x="15525" y="4488"/>
                    <a:pt x="17550" y="7013"/>
                  </a:cubicBezTo>
                  <a:cubicBezTo>
                    <a:pt x="19575" y="9538"/>
                    <a:pt x="20925" y="12623"/>
                    <a:pt x="21262" y="15148"/>
                  </a:cubicBezTo>
                  <a:cubicBezTo>
                    <a:pt x="21600" y="17673"/>
                    <a:pt x="20925" y="19636"/>
                    <a:pt x="202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5073220" y="6209936"/>
              <a:ext cx="389467" cy="366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21600" y="0"/>
                  </a:moveTo>
                  <a:cubicBezTo>
                    <a:pt x="20191" y="1490"/>
                    <a:pt x="18783" y="2979"/>
                    <a:pt x="16611" y="5214"/>
                  </a:cubicBezTo>
                  <a:cubicBezTo>
                    <a:pt x="14439" y="7448"/>
                    <a:pt x="11504" y="10428"/>
                    <a:pt x="8804" y="13034"/>
                  </a:cubicBezTo>
                  <a:cubicBezTo>
                    <a:pt x="6104" y="15641"/>
                    <a:pt x="3639" y="17876"/>
                    <a:pt x="2113" y="19303"/>
                  </a:cubicBezTo>
                  <a:cubicBezTo>
                    <a:pt x="587" y="20731"/>
                    <a:pt x="0" y="21352"/>
                    <a:pt x="0" y="21476"/>
                  </a:cubicBezTo>
                  <a:cubicBezTo>
                    <a:pt x="0" y="21600"/>
                    <a:pt x="587" y="21228"/>
                    <a:pt x="1174" y="20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5276229" y="6273436"/>
              <a:ext cx="294408" cy="313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77" fill="norm" stroke="1" extrusionOk="0">
                  <a:moveTo>
                    <a:pt x="21460" y="0"/>
                  </a:moveTo>
                  <a:cubicBezTo>
                    <a:pt x="18220" y="2319"/>
                    <a:pt x="14980" y="4639"/>
                    <a:pt x="11663" y="7611"/>
                  </a:cubicBezTo>
                  <a:cubicBezTo>
                    <a:pt x="8346" y="10583"/>
                    <a:pt x="4951" y="14207"/>
                    <a:pt x="3023" y="16309"/>
                  </a:cubicBezTo>
                  <a:cubicBezTo>
                    <a:pt x="1094" y="18411"/>
                    <a:pt x="631" y="18991"/>
                    <a:pt x="323" y="19643"/>
                  </a:cubicBezTo>
                  <a:cubicBezTo>
                    <a:pt x="14" y="20295"/>
                    <a:pt x="-140" y="21020"/>
                    <a:pt x="169" y="21310"/>
                  </a:cubicBezTo>
                  <a:cubicBezTo>
                    <a:pt x="477" y="21600"/>
                    <a:pt x="1249" y="21455"/>
                    <a:pt x="2020" y="21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5377934" y="6286136"/>
              <a:ext cx="287953" cy="349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73" fill="norm" stroke="1" extrusionOk="0">
                  <a:moveTo>
                    <a:pt x="21449" y="0"/>
                  </a:moveTo>
                  <a:cubicBezTo>
                    <a:pt x="18453" y="2602"/>
                    <a:pt x="15458" y="5205"/>
                    <a:pt x="12226" y="8002"/>
                  </a:cubicBezTo>
                  <a:cubicBezTo>
                    <a:pt x="8994" y="10800"/>
                    <a:pt x="5525" y="13793"/>
                    <a:pt x="3396" y="15810"/>
                  </a:cubicBezTo>
                  <a:cubicBezTo>
                    <a:pt x="1268" y="17827"/>
                    <a:pt x="480" y="18867"/>
                    <a:pt x="164" y="19713"/>
                  </a:cubicBezTo>
                  <a:cubicBezTo>
                    <a:pt x="-151" y="20559"/>
                    <a:pt x="7" y="21210"/>
                    <a:pt x="480" y="21405"/>
                  </a:cubicBezTo>
                  <a:cubicBezTo>
                    <a:pt x="953" y="21600"/>
                    <a:pt x="1741" y="21340"/>
                    <a:pt x="2529" y="2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5576986" y="6444886"/>
              <a:ext cx="1651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4865"/>
                    <a:pt x="12738" y="9730"/>
                    <a:pt x="9138" y="13330"/>
                  </a:cubicBezTo>
                  <a:cubicBezTo>
                    <a:pt x="5538" y="16930"/>
                    <a:pt x="2769" y="192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5139563" y="5867036"/>
              <a:ext cx="288482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15911" y="21600"/>
                  </a:moveTo>
                  <a:cubicBezTo>
                    <a:pt x="17789" y="19620"/>
                    <a:pt x="19668" y="17640"/>
                    <a:pt x="20607" y="15480"/>
                  </a:cubicBezTo>
                  <a:cubicBezTo>
                    <a:pt x="21546" y="13320"/>
                    <a:pt x="21546" y="10980"/>
                    <a:pt x="20763" y="9090"/>
                  </a:cubicBezTo>
                  <a:cubicBezTo>
                    <a:pt x="19981" y="7200"/>
                    <a:pt x="18416" y="5760"/>
                    <a:pt x="16224" y="4860"/>
                  </a:cubicBezTo>
                  <a:cubicBezTo>
                    <a:pt x="14033" y="3960"/>
                    <a:pt x="11216" y="3600"/>
                    <a:pt x="9416" y="3465"/>
                  </a:cubicBezTo>
                  <a:cubicBezTo>
                    <a:pt x="7616" y="3330"/>
                    <a:pt x="6833" y="3420"/>
                    <a:pt x="6050" y="3510"/>
                  </a:cubicBezTo>
                  <a:cubicBezTo>
                    <a:pt x="5268" y="3600"/>
                    <a:pt x="4485" y="3690"/>
                    <a:pt x="4094" y="4005"/>
                  </a:cubicBezTo>
                  <a:cubicBezTo>
                    <a:pt x="3703" y="4320"/>
                    <a:pt x="3703" y="4860"/>
                    <a:pt x="3624" y="5580"/>
                  </a:cubicBezTo>
                  <a:cubicBezTo>
                    <a:pt x="3546" y="6300"/>
                    <a:pt x="3389" y="7200"/>
                    <a:pt x="3155" y="7875"/>
                  </a:cubicBezTo>
                  <a:cubicBezTo>
                    <a:pt x="2920" y="8550"/>
                    <a:pt x="2607" y="9000"/>
                    <a:pt x="2216" y="9000"/>
                  </a:cubicBezTo>
                  <a:cubicBezTo>
                    <a:pt x="1824" y="9000"/>
                    <a:pt x="1355" y="8550"/>
                    <a:pt x="963" y="7830"/>
                  </a:cubicBezTo>
                  <a:cubicBezTo>
                    <a:pt x="572" y="7110"/>
                    <a:pt x="259" y="6120"/>
                    <a:pt x="103" y="5265"/>
                  </a:cubicBezTo>
                  <a:cubicBezTo>
                    <a:pt x="-54" y="4410"/>
                    <a:pt x="-54" y="3690"/>
                    <a:pt x="259" y="3195"/>
                  </a:cubicBezTo>
                  <a:cubicBezTo>
                    <a:pt x="572" y="2700"/>
                    <a:pt x="1198" y="2430"/>
                    <a:pt x="3546" y="2025"/>
                  </a:cubicBezTo>
                  <a:cubicBezTo>
                    <a:pt x="5894" y="1620"/>
                    <a:pt x="9963" y="1080"/>
                    <a:pt x="12389" y="720"/>
                  </a:cubicBezTo>
                  <a:cubicBezTo>
                    <a:pt x="14816" y="360"/>
                    <a:pt x="15598" y="180"/>
                    <a:pt x="1638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4924026" y="5492386"/>
              <a:ext cx="22116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18408" y="0"/>
                  </a:moveTo>
                  <a:cubicBezTo>
                    <a:pt x="15117" y="5760"/>
                    <a:pt x="11825" y="11520"/>
                    <a:pt x="9048" y="14400"/>
                  </a:cubicBezTo>
                  <a:cubicBezTo>
                    <a:pt x="6271" y="17280"/>
                    <a:pt x="4008" y="17280"/>
                    <a:pt x="2568" y="16320"/>
                  </a:cubicBezTo>
                  <a:cubicBezTo>
                    <a:pt x="1128" y="15360"/>
                    <a:pt x="511" y="13440"/>
                    <a:pt x="203" y="11280"/>
                  </a:cubicBezTo>
                  <a:cubicBezTo>
                    <a:pt x="-106" y="9120"/>
                    <a:pt x="-106" y="6720"/>
                    <a:pt x="511" y="5520"/>
                  </a:cubicBezTo>
                  <a:cubicBezTo>
                    <a:pt x="1128" y="4320"/>
                    <a:pt x="2363" y="4320"/>
                    <a:pt x="5963" y="7200"/>
                  </a:cubicBezTo>
                  <a:cubicBezTo>
                    <a:pt x="9563" y="10080"/>
                    <a:pt x="15528" y="15840"/>
                    <a:pt x="214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5195986" y="5454286"/>
              <a:ext cx="825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5444"/>
                    <a:pt x="10523" y="10888"/>
                    <a:pt x="6923" y="14488"/>
                  </a:cubicBezTo>
                  <a:cubicBezTo>
                    <a:pt x="3323" y="18088"/>
                    <a:pt x="1662" y="1984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5240436" y="5600336"/>
              <a:ext cx="234951" cy="138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1964"/>
                  </a:moveTo>
                  <a:cubicBezTo>
                    <a:pt x="973" y="982"/>
                    <a:pt x="1946" y="0"/>
                    <a:pt x="3308" y="0"/>
                  </a:cubicBezTo>
                  <a:cubicBezTo>
                    <a:pt x="4670" y="0"/>
                    <a:pt x="6422" y="982"/>
                    <a:pt x="7200" y="3109"/>
                  </a:cubicBezTo>
                  <a:cubicBezTo>
                    <a:pt x="7978" y="5236"/>
                    <a:pt x="7784" y="8509"/>
                    <a:pt x="7297" y="10964"/>
                  </a:cubicBezTo>
                  <a:cubicBezTo>
                    <a:pt x="6811" y="13418"/>
                    <a:pt x="6032" y="15055"/>
                    <a:pt x="5449" y="16691"/>
                  </a:cubicBezTo>
                  <a:cubicBezTo>
                    <a:pt x="4865" y="18327"/>
                    <a:pt x="4476" y="19964"/>
                    <a:pt x="4865" y="20782"/>
                  </a:cubicBezTo>
                  <a:cubicBezTo>
                    <a:pt x="5254" y="21600"/>
                    <a:pt x="6422" y="21600"/>
                    <a:pt x="9341" y="21273"/>
                  </a:cubicBezTo>
                  <a:cubicBezTo>
                    <a:pt x="12259" y="20945"/>
                    <a:pt x="16930" y="20291"/>
                    <a:pt x="21600" y="196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494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6770786" y="4733789"/>
              <a:ext cx="1276351" cy="110898"/>
            </a:xfrm>
            <a:prstGeom prst="rect">
              <a:avLst/>
            </a:prstGeom>
            <a:effectLst/>
          </p:spPr>
        </p:pic>
        <p:pic>
          <p:nvPicPr>
            <p:cNvPr id="2496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6707286" y="5088103"/>
              <a:ext cx="1727201" cy="80434"/>
            </a:xfrm>
            <a:prstGeom prst="rect">
              <a:avLst/>
            </a:prstGeom>
            <a:effectLst/>
          </p:spPr>
        </p:pic>
        <p:pic>
          <p:nvPicPr>
            <p:cNvPr id="2498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6605686" y="5473336"/>
              <a:ext cx="1993901" cy="107951"/>
            </a:xfrm>
            <a:prstGeom prst="rect">
              <a:avLst/>
            </a:prstGeom>
            <a:effectLst/>
          </p:spPr>
        </p:pic>
        <p:pic>
          <p:nvPicPr>
            <p:cNvPr id="2500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6529486" y="5879736"/>
              <a:ext cx="2006601" cy="69851"/>
            </a:xfrm>
            <a:prstGeom prst="rect">
              <a:avLst/>
            </a:prstGeom>
            <a:effectLst/>
          </p:spPr>
        </p:pic>
        <p:pic>
          <p:nvPicPr>
            <p:cNvPr id="2502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6104036" y="6197236"/>
              <a:ext cx="1924051" cy="133351"/>
            </a:xfrm>
            <a:prstGeom prst="rect">
              <a:avLst/>
            </a:prstGeom>
            <a:effectLst/>
          </p:spPr>
        </p:pic>
        <p:pic>
          <p:nvPicPr>
            <p:cNvPr id="2504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8351948" y="4781186"/>
              <a:ext cx="1155689" cy="512764"/>
            </a:xfrm>
            <a:prstGeom prst="rect">
              <a:avLst/>
            </a:prstGeom>
            <a:effectLst/>
          </p:spPr>
        </p:pic>
        <p:pic>
          <p:nvPicPr>
            <p:cNvPr id="2506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9132986" y="4661330"/>
              <a:ext cx="334168" cy="304007"/>
            </a:xfrm>
            <a:prstGeom prst="rect">
              <a:avLst/>
            </a:prstGeom>
            <a:effectLst/>
          </p:spPr>
        </p:pic>
        <p:pic>
          <p:nvPicPr>
            <p:cNvPr id="2508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9740470" y="4541842"/>
              <a:ext cx="251264" cy="353645"/>
            </a:xfrm>
            <a:prstGeom prst="rect">
              <a:avLst/>
            </a:prstGeom>
            <a:effectLst/>
          </p:spPr>
        </p:pic>
        <p:pic>
          <p:nvPicPr>
            <p:cNvPr id="2510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0021986" y="4685936"/>
              <a:ext cx="57151" cy="247651"/>
            </a:xfrm>
            <a:prstGeom prst="rect">
              <a:avLst/>
            </a:prstGeom>
            <a:effectLst/>
          </p:spPr>
        </p:pic>
        <p:pic>
          <p:nvPicPr>
            <p:cNvPr id="2512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0129936" y="4781186"/>
              <a:ext cx="190501" cy="25401"/>
            </a:xfrm>
            <a:prstGeom prst="rect">
              <a:avLst/>
            </a:prstGeom>
            <a:effectLst/>
          </p:spPr>
        </p:pic>
        <p:pic>
          <p:nvPicPr>
            <p:cNvPr id="2514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0396102" y="4710206"/>
              <a:ext cx="281664" cy="255131"/>
            </a:xfrm>
            <a:prstGeom prst="rect">
              <a:avLst/>
            </a:prstGeom>
            <a:effectLst/>
          </p:spPr>
        </p:pic>
        <p:pic>
          <p:nvPicPr>
            <p:cNvPr id="2516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10663336" y="4665664"/>
              <a:ext cx="142930" cy="375873"/>
            </a:xfrm>
            <a:prstGeom prst="rect">
              <a:avLst/>
            </a:prstGeom>
            <a:effectLst/>
          </p:spPr>
        </p:pic>
        <p:pic>
          <p:nvPicPr>
            <p:cNvPr id="2518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1187446" y="1254307"/>
              <a:ext cx="3139306" cy="1003025"/>
            </a:xfrm>
            <a:prstGeom prst="rect">
              <a:avLst/>
            </a:prstGeom>
            <a:effectLst/>
          </p:spPr>
        </p:pic>
        <p:pic>
          <p:nvPicPr>
            <p:cNvPr id="2520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7831236" y="6218403"/>
              <a:ext cx="762001" cy="67734"/>
            </a:xfrm>
            <a:prstGeom prst="rect">
              <a:avLst/>
            </a:prstGeom>
            <a:effectLst/>
          </p:spPr>
        </p:pic>
        <p:pic>
          <p:nvPicPr>
            <p:cNvPr id="2522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5843686" y="4445363"/>
              <a:ext cx="3164712" cy="2191247"/>
            </a:xfrm>
            <a:prstGeom prst="rect">
              <a:avLst/>
            </a:prstGeom>
            <a:effectLst/>
          </p:spPr>
        </p:pic>
        <p:pic>
          <p:nvPicPr>
            <p:cNvPr id="2524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1490672" y="-12700"/>
              <a:ext cx="2890961" cy="1330244"/>
            </a:xfrm>
            <a:prstGeom prst="rect">
              <a:avLst/>
            </a:prstGeom>
            <a:effectLst/>
          </p:spPr>
        </p:pic>
        <p:pic>
          <p:nvPicPr>
            <p:cNvPr id="2526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8942486" y="5454286"/>
              <a:ext cx="95251" cy="1193801"/>
            </a:xfrm>
            <a:prstGeom prst="rect">
              <a:avLst/>
            </a:prstGeom>
            <a:effectLst/>
          </p:spPr>
        </p:pic>
        <p:sp>
          <p:nvSpPr>
            <p:cNvPr id="2528" name="Line"/>
            <p:cNvSpPr/>
            <p:nvPr/>
          </p:nvSpPr>
          <p:spPr>
            <a:xfrm>
              <a:off x="166786" y="5092601"/>
              <a:ext cx="4220797" cy="2279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97" fill="norm" stroke="1" extrusionOk="0">
                  <a:moveTo>
                    <a:pt x="0" y="2163"/>
                  </a:moveTo>
                  <a:cubicBezTo>
                    <a:pt x="401" y="2003"/>
                    <a:pt x="801" y="1842"/>
                    <a:pt x="1240" y="1722"/>
                  </a:cubicBezTo>
                  <a:cubicBezTo>
                    <a:pt x="1678" y="1601"/>
                    <a:pt x="2155" y="1521"/>
                    <a:pt x="2620" y="1441"/>
                  </a:cubicBezTo>
                  <a:cubicBezTo>
                    <a:pt x="3086" y="1361"/>
                    <a:pt x="3540" y="1281"/>
                    <a:pt x="3946" y="1200"/>
                  </a:cubicBezTo>
                  <a:cubicBezTo>
                    <a:pt x="4352" y="1120"/>
                    <a:pt x="4710" y="1040"/>
                    <a:pt x="5170" y="940"/>
                  </a:cubicBezTo>
                  <a:cubicBezTo>
                    <a:pt x="5630" y="839"/>
                    <a:pt x="6193" y="719"/>
                    <a:pt x="6669" y="619"/>
                  </a:cubicBezTo>
                  <a:cubicBezTo>
                    <a:pt x="7146" y="518"/>
                    <a:pt x="7536" y="438"/>
                    <a:pt x="7936" y="368"/>
                  </a:cubicBezTo>
                  <a:cubicBezTo>
                    <a:pt x="8337" y="298"/>
                    <a:pt x="8748" y="238"/>
                    <a:pt x="9154" y="188"/>
                  </a:cubicBezTo>
                  <a:cubicBezTo>
                    <a:pt x="9560" y="137"/>
                    <a:pt x="9961" y="97"/>
                    <a:pt x="10367" y="67"/>
                  </a:cubicBezTo>
                  <a:cubicBezTo>
                    <a:pt x="10773" y="37"/>
                    <a:pt x="11184" y="17"/>
                    <a:pt x="11574" y="7"/>
                  </a:cubicBezTo>
                  <a:cubicBezTo>
                    <a:pt x="11964" y="-3"/>
                    <a:pt x="12332" y="-3"/>
                    <a:pt x="12706" y="7"/>
                  </a:cubicBezTo>
                  <a:cubicBezTo>
                    <a:pt x="13079" y="17"/>
                    <a:pt x="13458" y="37"/>
                    <a:pt x="13826" y="77"/>
                  </a:cubicBezTo>
                  <a:cubicBezTo>
                    <a:pt x="14194" y="117"/>
                    <a:pt x="14552" y="178"/>
                    <a:pt x="14952" y="258"/>
                  </a:cubicBezTo>
                  <a:cubicBezTo>
                    <a:pt x="15353" y="338"/>
                    <a:pt x="15797" y="438"/>
                    <a:pt x="16197" y="528"/>
                  </a:cubicBezTo>
                  <a:cubicBezTo>
                    <a:pt x="16598" y="619"/>
                    <a:pt x="16955" y="699"/>
                    <a:pt x="17334" y="789"/>
                  </a:cubicBezTo>
                  <a:cubicBezTo>
                    <a:pt x="17713" y="879"/>
                    <a:pt x="18114" y="980"/>
                    <a:pt x="18525" y="1060"/>
                  </a:cubicBezTo>
                  <a:cubicBezTo>
                    <a:pt x="18937" y="1140"/>
                    <a:pt x="19359" y="1200"/>
                    <a:pt x="19786" y="1230"/>
                  </a:cubicBezTo>
                  <a:cubicBezTo>
                    <a:pt x="20214" y="1261"/>
                    <a:pt x="20647" y="1261"/>
                    <a:pt x="20923" y="1271"/>
                  </a:cubicBezTo>
                  <a:cubicBezTo>
                    <a:pt x="21199" y="1281"/>
                    <a:pt x="21318" y="1301"/>
                    <a:pt x="21405" y="1311"/>
                  </a:cubicBezTo>
                  <a:cubicBezTo>
                    <a:pt x="21492" y="1321"/>
                    <a:pt x="21546" y="1321"/>
                    <a:pt x="21573" y="1391"/>
                  </a:cubicBezTo>
                  <a:cubicBezTo>
                    <a:pt x="21600" y="1461"/>
                    <a:pt x="21600" y="1601"/>
                    <a:pt x="21535" y="1983"/>
                  </a:cubicBezTo>
                  <a:cubicBezTo>
                    <a:pt x="21470" y="2364"/>
                    <a:pt x="21340" y="2985"/>
                    <a:pt x="21226" y="3657"/>
                  </a:cubicBezTo>
                  <a:cubicBezTo>
                    <a:pt x="21113" y="4329"/>
                    <a:pt x="21015" y="5051"/>
                    <a:pt x="20945" y="5783"/>
                  </a:cubicBezTo>
                  <a:cubicBezTo>
                    <a:pt x="20875" y="6515"/>
                    <a:pt x="20831" y="7257"/>
                    <a:pt x="20799" y="8059"/>
                  </a:cubicBezTo>
                  <a:cubicBezTo>
                    <a:pt x="20766" y="8862"/>
                    <a:pt x="20745" y="9724"/>
                    <a:pt x="20707" y="10556"/>
                  </a:cubicBezTo>
                  <a:cubicBezTo>
                    <a:pt x="20669" y="11389"/>
                    <a:pt x="20615" y="12191"/>
                    <a:pt x="20561" y="12983"/>
                  </a:cubicBezTo>
                  <a:cubicBezTo>
                    <a:pt x="20506" y="13775"/>
                    <a:pt x="20452" y="14557"/>
                    <a:pt x="20414" y="15380"/>
                  </a:cubicBezTo>
                  <a:cubicBezTo>
                    <a:pt x="20377" y="16202"/>
                    <a:pt x="20355" y="17064"/>
                    <a:pt x="20349" y="17907"/>
                  </a:cubicBezTo>
                  <a:cubicBezTo>
                    <a:pt x="20344" y="18749"/>
                    <a:pt x="20355" y="19571"/>
                    <a:pt x="20393" y="20183"/>
                  </a:cubicBezTo>
                  <a:cubicBezTo>
                    <a:pt x="20431" y="20795"/>
                    <a:pt x="20496" y="21196"/>
                    <a:pt x="20561" y="215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96936" y="5651136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90586" y="5492386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177749" y="5376694"/>
              <a:ext cx="109688" cy="401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48" fill="norm" stroke="1" extrusionOk="0">
                  <a:moveTo>
                    <a:pt x="21119" y="3467"/>
                  </a:moveTo>
                  <a:cubicBezTo>
                    <a:pt x="20711" y="2901"/>
                    <a:pt x="20304" y="2336"/>
                    <a:pt x="18877" y="1714"/>
                  </a:cubicBezTo>
                  <a:cubicBezTo>
                    <a:pt x="17451" y="1092"/>
                    <a:pt x="15006" y="413"/>
                    <a:pt x="12764" y="131"/>
                  </a:cubicBezTo>
                  <a:cubicBezTo>
                    <a:pt x="10523" y="-152"/>
                    <a:pt x="8485" y="-39"/>
                    <a:pt x="6040" y="1092"/>
                  </a:cubicBezTo>
                  <a:cubicBezTo>
                    <a:pt x="3594" y="2223"/>
                    <a:pt x="742" y="4372"/>
                    <a:pt x="130" y="7199"/>
                  </a:cubicBezTo>
                  <a:cubicBezTo>
                    <a:pt x="-481" y="10026"/>
                    <a:pt x="1149" y="13532"/>
                    <a:pt x="2983" y="16020"/>
                  </a:cubicBezTo>
                  <a:cubicBezTo>
                    <a:pt x="4817" y="18508"/>
                    <a:pt x="6855" y="19978"/>
                    <a:pt x="8893" y="21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167728" y="5606686"/>
              <a:ext cx="151459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1666" y="21600"/>
                  </a:moveTo>
                  <a:cubicBezTo>
                    <a:pt x="766" y="19800"/>
                    <a:pt x="-134" y="18000"/>
                    <a:pt x="16" y="15480"/>
                  </a:cubicBezTo>
                  <a:cubicBezTo>
                    <a:pt x="166" y="12960"/>
                    <a:pt x="1366" y="9720"/>
                    <a:pt x="5116" y="7020"/>
                  </a:cubicBezTo>
                  <a:cubicBezTo>
                    <a:pt x="8866" y="4320"/>
                    <a:pt x="15166" y="2160"/>
                    <a:pt x="2146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574366" y="5422536"/>
              <a:ext cx="202021" cy="322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85" fill="norm" stroke="1" extrusionOk="0">
                  <a:moveTo>
                    <a:pt x="5950" y="0"/>
                  </a:moveTo>
                  <a:cubicBezTo>
                    <a:pt x="5050" y="1976"/>
                    <a:pt x="4150" y="3953"/>
                    <a:pt x="4038" y="6918"/>
                  </a:cubicBezTo>
                  <a:cubicBezTo>
                    <a:pt x="3925" y="9882"/>
                    <a:pt x="4600" y="13835"/>
                    <a:pt x="4937" y="16165"/>
                  </a:cubicBezTo>
                  <a:cubicBezTo>
                    <a:pt x="5275" y="18494"/>
                    <a:pt x="5275" y="19200"/>
                    <a:pt x="5275" y="19906"/>
                  </a:cubicBezTo>
                  <a:cubicBezTo>
                    <a:pt x="5275" y="20612"/>
                    <a:pt x="5275" y="21318"/>
                    <a:pt x="4825" y="21459"/>
                  </a:cubicBezTo>
                  <a:cubicBezTo>
                    <a:pt x="4375" y="21600"/>
                    <a:pt x="3475" y="21176"/>
                    <a:pt x="2575" y="20188"/>
                  </a:cubicBezTo>
                  <a:cubicBezTo>
                    <a:pt x="1675" y="19200"/>
                    <a:pt x="775" y="17647"/>
                    <a:pt x="325" y="16518"/>
                  </a:cubicBezTo>
                  <a:cubicBezTo>
                    <a:pt x="-125" y="15388"/>
                    <a:pt x="-125" y="14682"/>
                    <a:pt x="438" y="14188"/>
                  </a:cubicBezTo>
                  <a:cubicBezTo>
                    <a:pt x="1000" y="13694"/>
                    <a:pt x="2125" y="13412"/>
                    <a:pt x="5050" y="12353"/>
                  </a:cubicBezTo>
                  <a:cubicBezTo>
                    <a:pt x="7975" y="11294"/>
                    <a:pt x="12700" y="9459"/>
                    <a:pt x="15512" y="8118"/>
                  </a:cubicBezTo>
                  <a:cubicBezTo>
                    <a:pt x="18325" y="6776"/>
                    <a:pt x="19225" y="5929"/>
                    <a:pt x="20013" y="5012"/>
                  </a:cubicBezTo>
                  <a:cubicBezTo>
                    <a:pt x="20800" y="4094"/>
                    <a:pt x="21475" y="3106"/>
                    <a:pt x="21475" y="2894"/>
                  </a:cubicBezTo>
                  <a:cubicBezTo>
                    <a:pt x="21475" y="2682"/>
                    <a:pt x="20800" y="3247"/>
                    <a:pt x="20350" y="5153"/>
                  </a:cubicBezTo>
                  <a:cubicBezTo>
                    <a:pt x="19900" y="7059"/>
                    <a:pt x="19675" y="10306"/>
                    <a:pt x="19900" y="12776"/>
                  </a:cubicBezTo>
                  <a:cubicBezTo>
                    <a:pt x="20125" y="15247"/>
                    <a:pt x="20800" y="16941"/>
                    <a:pt x="21475" y="186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815859" y="5670186"/>
              <a:ext cx="76907" cy="99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237" fill="norm" stroke="1" extrusionOk="0">
                  <a:moveTo>
                    <a:pt x="11568" y="0"/>
                  </a:moveTo>
                  <a:cubicBezTo>
                    <a:pt x="7589" y="3600"/>
                    <a:pt x="3610" y="7200"/>
                    <a:pt x="1620" y="10350"/>
                  </a:cubicBezTo>
                  <a:cubicBezTo>
                    <a:pt x="-369" y="13500"/>
                    <a:pt x="-369" y="16200"/>
                    <a:pt x="768" y="18225"/>
                  </a:cubicBezTo>
                  <a:cubicBezTo>
                    <a:pt x="1905" y="20250"/>
                    <a:pt x="4178" y="21600"/>
                    <a:pt x="7589" y="21150"/>
                  </a:cubicBezTo>
                  <a:cubicBezTo>
                    <a:pt x="10999" y="20700"/>
                    <a:pt x="15547" y="18450"/>
                    <a:pt x="18105" y="15525"/>
                  </a:cubicBezTo>
                  <a:cubicBezTo>
                    <a:pt x="20663" y="12600"/>
                    <a:pt x="21231" y="9000"/>
                    <a:pt x="20094" y="6525"/>
                  </a:cubicBezTo>
                  <a:cubicBezTo>
                    <a:pt x="18957" y="4050"/>
                    <a:pt x="16115" y="2700"/>
                    <a:pt x="13273" y="1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1076016" y="5378086"/>
              <a:ext cx="81371" cy="272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43" fill="norm" stroke="1" extrusionOk="0">
                  <a:moveTo>
                    <a:pt x="19629" y="0"/>
                  </a:moveTo>
                  <a:cubicBezTo>
                    <a:pt x="15199" y="3181"/>
                    <a:pt x="10768" y="6363"/>
                    <a:pt x="7445" y="9377"/>
                  </a:cubicBezTo>
                  <a:cubicBezTo>
                    <a:pt x="4122" y="12391"/>
                    <a:pt x="1906" y="15237"/>
                    <a:pt x="799" y="17079"/>
                  </a:cubicBezTo>
                  <a:cubicBezTo>
                    <a:pt x="-309" y="18921"/>
                    <a:pt x="-309" y="19758"/>
                    <a:pt x="1076" y="20344"/>
                  </a:cubicBezTo>
                  <a:cubicBezTo>
                    <a:pt x="2460" y="20930"/>
                    <a:pt x="5229" y="21265"/>
                    <a:pt x="7999" y="21433"/>
                  </a:cubicBezTo>
                  <a:cubicBezTo>
                    <a:pt x="10768" y="21600"/>
                    <a:pt x="13537" y="21600"/>
                    <a:pt x="15753" y="21265"/>
                  </a:cubicBezTo>
                  <a:cubicBezTo>
                    <a:pt x="17968" y="20930"/>
                    <a:pt x="19629" y="20260"/>
                    <a:pt x="21291" y="195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1052523" y="5505086"/>
              <a:ext cx="238214" cy="107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089" fill="norm" stroke="1" extrusionOk="0">
                  <a:moveTo>
                    <a:pt x="2015" y="12462"/>
                  </a:moveTo>
                  <a:cubicBezTo>
                    <a:pt x="1059" y="12046"/>
                    <a:pt x="103" y="11631"/>
                    <a:pt x="8" y="10800"/>
                  </a:cubicBezTo>
                  <a:cubicBezTo>
                    <a:pt x="-88" y="9969"/>
                    <a:pt x="677" y="8723"/>
                    <a:pt x="2110" y="7269"/>
                  </a:cubicBezTo>
                  <a:cubicBezTo>
                    <a:pt x="3544" y="5815"/>
                    <a:pt x="5647" y="4154"/>
                    <a:pt x="7654" y="3323"/>
                  </a:cubicBezTo>
                  <a:cubicBezTo>
                    <a:pt x="9661" y="2492"/>
                    <a:pt x="11572" y="2492"/>
                    <a:pt x="13101" y="4362"/>
                  </a:cubicBezTo>
                  <a:cubicBezTo>
                    <a:pt x="14631" y="6231"/>
                    <a:pt x="15777" y="9969"/>
                    <a:pt x="16160" y="13500"/>
                  </a:cubicBezTo>
                  <a:cubicBezTo>
                    <a:pt x="16542" y="17031"/>
                    <a:pt x="16160" y="20354"/>
                    <a:pt x="15873" y="20977"/>
                  </a:cubicBezTo>
                  <a:cubicBezTo>
                    <a:pt x="15586" y="21600"/>
                    <a:pt x="15395" y="19523"/>
                    <a:pt x="15300" y="17446"/>
                  </a:cubicBezTo>
                  <a:cubicBezTo>
                    <a:pt x="15204" y="15369"/>
                    <a:pt x="15204" y="13292"/>
                    <a:pt x="16255" y="10385"/>
                  </a:cubicBezTo>
                  <a:cubicBezTo>
                    <a:pt x="17307" y="7477"/>
                    <a:pt x="19409" y="3738"/>
                    <a:pt x="2151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1303436" y="5490079"/>
              <a:ext cx="222251" cy="99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7" fill="norm" stroke="1" extrusionOk="0">
                  <a:moveTo>
                    <a:pt x="0" y="3126"/>
                  </a:moveTo>
                  <a:cubicBezTo>
                    <a:pt x="617" y="4889"/>
                    <a:pt x="1234" y="6652"/>
                    <a:pt x="1543" y="8636"/>
                  </a:cubicBezTo>
                  <a:cubicBezTo>
                    <a:pt x="1851" y="10619"/>
                    <a:pt x="1851" y="12823"/>
                    <a:pt x="1851" y="15028"/>
                  </a:cubicBezTo>
                  <a:cubicBezTo>
                    <a:pt x="1851" y="17232"/>
                    <a:pt x="1851" y="19436"/>
                    <a:pt x="2366" y="20317"/>
                  </a:cubicBezTo>
                  <a:cubicBezTo>
                    <a:pt x="2880" y="21199"/>
                    <a:pt x="3909" y="20758"/>
                    <a:pt x="4731" y="19215"/>
                  </a:cubicBezTo>
                  <a:cubicBezTo>
                    <a:pt x="5554" y="17672"/>
                    <a:pt x="6171" y="15028"/>
                    <a:pt x="6686" y="14807"/>
                  </a:cubicBezTo>
                  <a:cubicBezTo>
                    <a:pt x="7200" y="14587"/>
                    <a:pt x="7611" y="16791"/>
                    <a:pt x="8331" y="18334"/>
                  </a:cubicBezTo>
                  <a:cubicBezTo>
                    <a:pt x="9051" y="19877"/>
                    <a:pt x="10080" y="20758"/>
                    <a:pt x="11829" y="18554"/>
                  </a:cubicBezTo>
                  <a:cubicBezTo>
                    <a:pt x="13577" y="16350"/>
                    <a:pt x="16046" y="11060"/>
                    <a:pt x="17383" y="7313"/>
                  </a:cubicBezTo>
                  <a:cubicBezTo>
                    <a:pt x="18720" y="3566"/>
                    <a:pt x="18926" y="1362"/>
                    <a:pt x="18514" y="481"/>
                  </a:cubicBezTo>
                  <a:cubicBezTo>
                    <a:pt x="18103" y="-401"/>
                    <a:pt x="17074" y="40"/>
                    <a:pt x="16149" y="921"/>
                  </a:cubicBezTo>
                  <a:cubicBezTo>
                    <a:pt x="15223" y="1803"/>
                    <a:pt x="14400" y="3126"/>
                    <a:pt x="13886" y="5330"/>
                  </a:cubicBezTo>
                  <a:cubicBezTo>
                    <a:pt x="13371" y="7534"/>
                    <a:pt x="13166" y="10619"/>
                    <a:pt x="13577" y="12603"/>
                  </a:cubicBezTo>
                  <a:cubicBezTo>
                    <a:pt x="13989" y="14587"/>
                    <a:pt x="15017" y="15468"/>
                    <a:pt x="16457" y="16350"/>
                  </a:cubicBezTo>
                  <a:cubicBezTo>
                    <a:pt x="17897" y="17232"/>
                    <a:pt x="19749" y="18113"/>
                    <a:pt x="21600" y="189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1576486" y="5638436"/>
              <a:ext cx="508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1925736" y="5409836"/>
              <a:ext cx="311151" cy="234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0"/>
                  </a:moveTo>
                  <a:cubicBezTo>
                    <a:pt x="735" y="778"/>
                    <a:pt x="1469" y="1557"/>
                    <a:pt x="2057" y="2919"/>
                  </a:cubicBezTo>
                  <a:cubicBezTo>
                    <a:pt x="2645" y="4281"/>
                    <a:pt x="3086" y="6227"/>
                    <a:pt x="3673" y="8951"/>
                  </a:cubicBezTo>
                  <a:cubicBezTo>
                    <a:pt x="4261" y="11676"/>
                    <a:pt x="4996" y="15178"/>
                    <a:pt x="5584" y="17416"/>
                  </a:cubicBezTo>
                  <a:cubicBezTo>
                    <a:pt x="6171" y="19654"/>
                    <a:pt x="6612" y="20627"/>
                    <a:pt x="7127" y="20822"/>
                  </a:cubicBezTo>
                  <a:cubicBezTo>
                    <a:pt x="7641" y="21016"/>
                    <a:pt x="8229" y="20432"/>
                    <a:pt x="8743" y="18778"/>
                  </a:cubicBezTo>
                  <a:cubicBezTo>
                    <a:pt x="9257" y="17124"/>
                    <a:pt x="9698" y="14400"/>
                    <a:pt x="10139" y="12454"/>
                  </a:cubicBezTo>
                  <a:cubicBezTo>
                    <a:pt x="10580" y="10508"/>
                    <a:pt x="11020" y="9341"/>
                    <a:pt x="11241" y="9243"/>
                  </a:cubicBezTo>
                  <a:cubicBezTo>
                    <a:pt x="11461" y="9146"/>
                    <a:pt x="11461" y="10119"/>
                    <a:pt x="12049" y="12065"/>
                  </a:cubicBezTo>
                  <a:cubicBezTo>
                    <a:pt x="12637" y="14011"/>
                    <a:pt x="13812" y="16930"/>
                    <a:pt x="14767" y="18778"/>
                  </a:cubicBezTo>
                  <a:cubicBezTo>
                    <a:pt x="15722" y="20627"/>
                    <a:pt x="16457" y="21405"/>
                    <a:pt x="17118" y="21503"/>
                  </a:cubicBezTo>
                  <a:cubicBezTo>
                    <a:pt x="17780" y="21600"/>
                    <a:pt x="18367" y="21016"/>
                    <a:pt x="19029" y="18876"/>
                  </a:cubicBezTo>
                  <a:cubicBezTo>
                    <a:pt x="19690" y="16735"/>
                    <a:pt x="20424" y="13038"/>
                    <a:pt x="20865" y="10995"/>
                  </a:cubicBezTo>
                  <a:cubicBezTo>
                    <a:pt x="21306" y="8951"/>
                    <a:pt x="21453" y="8562"/>
                    <a:pt x="21600" y="81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2356316" y="5447936"/>
              <a:ext cx="217121" cy="6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074" fill="norm" stroke="1" extrusionOk="0">
                  <a:moveTo>
                    <a:pt x="3266" y="17673"/>
                  </a:moveTo>
                  <a:cubicBezTo>
                    <a:pt x="2428" y="19636"/>
                    <a:pt x="1589" y="21600"/>
                    <a:pt x="960" y="20945"/>
                  </a:cubicBezTo>
                  <a:cubicBezTo>
                    <a:pt x="330" y="20291"/>
                    <a:pt x="-89" y="17018"/>
                    <a:pt x="16" y="14073"/>
                  </a:cubicBezTo>
                  <a:cubicBezTo>
                    <a:pt x="121" y="11127"/>
                    <a:pt x="750" y="8509"/>
                    <a:pt x="2113" y="6545"/>
                  </a:cubicBezTo>
                  <a:cubicBezTo>
                    <a:pt x="3476" y="4582"/>
                    <a:pt x="5573" y="3273"/>
                    <a:pt x="7565" y="4582"/>
                  </a:cubicBezTo>
                  <a:cubicBezTo>
                    <a:pt x="9558" y="5891"/>
                    <a:pt x="11445" y="9818"/>
                    <a:pt x="13018" y="12764"/>
                  </a:cubicBezTo>
                  <a:cubicBezTo>
                    <a:pt x="14591" y="15709"/>
                    <a:pt x="15849" y="17673"/>
                    <a:pt x="16793" y="16691"/>
                  </a:cubicBezTo>
                  <a:cubicBezTo>
                    <a:pt x="17736" y="15709"/>
                    <a:pt x="18365" y="11782"/>
                    <a:pt x="19099" y="8509"/>
                  </a:cubicBezTo>
                  <a:cubicBezTo>
                    <a:pt x="19833" y="5236"/>
                    <a:pt x="20672" y="2618"/>
                    <a:pt x="2151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2408336" y="5587636"/>
              <a:ext cx="2032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029"/>
                    <a:pt x="0" y="16457"/>
                    <a:pt x="450" y="14143"/>
                  </a:cubicBezTo>
                  <a:cubicBezTo>
                    <a:pt x="900" y="11829"/>
                    <a:pt x="1800" y="9771"/>
                    <a:pt x="3150" y="7714"/>
                  </a:cubicBezTo>
                  <a:cubicBezTo>
                    <a:pt x="4500" y="5657"/>
                    <a:pt x="6300" y="3600"/>
                    <a:pt x="7312" y="3857"/>
                  </a:cubicBezTo>
                  <a:cubicBezTo>
                    <a:pt x="8325" y="4114"/>
                    <a:pt x="8550" y="6686"/>
                    <a:pt x="9000" y="9257"/>
                  </a:cubicBezTo>
                  <a:cubicBezTo>
                    <a:pt x="9450" y="11829"/>
                    <a:pt x="10125" y="14400"/>
                    <a:pt x="11025" y="16200"/>
                  </a:cubicBezTo>
                  <a:cubicBezTo>
                    <a:pt x="11925" y="18000"/>
                    <a:pt x="13050" y="19029"/>
                    <a:pt x="14400" y="16971"/>
                  </a:cubicBezTo>
                  <a:cubicBezTo>
                    <a:pt x="15750" y="14914"/>
                    <a:pt x="17325" y="9771"/>
                    <a:pt x="18562" y="6429"/>
                  </a:cubicBezTo>
                  <a:cubicBezTo>
                    <a:pt x="19800" y="3086"/>
                    <a:pt x="20700" y="15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2776636" y="5410342"/>
              <a:ext cx="264285" cy="290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88" fill="norm" stroke="1" extrusionOk="0">
                  <a:moveTo>
                    <a:pt x="0" y="1372"/>
                  </a:moveTo>
                  <a:cubicBezTo>
                    <a:pt x="4457" y="1059"/>
                    <a:pt x="8914" y="746"/>
                    <a:pt x="12086" y="511"/>
                  </a:cubicBezTo>
                  <a:cubicBezTo>
                    <a:pt x="15257" y="276"/>
                    <a:pt x="17143" y="120"/>
                    <a:pt x="18600" y="41"/>
                  </a:cubicBezTo>
                  <a:cubicBezTo>
                    <a:pt x="20057" y="-37"/>
                    <a:pt x="21086" y="-37"/>
                    <a:pt x="21343" y="354"/>
                  </a:cubicBezTo>
                  <a:cubicBezTo>
                    <a:pt x="21600" y="746"/>
                    <a:pt x="21086" y="1528"/>
                    <a:pt x="19114" y="3172"/>
                  </a:cubicBezTo>
                  <a:cubicBezTo>
                    <a:pt x="17143" y="4815"/>
                    <a:pt x="13714" y="7320"/>
                    <a:pt x="10714" y="9746"/>
                  </a:cubicBezTo>
                  <a:cubicBezTo>
                    <a:pt x="7714" y="12172"/>
                    <a:pt x="5143" y="14520"/>
                    <a:pt x="3514" y="16085"/>
                  </a:cubicBezTo>
                  <a:cubicBezTo>
                    <a:pt x="1886" y="17650"/>
                    <a:pt x="1200" y="18433"/>
                    <a:pt x="771" y="19215"/>
                  </a:cubicBezTo>
                  <a:cubicBezTo>
                    <a:pt x="343" y="19998"/>
                    <a:pt x="171" y="20780"/>
                    <a:pt x="943" y="21172"/>
                  </a:cubicBezTo>
                  <a:cubicBezTo>
                    <a:pt x="1714" y="21563"/>
                    <a:pt x="3429" y="21563"/>
                    <a:pt x="6429" y="21328"/>
                  </a:cubicBezTo>
                  <a:cubicBezTo>
                    <a:pt x="9429" y="21093"/>
                    <a:pt x="13714" y="20624"/>
                    <a:pt x="18000" y="201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3113186" y="5670186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1900336" y="5877996"/>
              <a:ext cx="38101" cy="350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883"/>
                  </a:moveTo>
                  <a:cubicBezTo>
                    <a:pt x="4800" y="365"/>
                    <a:pt x="9600" y="-152"/>
                    <a:pt x="12000" y="42"/>
                  </a:cubicBezTo>
                  <a:cubicBezTo>
                    <a:pt x="14400" y="236"/>
                    <a:pt x="14400" y="1141"/>
                    <a:pt x="15000" y="3987"/>
                  </a:cubicBezTo>
                  <a:cubicBezTo>
                    <a:pt x="15600" y="6832"/>
                    <a:pt x="16800" y="11618"/>
                    <a:pt x="18000" y="14852"/>
                  </a:cubicBezTo>
                  <a:cubicBezTo>
                    <a:pt x="19200" y="18085"/>
                    <a:pt x="20400" y="19767"/>
                    <a:pt x="21600" y="21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1995586" y="5974986"/>
              <a:ext cx="228601" cy="201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503"/>
                  </a:moveTo>
                  <a:cubicBezTo>
                    <a:pt x="400" y="6366"/>
                    <a:pt x="800" y="5229"/>
                    <a:pt x="1100" y="5229"/>
                  </a:cubicBezTo>
                  <a:cubicBezTo>
                    <a:pt x="1400" y="5229"/>
                    <a:pt x="1600" y="6366"/>
                    <a:pt x="1800" y="8413"/>
                  </a:cubicBezTo>
                  <a:cubicBezTo>
                    <a:pt x="2000" y="10459"/>
                    <a:pt x="2200" y="13415"/>
                    <a:pt x="2400" y="15461"/>
                  </a:cubicBezTo>
                  <a:cubicBezTo>
                    <a:pt x="2600" y="17507"/>
                    <a:pt x="2800" y="18644"/>
                    <a:pt x="3400" y="19213"/>
                  </a:cubicBezTo>
                  <a:cubicBezTo>
                    <a:pt x="4000" y="19781"/>
                    <a:pt x="5000" y="19781"/>
                    <a:pt x="5800" y="19213"/>
                  </a:cubicBezTo>
                  <a:cubicBezTo>
                    <a:pt x="6600" y="18644"/>
                    <a:pt x="7200" y="17507"/>
                    <a:pt x="7700" y="16371"/>
                  </a:cubicBezTo>
                  <a:cubicBezTo>
                    <a:pt x="8200" y="15234"/>
                    <a:pt x="8600" y="14097"/>
                    <a:pt x="9100" y="14097"/>
                  </a:cubicBezTo>
                  <a:cubicBezTo>
                    <a:pt x="9600" y="14097"/>
                    <a:pt x="10200" y="15234"/>
                    <a:pt x="10600" y="16371"/>
                  </a:cubicBezTo>
                  <a:cubicBezTo>
                    <a:pt x="11000" y="17507"/>
                    <a:pt x="11200" y="18644"/>
                    <a:pt x="11700" y="19667"/>
                  </a:cubicBezTo>
                  <a:cubicBezTo>
                    <a:pt x="12200" y="20691"/>
                    <a:pt x="13000" y="21600"/>
                    <a:pt x="13800" y="21600"/>
                  </a:cubicBezTo>
                  <a:cubicBezTo>
                    <a:pt x="14600" y="21600"/>
                    <a:pt x="15400" y="20691"/>
                    <a:pt x="16700" y="16939"/>
                  </a:cubicBezTo>
                  <a:cubicBezTo>
                    <a:pt x="18000" y="13187"/>
                    <a:pt x="19800" y="659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2319436" y="5841636"/>
              <a:ext cx="317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042"/>
                    <a:pt x="0" y="8084"/>
                    <a:pt x="0" y="11179"/>
                  </a:cubicBezTo>
                  <a:cubicBezTo>
                    <a:pt x="0" y="14274"/>
                    <a:pt x="0" y="16421"/>
                    <a:pt x="3600" y="18000"/>
                  </a:cubicBezTo>
                  <a:cubicBezTo>
                    <a:pt x="7200" y="19579"/>
                    <a:pt x="14400" y="2058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2492616" y="5997957"/>
              <a:ext cx="195121" cy="167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70" fill="norm" stroke="1" extrusionOk="0">
                  <a:moveTo>
                    <a:pt x="13745" y="3550"/>
                  </a:moveTo>
                  <a:cubicBezTo>
                    <a:pt x="14442" y="1930"/>
                    <a:pt x="15139" y="310"/>
                    <a:pt x="14907" y="40"/>
                  </a:cubicBezTo>
                  <a:cubicBezTo>
                    <a:pt x="14675" y="-230"/>
                    <a:pt x="13513" y="850"/>
                    <a:pt x="11075" y="3955"/>
                  </a:cubicBezTo>
                  <a:cubicBezTo>
                    <a:pt x="8636" y="7060"/>
                    <a:pt x="4920" y="12190"/>
                    <a:pt x="2713" y="15295"/>
                  </a:cubicBezTo>
                  <a:cubicBezTo>
                    <a:pt x="507" y="18400"/>
                    <a:pt x="-190" y="19480"/>
                    <a:pt x="42" y="20155"/>
                  </a:cubicBezTo>
                  <a:cubicBezTo>
                    <a:pt x="275" y="20830"/>
                    <a:pt x="1436" y="21100"/>
                    <a:pt x="4455" y="21100"/>
                  </a:cubicBezTo>
                  <a:cubicBezTo>
                    <a:pt x="7475" y="21100"/>
                    <a:pt x="12352" y="20830"/>
                    <a:pt x="15371" y="20695"/>
                  </a:cubicBezTo>
                  <a:cubicBezTo>
                    <a:pt x="18391" y="20560"/>
                    <a:pt x="19552" y="20560"/>
                    <a:pt x="20249" y="20695"/>
                  </a:cubicBezTo>
                  <a:cubicBezTo>
                    <a:pt x="20945" y="20830"/>
                    <a:pt x="21178" y="21100"/>
                    <a:pt x="21410" y="21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2484536" y="6209936"/>
              <a:ext cx="234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14" y="18514"/>
                    <a:pt x="6227" y="15429"/>
                    <a:pt x="9827" y="11829"/>
                  </a:cubicBezTo>
                  <a:cubicBezTo>
                    <a:pt x="13427" y="8229"/>
                    <a:pt x="17514" y="41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2852836" y="5963659"/>
              <a:ext cx="220531" cy="278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94" fill="norm" stroke="1" extrusionOk="0">
                  <a:moveTo>
                    <a:pt x="0" y="3330"/>
                  </a:moveTo>
                  <a:cubicBezTo>
                    <a:pt x="4526" y="2185"/>
                    <a:pt x="9051" y="1039"/>
                    <a:pt x="12446" y="467"/>
                  </a:cubicBezTo>
                  <a:cubicBezTo>
                    <a:pt x="15840" y="-106"/>
                    <a:pt x="18103" y="-106"/>
                    <a:pt x="19543" y="221"/>
                  </a:cubicBezTo>
                  <a:cubicBezTo>
                    <a:pt x="20983" y="549"/>
                    <a:pt x="21600" y="1203"/>
                    <a:pt x="21394" y="2430"/>
                  </a:cubicBezTo>
                  <a:cubicBezTo>
                    <a:pt x="21189" y="3658"/>
                    <a:pt x="20160" y="5458"/>
                    <a:pt x="17589" y="7667"/>
                  </a:cubicBezTo>
                  <a:cubicBezTo>
                    <a:pt x="15017" y="9876"/>
                    <a:pt x="10903" y="12494"/>
                    <a:pt x="8331" y="14049"/>
                  </a:cubicBezTo>
                  <a:cubicBezTo>
                    <a:pt x="5760" y="15603"/>
                    <a:pt x="4731" y="16094"/>
                    <a:pt x="3600" y="16912"/>
                  </a:cubicBezTo>
                  <a:cubicBezTo>
                    <a:pt x="2469" y="17730"/>
                    <a:pt x="1234" y="18876"/>
                    <a:pt x="1131" y="19612"/>
                  </a:cubicBezTo>
                  <a:cubicBezTo>
                    <a:pt x="1029" y="20349"/>
                    <a:pt x="2057" y="20676"/>
                    <a:pt x="5349" y="20921"/>
                  </a:cubicBezTo>
                  <a:cubicBezTo>
                    <a:pt x="8640" y="21167"/>
                    <a:pt x="14194" y="21330"/>
                    <a:pt x="19749" y="21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3069679" y="6150670"/>
              <a:ext cx="151458" cy="11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82" fill="norm" stroke="1" extrusionOk="0">
                  <a:moveTo>
                    <a:pt x="8866" y="4000"/>
                  </a:moveTo>
                  <a:cubicBezTo>
                    <a:pt x="10666" y="2000"/>
                    <a:pt x="12466" y="0"/>
                    <a:pt x="13366" y="0"/>
                  </a:cubicBezTo>
                  <a:cubicBezTo>
                    <a:pt x="14266" y="0"/>
                    <a:pt x="14266" y="2000"/>
                    <a:pt x="13366" y="5000"/>
                  </a:cubicBezTo>
                  <a:cubicBezTo>
                    <a:pt x="12466" y="8000"/>
                    <a:pt x="10666" y="12000"/>
                    <a:pt x="9316" y="14800"/>
                  </a:cubicBezTo>
                  <a:cubicBezTo>
                    <a:pt x="7966" y="17600"/>
                    <a:pt x="7066" y="19200"/>
                    <a:pt x="5866" y="20200"/>
                  </a:cubicBezTo>
                  <a:cubicBezTo>
                    <a:pt x="4666" y="21200"/>
                    <a:pt x="3166" y="21600"/>
                    <a:pt x="1966" y="21000"/>
                  </a:cubicBezTo>
                  <a:cubicBezTo>
                    <a:pt x="766" y="20400"/>
                    <a:pt x="-134" y="18800"/>
                    <a:pt x="16" y="17000"/>
                  </a:cubicBezTo>
                  <a:cubicBezTo>
                    <a:pt x="166" y="15200"/>
                    <a:pt x="1366" y="13200"/>
                    <a:pt x="5116" y="13600"/>
                  </a:cubicBezTo>
                  <a:cubicBezTo>
                    <a:pt x="8866" y="14000"/>
                    <a:pt x="15166" y="16800"/>
                    <a:pt x="21466" y="19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3246536" y="6140086"/>
              <a:ext cx="508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5891"/>
                    <a:pt x="9000" y="11782"/>
                    <a:pt x="5400" y="15382"/>
                  </a:cubicBezTo>
                  <a:cubicBezTo>
                    <a:pt x="1800" y="18982"/>
                    <a:pt x="900" y="202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3310036" y="6227187"/>
              <a:ext cx="260351" cy="13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0" y="4270"/>
                  </a:moveTo>
                  <a:cubicBezTo>
                    <a:pt x="527" y="2941"/>
                    <a:pt x="1054" y="1612"/>
                    <a:pt x="1756" y="781"/>
                  </a:cubicBezTo>
                  <a:cubicBezTo>
                    <a:pt x="2459" y="-50"/>
                    <a:pt x="3337" y="-382"/>
                    <a:pt x="4127" y="615"/>
                  </a:cubicBezTo>
                  <a:cubicBezTo>
                    <a:pt x="4917" y="1612"/>
                    <a:pt x="5620" y="3938"/>
                    <a:pt x="6146" y="5932"/>
                  </a:cubicBezTo>
                  <a:cubicBezTo>
                    <a:pt x="6673" y="7926"/>
                    <a:pt x="7024" y="9587"/>
                    <a:pt x="6937" y="11083"/>
                  </a:cubicBezTo>
                  <a:cubicBezTo>
                    <a:pt x="6849" y="12578"/>
                    <a:pt x="6322" y="13907"/>
                    <a:pt x="5532" y="15070"/>
                  </a:cubicBezTo>
                  <a:cubicBezTo>
                    <a:pt x="4741" y="16233"/>
                    <a:pt x="3688" y="17230"/>
                    <a:pt x="3512" y="18227"/>
                  </a:cubicBezTo>
                  <a:cubicBezTo>
                    <a:pt x="3337" y="19224"/>
                    <a:pt x="4039" y="20221"/>
                    <a:pt x="6761" y="20553"/>
                  </a:cubicBezTo>
                  <a:cubicBezTo>
                    <a:pt x="9483" y="20886"/>
                    <a:pt x="14224" y="20553"/>
                    <a:pt x="17034" y="20553"/>
                  </a:cubicBezTo>
                  <a:cubicBezTo>
                    <a:pt x="19844" y="20553"/>
                    <a:pt x="20722" y="20886"/>
                    <a:pt x="21600" y="21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242986" y="6540136"/>
              <a:ext cx="285751" cy="290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0"/>
                  </a:moveTo>
                  <a:cubicBezTo>
                    <a:pt x="960" y="2191"/>
                    <a:pt x="1920" y="4383"/>
                    <a:pt x="2800" y="7670"/>
                  </a:cubicBezTo>
                  <a:cubicBezTo>
                    <a:pt x="3680" y="10957"/>
                    <a:pt x="4480" y="15339"/>
                    <a:pt x="4880" y="17922"/>
                  </a:cubicBezTo>
                  <a:cubicBezTo>
                    <a:pt x="5280" y="20504"/>
                    <a:pt x="5280" y="21287"/>
                    <a:pt x="4880" y="21443"/>
                  </a:cubicBezTo>
                  <a:cubicBezTo>
                    <a:pt x="4480" y="21600"/>
                    <a:pt x="3680" y="21130"/>
                    <a:pt x="3120" y="20426"/>
                  </a:cubicBezTo>
                  <a:cubicBezTo>
                    <a:pt x="2560" y="19722"/>
                    <a:pt x="2240" y="18783"/>
                    <a:pt x="2720" y="18000"/>
                  </a:cubicBezTo>
                  <a:cubicBezTo>
                    <a:pt x="3200" y="17217"/>
                    <a:pt x="4480" y="16591"/>
                    <a:pt x="6400" y="15183"/>
                  </a:cubicBezTo>
                  <a:cubicBezTo>
                    <a:pt x="8320" y="13774"/>
                    <a:pt x="10880" y="11583"/>
                    <a:pt x="12880" y="9157"/>
                  </a:cubicBezTo>
                  <a:cubicBezTo>
                    <a:pt x="14880" y="6730"/>
                    <a:pt x="16320" y="4070"/>
                    <a:pt x="17040" y="3209"/>
                  </a:cubicBezTo>
                  <a:cubicBezTo>
                    <a:pt x="17760" y="2348"/>
                    <a:pt x="17760" y="3287"/>
                    <a:pt x="17840" y="5870"/>
                  </a:cubicBezTo>
                  <a:cubicBezTo>
                    <a:pt x="17920" y="8452"/>
                    <a:pt x="18080" y="12678"/>
                    <a:pt x="18720" y="15496"/>
                  </a:cubicBezTo>
                  <a:cubicBezTo>
                    <a:pt x="19360" y="18313"/>
                    <a:pt x="20480" y="19722"/>
                    <a:pt x="21600" y="211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555144" y="6743336"/>
              <a:ext cx="102710" cy="83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71" fill="norm" stroke="1" extrusionOk="0">
                  <a:moveTo>
                    <a:pt x="10370" y="0"/>
                  </a:moveTo>
                  <a:cubicBezTo>
                    <a:pt x="8166" y="0"/>
                    <a:pt x="5961" y="0"/>
                    <a:pt x="4198" y="1890"/>
                  </a:cubicBezTo>
                  <a:cubicBezTo>
                    <a:pt x="2435" y="3780"/>
                    <a:pt x="1112" y="7560"/>
                    <a:pt x="451" y="10800"/>
                  </a:cubicBezTo>
                  <a:cubicBezTo>
                    <a:pt x="-210" y="14040"/>
                    <a:pt x="-210" y="16740"/>
                    <a:pt x="892" y="18630"/>
                  </a:cubicBezTo>
                  <a:cubicBezTo>
                    <a:pt x="1994" y="20520"/>
                    <a:pt x="4198" y="21600"/>
                    <a:pt x="7504" y="21330"/>
                  </a:cubicBezTo>
                  <a:cubicBezTo>
                    <a:pt x="10810" y="21060"/>
                    <a:pt x="15219" y="19440"/>
                    <a:pt x="17863" y="17280"/>
                  </a:cubicBezTo>
                  <a:cubicBezTo>
                    <a:pt x="20508" y="15120"/>
                    <a:pt x="21390" y="12420"/>
                    <a:pt x="21390" y="9720"/>
                  </a:cubicBezTo>
                  <a:cubicBezTo>
                    <a:pt x="21390" y="7020"/>
                    <a:pt x="20508" y="4320"/>
                    <a:pt x="18525" y="2970"/>
                  </a:cubicBezTo>
                  <a:cubicBezTo>
                    <a:pt x="16541" y="1620"/>
                    <a:pt x="13455" y="1620"/>
                    <a:pt x="10370" y="16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871636" y="6609986"/>
              <a:ext cx="393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84" y="15120"/>
                    <a:pt x="6968" y="8640"/>
                    <a:pt x="10568" y="5040"/>
                  </a:cubicBezTo>
                  <a:cubicBezTo>
                    <a:pt x="14168" y="1440"/>
                    <a:pt x="17884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936133" y="6654436"/>
              <a:ext cx="380004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fill="norm" stroke="1" extrusionOk="0">
                  <a:moveTo>
                    <a:pt x="1384" y="20184"/>
                  </a:moveTo>
                  <a:cubicBezTo>
                    <a:pt x="664" y="20892"/>
                    <a:pt x="-56" y="21600"/>
                    <a:pt x="4" y="21600"/>
                  </a:cubicBezTo>
                  <a:cubicBezTo>
                    <a:pt x="64" y="21600"/>
                    <a:pt x="904" y="20892"/>
                    <a:pt x="3304" y="18767"/>
                  </a:cubicBezTo>
                  <a:cubicBezTo>
                    <a:pt x="5704" y="16643"/>
                    <a:pt x="9664" y="13102"/>
                    <a:pt x="12964" y="9738"/>
                  </a:cubicBezTo>
                  <a:cubicBezTo>
                    <a:pt x="16264" y="6374"/>
                    <a:pt x="18904" y="3187"/>
                    <a:pt x="2154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1214536" y="6521086"/>
              <a:ext cx="22879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600" fill="norm" stroke="1" extrusionOk="0">
                  <a:moveTo>
                    <a:pt x="0" y="0"/>
                  </a:moveTo>
                  <a:cubicBezTo>
                    <a:pt x="5105" y="288"/>
                    <a:pt x="10211" y="576"/>
                    <a:pt x="13844" y="1152"/>
                  </a:cubicBezTo>
                  <a:cubicBezTo>
                    <a:pt x="17476" y="1728"/>
                    <a:pt x="19636" y="2592"/>
                    <a:pt x="20618" y="3960"/>
                  </a:cubicBezTo>
                  <a:cubicBezTo>
                    <a:pt x="21600" y="5328"/>
                    <a:pt x="21404" y="7200"/>
                    <a:pt x="19931" y="9288"/>
                  </a:cubicBezTo>
                  <a:cubicBezTo>
                    <a:pt x="18458" y="11376"/>
                    <a:pt x="15709" y="13680"/>
                    <a:pt x="14040" y="15336"/>
                  </a:cubicBezTo>
                  <a:cubicBezTo>
                    <a:pt x="12371" y="16992"/>
                    <a:pt x="11782" y="18000"/>
                    <a:pt x="11684" y="18936"/>
                  </a:cubicBezTo>
                  <a:cubicBezTo>
                    <a:pt x="11585" y="19872"/>
                    <a:pt x="11978" y="20736"/>
                    <a:pt x="123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1805086" y="6552836"/>
              <a:ext cx="508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523"/>
                    <a:pt x="7200" y="7047"/>
                    <a:pt x="10800" y="10647"/>
                  </a:cubicBezTo>
                  <a:cubicBezTo>
                    <a:pt x="14400" y="14247"/>
                    <a:pt x="18000" y="1792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1913036" y="6641736"/>
              <a:ext cx="203201" cy="132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1029"/>
                  </a:moveTo>
                  <a:cubicBezTo>
                    <a:pt x="900" y="7200"/>
                    <a:pt x="1800" y="13371"/>
                    <a:pt x="2700" y="16971"/>
                  </a:cubicBezTo>
                  <a:cubicBezTo>
                    <a:pt x="3600" y="20571"/>
                    <a:pt x="4500" y="21600"/>
                    <a:pt x="5400" y="21429"/>
                  </a:cubicBezTo>
                  <a:cubicBezTo>
                    <a:pt x="6300" y="21257"/>
                    <a:pt x="7200" y="19886"/>
                    <a:pt x="7875" y="18343"/>
                  </a:cubicBezTo>
                  <a:cubicBezTo>
                    <a:pt x="8550" y="16800"/>
                    <a:pt x="9000" y="15086"/>
                    <a:pt x="9675" y="14914"/>
                  </a:cubicBezTo>
                  <a:cubicBezTo>
                    <a:pt x="10350" y="14743"/>
                    <a:pt x="11250" y="16114"/>
                    <a:pt x="12038" y="17657"/>
                  </a:cubicBezTo>
                  <a:cubicBezTo>
                    <a:pt x="12825" y="19200"/>
                    <a:pt x="13500" y="20914"/>
                    <a:pt x="14287" y="21086"/>
                  </a:cubicBezTo>
                  <a:cubicBezTo>
                    <a:pt x="15075" y="21257"/>
                    <a:pt x="15975" y="19886"/>
                    <a:pt x="17212" y="16114"/>
                  </a:cubicBezTo>
                  <a:cubicBezTo>
                    <a:pt x="18450" y="12343"/>
                    <a:pt x="20025" y="61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2205136" y="6502036"/>
              <a:ext cx="317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800"/>
                    <a:pt x="8640" y="9600"/>
                    <a:pt x="12240" y="13200"/>
                  </a:cubicBezTo>
                  <a:cubicBezTo>
                    <a:pt x="15840" y="16800"/>
                    <a:pt x="1872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2393917" y="6590936"/>
              <a:ext cx="20492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600" fill="norm" stroke="1" extrusionOk="0">
                  <a:moveTo>
                    <a:pt x="15387" y="0"/>
                  </a:moveTo>
                  <a:cubicBezTo>
                    <a:pt x="13183" y="327"/>
                    <a:pt x="10979" y="655"/>
                    <a:pt x="8665" y="2127"/>
                  </a:cubicBezTo>
                  <a:cubicBezTo>
                    <a:pt x="6350" y="3600"/>
                    <a:pt x="3926" y="6218"/>
                    <a:pt x="2273" y="8182"/>
                  </a:cubicBezTo>
                  <a:cubicBezTo>
                    <a:pt x="620" y="10145"/>
                    <a:pt x="-262" y="11455"/>
                    <a:pt x="69" y="13255"/>
                  </a:cubicBezTo>
                  <a:cubicBezTo>
                    <a:pt x="399" y="15055"/>
                    <a:pt x="1942" y="17345"/>
                    <a:pt x="5689" y="18818"/>
                  </a:cubicBezTo>
                  <a:cubicBezTo>
                    <a:pt x="9436" y="20291"/>
                    <a:pt x="15387" y="20945"/>
                    <a:pt x="213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2408336" y="6768736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2706786" y="6569006"/>
              <a:ext cx="234951" cy="193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0" y="5891"/>
                  </a:moveTo>
                  <a:cubicBezTo>
                    <a:pt x="1751" y="4497"/>
                    <a:pt x="3503" y="3104"/>
                    <a:pt x="6032" y="2058"/>
                  </a:cubicBezTo>
                  <a:cubicBezTo>
                    <a:pt x="8562" y="1013"/>
                    <a:pt x="11870" y="317"/>
                    <a:pt x="14108" y="84"/>
                  </a:cubicBezTo>
                  <a:cubicBezTo>
                    <a:pt x="16346" y="-148"/>
                    <a:pt x="17514" y="84"/>
                    <a:pt x="17805" y="1013"/>
                  </a:cubicBezTo>
                  <a:cubicBezTo>
                    <a:pt x="18097" y="1942"/>
                    <a:pt x="17514" y="3568"/>
                    <a:pt x="15568" y="6123"/>
                  </a:cubicBezTo>
                  <a:cubicBezTo>
                    <a:pt x="13622" y="8678"/>
                    <a:pt x="10314" y="12162"/>
                    <a:pt x="8076" y="14484"/>
                  </a:cubicBezTo>
                  <a:cubicBezTo>
                    <a:pt x="5838" y="16807"/>
                    <a:pt x="4670" y="17968"/>
                    <a:pt x="3697" y="19013"/>
                  </a:cubicBezTo>
                  <a:cubicBezTo>
                    <a:pt x="2724" y="20058"/>
                    <a:pt x="1946" y="20987"/>
                    <a:pt x="2141" y="21220"/>
                  </a:cubicBezTo>
                  <a:cubicBezTo>
                    <a:pt x="2335" y="21452"/>
                    <a:pt x="3503" y="20987"/>
                    <a:pt x="6908" y="20291"/>
                  </a:cubicBezTo>
                  <a:cubicBezTo>
                    <a:pt x="10314" y="19594"/>
                    <a:pt x="15957" y="18665"/>
                    <a:pt x="21600" y="17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2971284" y="6673486"/>
              <a:ext cx="148253" cy="12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231" fill="norm" stroke="1" extrusionOk="0">
                  <a:moveTo>
                    <a:pt x="11269" y="0"/>
                  </a:moveTo>
                  <a:cubicBezTo>
                    <a:pt x="12181" y="1490"/>
                    <a:pt x="13094" y="2979"/>
                    <a:pt x="12638" y="5586"/>
                  </a:cubicBezTo>
                  <a:cubicBezTo>
                    <a:pt x="12181" y="8193"/>
                    <a:pt x="10356" y="11917"/>
                    <a:pt x="8835" y="14524"/>
                  </a:cubicBezTo>
                  <a:cubicBezTo>
                    <a:pt x="7314" y="17131"/>
                    <a:pt x="6097" y="18621"/>
                    <a:pt x="4728" y="19738"/>
                  </a:cubicBezTo>
                  <a:cubicBezTo>
                    <a:pt x="3359" y="20855"/>
                    <a:pt x="1838" y="21600"/>
                    <a:pt x="925" y="21041"/>
                  </a:cubicBezTo>
                  <a:cubicBezTo>
                    <a:pt x="12" y="20483"/>
                    <a:pt x="-292" y="18621"/>
                    <a:pt x="316" y="17317"/>
                  </a:cubicBezTo>
                  <a:cubicBezTo>
                    <a:pt x="925" y="16014"/>
                    <a:pt x="2446" y="15269"/>
                    <a:pt x="5336" y="15455"/>
                  </a:cubicBezTo>
                  <a:cubicBezTo>
                    <a:pt x="8226" y="15641"/>
                    <a:pt x="12485" y="16759"/>
                    <a:pt x="15376" y="17131"/>
                  </a:cubicBezTo>
                  <a:cubicBezTo>
                    <a:pt x="18266" y="17503"/>
                    <a:pt x="19787" y="17131"/>
                    <a:pt x="21308" y="167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3113186" y="6667136"/>
              <a:ext cx="889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3388"/>
                    <a:pt x="9257" y="6776"/>
                    <a:pt x="5657" y="10376"/>
                  </a:cubicBezTo>
                  <a:cubicBezTo>
                    <a:pt x="2057" y="13976"/>
                    <a:pt x="1029" y="177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3183036" y="6766429"/>
              <a:ext cx="177801" cy="109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2" fill="norm" stroke="1" extrusionOk="0">
                  <a:moveTo>
                    <a:pt x="0" y="4112"/>
                  </a:moveTo>
                  <a:cubicBezTo>
                    <a:pt x="1029" y="2889"/>
                    <a:pt x="2057" y="1667"/>
                    <a:pt x="3471" y="852"/>
                  </a:cubicBezTo>
                  <a:cubicBezTo>
                    <a:pt x="4886" y="37"/>
                    <a:pt x="6686" y="-371"/>
                    <a:pt x="7457" y="444"/>
                  </a:cubicBezTo>
                  <a:cubicBezTo>
                    <a:pt x="8229" y="1259"/>
                    <a:pt x="7971" y="3297"/>
                    <a:pt x="6814" y="5946"/>
                  </a:cubicBezTo>
                  <a:cubicBezTo>
                    <a:pt x="5657" y="8595"/>
                    <a:pt x="3600" y="11855"/>
                    <a:pt x="2186" y="14504"/>
                  </a:cubicBezTo>
                  <a:cubicBezTo>
                    <a:pt x="771" y="17154"/>
                    <a:pt x="0" y="19191"/>
                    <a:pt x="643" y="20210"/>
                  </a:cubicBezTo>
                  <a:cubicBezTo>
                    <a:pt x="1286" y="21229"/>
                    <a:pt x="3343" y="21229"/>
                    <a:pt x="7071" y="20414"/>
                  </a:cubicBezTo>
                  <a:cubicBezTo>
                    <a:pt x="10800" y="19599"/>
                    <a:pt x="16200" y="17969"/>
                    <a:pt x="21600" y="163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3483195" y="6560888"/>
              <a:ext cx="87192" cy="24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244" fill="norm" stroke="1" extrusionOk="0">
                  <a:moveTo>
                    <a:pt x="18099" y="960"/>
                  </a:moveTo>
                  <a:cubicBezTo>
                    <a:pt x="15528" y="406"/>
                    <a:pt x="12956" y="-148"/>
                    <a:pt x="10899" y="37"/>
                  </a:cubicBezTo>
                  <a:cubicBezTo>
                    <a:pt x="8842" y="221"/>
                    <a:pt x="7299" y="1144"/>
                    <a:pt x="5242" y="3729"/>
                  </a:cubicBezTo>
                  <a:cubicBezTo>
                    <a:pt x="3185" y="6314"/>
                    <a:pt x="614" y="10560"/>
                    <a:pt x="99" y="13790"/>
                  </a:cubicBezTo>
                  <a:cubicBezTo>
                    <a:pt x="-415" y="17021"/>
                    <a:pt x="1128" y="19237"/>
                    <a:pt x="3442" y="20344"/>
                  </a:cubicBezTo>
                  <a:cubicBezTo>
                    <a:pt x="5756" y="21452"/>
                    <a:pt x="8842" y="21452"/>
                    <a:pt x="11928" y="20806"/>
                  </a:cubicBezTo>
                  <a:cubicBezTo>
                    <a:pt x="15014" y="20160"/>
                    <a:pt x="18099" y="18867"/>
                    <a:pt x="21185" y="175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3577463" y="6660786"/>
              <a:ext cx="113574" cy="80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073" fill="norm" stroke="1" extrusionOk="0">
                  <a:moveTo>
                    <a:pt x="2263" y="0"/>
                  </a:moveTo>
                  <a:cubicBezTo>
                    <a:pt x="1463" y="2769"/>
                    <a:pt x="663" y="5538"/>
                    <a:pt x="263" y="8308"/>
                  </a:cubicBezTo>
                  <a:cubicBezTo>
                    <a:pt x="-137" y="11077"/>
                    <a:pt x="-137" y="13846"/>
                    <a:pt x="663" y="16062"/>
                  </a:cubicBezTo>
                  <a:cubicBezTo>
                    <a:pt x="1463" y="18277"/>
                    <a:pt x="3063" y="19938"/>
                    <a:pt x="4663" y="19385"/>
                  </a:cubicBezTo>
                  <a:cubicBezTo>
                    <a:pt x="6263" y="18831"/>
                    <a:pt x="7863" y="16062"/>
                    <a:pt x="8863" y="16062"/>
                  </a:cubicBezTo>
                  <a:cubicBezTo>
                    <a:pt x="9863" y="16062"/>
                    <a:pt x="10263" y="18831"/>
                    <a:pt x="11463" y="20215"/>
                  </a:cubicBezTo>
                  <a:cubicBezTo>
                    <a:pt x="12663" y="21600"/>
                    <a:pt x="14663" y="21600"/>
                    <a:pt x="16463" y="18000"/>
                  </a:cubicBezTo>
                  <a:cubicBezTo>
                    <a:pt x="18263" y="14400"/>
                    <a:pt x="19863" y="7200"/>
                    <a:pt x="2146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3748186" y="6730636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3825028" y="6533786"/>
              <a:ext cx="88259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6015" y="0"/>
                  </a:moveTo>
                  <a:cubicBezTo>
                    <a:pt x="4987" y="4865"/>
                    <a:pt x="3958" y="9730"/>
                    <a:pt x="3444" y="12649"/>
                  </a:cubicBezTo>
                  <a:cubicBezTo>
                    <a:pt x="2930" y="15568"/>
                    <a:pt x="2930" y="16541"/>
                    <a:pt x="2415" y="17514"/>
                  </a:cubicBezTo>
                  <a:cubicBezTo>
                    <a:pt x="1901" y="18486"/>
                    <a:pt x="873" y="19459"/>
                    <a:pt x="358" y="19459"/>
                  </a:cubicBezTo>
                  <a:cubicBezTo>
                    <a:pt x="-156" y="19459"/>
                    <a:pt x="-156" y="18486"/>
                    <a:pt x="615" y="17611"/>
                  </a:cubicBezTo>
                  <a:cubicBezTo>
                    <a:pt x="1387" y="16735"/>
                    <a:pt x="2930" y="15957"/>
                    <a:pt x="5501" y="15276"/>
                  </a:cubicBezTo>
                  <a:cubicBezTo>
                    <a:pt x="8073" y="14595"/>
                    <a:pt x="11673" y="14011"/>
                    <a:pt x="13987" y="14595"/>
                  </a:cubicBezTo>
                  <a:cubicBezTo>
                    <a:pt x="16301" y="15178"/>
                    <a:pt x="17330" y="16930"/>
                    <a:pt x="18358" y="18292"/>
                  </a:cubicBezTo>
                  <a:cubicBezTo>
                    <a:pt x="19387" y="19654"/>
                    <a:pt x="20415" y="20627"/>
                    <a:pt x="2144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3951386" y="6698886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3989486" y="6667136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4024322" y="6680777"/>
              <a:ext cx="85021" cy="230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354" fill="norm" stroke="1" extrusionOk="0">
                  <a:moveTo>
                    <a:pt x="19779" y="1091"/>
                  </a:moveTo>
                  <a:cubicBezTo>
                    <a:pt x="17144" y="698"/>
                    <a:pt x="14510" y="306"/>
                    <a:pt x="11876" y="109"/>
                  </a:cubicBezTo>
                  <a:cubicBezTo>
                    <a:pt x="9242" y="-87"/>
                    <a:pt x="6608" y="-87"/>
                    <a:pt x="4237" y="698"/>
                  </a:cubicBezTo>
                  <a:cubicBezTo>
                    <a:pt x="1866" y="1484"/>
                    <a:pt x="-241" y="3055"/>
                    <a:pt x="22" y="3840"/>
                  </a:cubicBezTo>
                  <a:cubicBezTo>
                    <a:pt x="286" y="4626"/>
                    <a:pt x="2920" y="4626"/>
                    <a:pt x="5554" y="4528"/>
                  </a:cubicBezTo>
                  <a:cubicBezTo>
                    <a:pt x="8188" y="4429"/>
                    <a:pt x="10822" y="4233"/>
                    <a:pt x="13457" y="4037"/>
                  </a:cubicBezTo>
                  <a:cubicBezTo>
                    <a:pt x="16091" y="3840"/>
                    <a:pt x="18725" y="3644"/>
                    <a:pt x="20042" y="4037"/>
                  </a:cubicBezTo>
                  <a:cubicBezTo>
                    <a:pt x="21359" y="4429"/>
                    <a:pt x="21359" y="5411"/>
                    <a:pt x="20832" y="7866"/>
                  </a:cubicBezTo>
                  <a:cubicBezTo>
                    <a:pt x="20305" y="10320"/>
                    <a:pt x="19252" y="14248"/>
                    <a:pt x="17935" y="16702"/>
                  </a:cubicBezTo>
                  <a:cubicBezTo>
                    <a:pt x="16618" y="19157"/>
                    <a:pt x="15037" y="20138"/>
                    <a:pt x="12930" y="20728"/>
                  </a:cubicBezTo>
                  <a:cubicBezTo>
                    <a:pt x="10822" y="21317"/>
                    <a:pt x="8188" y="21513"/>
                    <a:pt x="6081" y="21218"/>
                  </a:cubicBezTo>
                  <a:cubicBezTo>
                    <a:pt x="3974" y="20924"/>
                    <a:pt x="2393" y="20138"/>
                    <a:pt x="2657" y="17586"/>
                  </a:cubicBezTo>
                  <a:cubicBezTo>
                    <a:pt x="2920" y="15033"/>
                    <a:pt x="5027" y="10713"/>
                    <a:pt x="7135" y="6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4139770" y="6470286"/>
              <a:ext cx="88124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14400" y="0"/>
                  </a:moveTo>
                  <a:cubicBezTo>
                    <a:pt x="11314" y="4418"/>
                    <a:pt x="8229" y="8836"/>
                    <a:pt x="6171" y="11618"/>
                  </a:cubicBezTo>
                  <a:cubicBezTo>
                    <a:pt x="4114" y="14400"/>
                    <a:pt x="3086" y="15545"/>
                    <a:pt x="2057" y="16609"/>
                  </a:cubicBezTo>
                  <a:cubicBezTo>
                    <a:pt x="1029" y="17673"/>
                    <a:pt x="0" y="18655"/>
                    <a:pt x="0" y="18655"/>
                  </a:cubicBezTo>
                  <a:cubicBezTo>
                    <a:pt x="0" y="18655"/>
                    <a:pt x="1029" y="17673"/>
                    <a:pt x="3086" y="16773"/>
                  </a:cubicBezTo>
                  <a:cubicBezTo>
                    <a:pt x="5143" y="15873"/>
                    <a:pt x="8229" y="15055"/>
                    <a:pt x="11057" y="14645"/>
                  </a:cubicBezTo>
                  <a:cubicBezTo>
                    <a:pt x="13886" y="14236"/>
                    <a:pt x="16457" y="14236"/>
                    <a:pt x="18257" y="15055"/>
                  </a:cubicBezTo>
                  <a:cubicBezTo>
                    <a:pt x="20057" y="15873"/>
                    <a:pt x="21086" y="17509"/>
                    <a:pt x="21343" y="18736"/>
                  </a:cubicBezTo>
                  <a:cubicBezTo>
                    <a:pt x="21600" y="19964"/>
                    <a:pt x="21086" y="20782"/>
                    <a:pt x="205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4295013" y="6671049"/>
              <a:ext cx="99598" cy="313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352" fill="norm" stroke="1" extrusionOk="0">
                  <a:moveTo>
                    <a:pt x="7946" y="5350"/>
                  </a:moveTo>
                  <a:cubicBezTo>
                    <a:pt x="6596" y="8806"/>
                    <a:pt x="5246" y="12262"/>
                    <a:pt x="4346" y="14710"/>
                  </a:cubicBezTo>
                  <a:cubicBezTo>
                    <a:pt x="3446" y="17158"/>
                    <a:pt x="2996" y="18598"/>
                    <a:pt x="2321" y="19678"/>
                  </a:cubicBezTo>
                  <a:cubicBezTo>
                    <a:pt x="1646" y="20758"/>
                    <a:pt x="746" y="21478"/>
                    <a:pt x="296" y="21334"/>
                  </a:cubicBezTo>
                  <a:cubicBezTo>
                    <a:pt x="-154" y="21190"/>
                    <a:pt x="-154" y="20182"/>
                    <a:pt x="746" y="17590"/>
                  </a:cubicBezTo>
                  <a:cubicBezTo>
                    <a:pt x="1646" y="14998"/>
                    <a:pt x="3446" y="10822"/>
                    <a:pt x="5021" y="7942"/>
                  </a:cubicBezTo>
                  <a:cubicBezTo>
                    <a:pt x="6596" y="5062"/>
                    <a:pt x="7946" y="3478"/>
                    <a:pt x="9971" y="2254"/>
                  </a:cubicBezTo>
                  <a:cubicBezTo>
                    <a:pt x="11996" y="1030"/>
                    <a:pt x="14696" y="166"/>
                    <a:pt x="16721" y="22"/>
                  </a:cubicBezTo>
                  <a:cubicBezTo>
                    <a:pt x="18746" y="-122"/>
                    <a:pt x="20096" y="454"/>
                    <a:pt x="20771" y="1534"/>
                  </a:cubicBezTo>
                  <a:cubicBezTo>
                    <a:pt x="21446" y="2614"/>
                    <a:pt x="21446" y="4198"/>
                    <a:pt x="19421" y="5710"/>
                  </a:cubicBezTo>
                  <a:cubicBezTo>
                    <a:pt x="17396" y="7222"/>
                    <a:pt x="13346" y="8662"/>
                    <a:pt x="9296" y="101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4389536" y="6664884"/>
              <a:ext cx="177801" cy="112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0" y="5226"/>
                  </a:moveTo>
                  <a:cubicBezTo>
                    <a:pt x="771" y="3626"/>
                    <a:pt x="1543" y="2026"/>
                    <a:pt x="2700" y="1026"/>
                  </a:cubicBezTo>
                  <a:cubicBezTo>
                    <a:pt x="3857" y="26"/>
                    <a:pt x="5400" y="-374"/>
                    <a:pt x="6429" y="426"/>
                  </a:cubicBezTo>
                  <a:cubicBezTo>
                    <a:pt x="7457" y="1226"/>
                    <a:pt x="7971" y="3226"/>
                    <a:pt x="8357" y="6226"/>
                  </a:cubicBezTo>
                  <a:cubicBezTo>
                    <a:pt x="8743" y="9226"/>
                    <a:pt x="9000" y="13226"/>
                    <a:pt x="8871" y="16226"/>
                  </a:cubicBezTo>
                  <a:cubicBezTo>
                    <a:pt x="8743" y="19226"/>
                    <a:pt x="8229" y="21226"/>
                    <a:pt x="7714" y="21226"/>
                  </a:cubicBezTo>
                  <a:cubicBezTo>
                    <a:pt x="7200" y="21226"/>
                    <a:pt x="6686" y="19226"/>
                    <a:pt x="6686" y="17026"/>
                  </a:cubicBezTo>
                  <a:cubicBezTo>
                    <a:pt x="6686" y="14826"/>
                    <a:pt x="7200" y="12426"/>
                    <a:pt x="8486" y="10026"/>
                  </a:cubicBezTo>
                  <a:cubicBezTo>
                    <a:pt x="9771" y="7626"/>
                    <a:pt x="11829" y="5226"/>
                    <a:pt x="13500" y="4026"/>
                  </a:cubicBezTo>
                  <a:cubicBezTo>
                    <a:pt x="15171" y="2826"/>
                    <a:pt x="16457" y="2826"/>
                    <a:pt x="17614" y="2226"/>
                  </a:cubicBezTo>
                  <a:cubicBezTo>
                    <a:pt x="18771" y="1626"/>
                    <a:pt x="19800" y="426"/>
                    <a:pt x="19800" y="626"/>
                  </a:cubicBezTo>
                  <a:cubicBezTo>
                    <a:pt x="19800" y="826"/>
                    <a:pt x="18771" y="2426"/>
                    <a:pt x="18000" y="4226"/>
                  </a:cubicBezTo>
                  <a:cubicBezTo>
                    <a:pt x="17229" y="6026"/>
                    <a:pt x="16714" y="8026"/>
                    <a:pt x="16714" y="10626"/>
                  </a:cubicBezTo>
                  <a:cubicBezTo>
                    <a:pt x="16714" y="13226"/>
                    <a:pt x="17229" y="16426"/>
                    <a:pt x="18129" y="17226"/>
                  </a:cubicBezTo>
                  <a:cubicBezTo>
                    <a:pt x="19029" y="18026"/>
                    <a:pt x="20314" y="16426"/>
                    <a:pt x="20957" y="13426"/>
                  </a:cubicBezTo>
                  <a:cubicBezTo>
                    <a:pt x="21600" y="10426"/>
                    <a:pt x="21600" y="6026"/>
                    <a:pt x="21600" y="16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4605965" y="6580567"/>
              <a:ext cx="56622" cy="213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186" fill="norm" stroke="1" extrusionOk="0">
                  <a:moveTo>
                    <a:pt x="2200" y="1027"/>
                  </a:moveTo>
                  <a:cubicBezTo>
                    <a:pt x="5400" y="398"/>
                    <a:pt x="8600" y="-231"/>
                    <a:pt x="10200" y="84"/>
                  </a:cubicBezTo>
                  <a:cubicBezTo>
                    <a:pt x="11800" y="398"/>
                    <a:pt x="11800" y="1656"/>
                    <a:pt x="10600" y="4802"/>
                  </a:cubicBezTo>
                  <a:cubicBezTo>
                    <a:pt x="9400" y="7948"/>
                    <a:pt x="7000" y="12981"/>
                    <a:pt x="5000" y="16231"/>
                  </a:cubicBezTo>
                  <a:cubicBezTo>
                    <a:pt x="3000" y="19482"/>
                    <a:pt x="1400" y="20950"/>
                    <a:pt x="600" y="21159"/>
                  </a:cubicBezTo>
                  <a:cubicBezTo>
                    <a:pt x="-200" y="21369"/>
                    <a:pt x="-200" y="20320"/>
                    <a:pt x="600" y="18748"/>
                  </a:cubicBezTo>
                  <a:cubicBezTo>
                    <a:pt x="1400" y="17175"/>
                    <a:pt x="3000" y="15078"/>
                    <a:pt x="5400" y="13715"/>
                  </a:cubicBezTo>
                  <a:cubicBezTo>
                    <a:pt x="7800" y="12352"/>
                    <a:pt x="11000" y="11722"/>
                    <a:pt x="13800" y="11827"/>
                  </a:cubicBezTo>
                  <a:cubicBezTo>
                    <a:pt x="16600" y="11932"/>
                    <a:pt x="19000" y="12771"/>
                    <a:pt x="20200" y="13715"/>
                  </a:cubicBezTo>
                  <a:cubicBezTo>
                    <a:pt x="21400" y="14658"/>
                    <a:pt x="21400" y="15707"/>
                    <a:pt x="21400" y="16755"/>
                  </a:cubicBezTo>
                  <a:cubicBezTo>
                    <a:pt x="21400" y="17804"/>
                    <a:pt x="21400" y="18852"/>
                    <a:pt x="19400" y="19586"/>
                  </a:cubicBezTo>
                  <a:cubicBezTo>
                    <a:pt x="17400" y="20320"/>
                    <a:pt x="13400" y="20740"/>
                    <a:pt x="10600" y="20635"/>
                  </a:cubicBezTo>
                  <a:cubicBezTo>
                    <a:pt x="7800" y="20530"/>
                    <a:pt x="6200" y="19901"/>
                    <a:pt x="4600" y="192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4599086" y="6514736"/>
              <a:ext cx="136528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600" fill="norm" stroke="1" extrusionOk="0">
                  <a:moveTo>
                    <a:pt x="14507" y="0"/>
                  </a:moveTo>
                  <a:cubicBezTo>
                    <a:pt x="18054" y="2731"/>
                    <a:pt x="21600" y="5462"/>
                    <a:pt x="20633" y="8628"/>
                  </a:cubicBezTo>
                  <a:cubicBezTo>
                    <a:pt x="19666" y="11793"/>
                    <a:pt x="14185" y="15393"/>
                    <a:pt x="9994" y="17628"/>
                  </a:cubicBezTo>
                  <a:cubicBezTo>
                    <a:pt x="5803" y="19862"/>
                    <a:pt x="2901" y="207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268386" y="7181230"/>
              <a:ext cx="44451" cy="349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1968"/>
                  </a:moveTo>
                  <a:cubicBezTo>
                    <a:pt x="1029" y="1057"/>
                    <a:pt x="2057" y="146"/>
                    <a:pt x="2571" y="16"/>
                  </a:cubicBezTo>
                  <a:cubicBezTo>
                    <a:pt x="3086" y="-114"/>
                    <a:pt x="3086" y="537"/>
                    <a:pt x="5657" y="2879"/>
                  </a:cubicBezTo>
                  <a:cubicBezTo>
                    <a:pt x="8229" y="5221"/>
                    <a:pt x="13371" y="9255"/>
                    <a:pt x="16457" y="12638"/>
                  </a:cubicBezTo>
                  <a:cubicBezTo>
                    <a:pt x="19543" y="16021"/>
                    <a:pt x="20571" y="18753"/>
                    <a:pt x="21600" y="21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401736" y="7238636"/>
              <a:ext cx="208639" cy="219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12" fill="norm" stroke="1" extrusionOk="0">
                  <a:moveTo>
                    <a:pt x="0" y="0"/>
                  </a:moveTo>
                  <a:cubicBezTo>
                    <a:pt x="1527" y="5143"/>
                    <a:pt x="3055" y="10286"/>
                    <a:pt x="4145" y="13474"/>
                  </a:cubicBezTo>
                  <a:cubicBezTo>
                    <a:pt x="5236" y="16663"/>
                    <a:pt x="5891" y="17897"/>
                    <a:pt x="6655" y="18823"/>
                  </a:cubicBezTo>
                  <a:cubicBezTo>
                    <a:pt x="7418" y="19749"/>
                    <a:pt x="8291" y="20366"/>
                    <a:pt x="9055" y="20263"/>
                  </a:cubicBezTo>
                  <a:cubicBezTo>
                    <a:pt x="9818" y="20160"/>
                    <a:pt x="10473" y="19337"/>
                    <a:pt x="11018" y="17897"/>
                  </a:cubicBezTo>
                  <a:cubicBezTo>
                    <a:pt x="11564" y="16457"/>
                    <a:pt x="12000" y="14400"/>
                    <a:pt x="12327" y="12857"/>
                  </a:cubicBezTo>
                  <a:cubicBezTo>
                    <a:pt x="12655" y="11314"/>
                    <a:pt x="12873" y="10286"/>
                    <a:pt x="12982" y="10286"/>
                  </a:cubicBezTo>
                  <a:cubicBezTo>
                    <a:pt x="13091" y="10286"/>
                    <a:pt x="13091" y="11314"/>
                    <a:pt x="13745" y="13166"/>
                  </a:cubicBezTo>
                  <a:cubicBezTo>
                    <a:pt x="14400" y="15017"/>
                    <a:pt x="15709" y="17691"/>
                    <a:pt x="16800" y="19337"/>
                  </a:cubicBezTo>
                  <a:cubicBezTo>
                    <a:pt x="17891" y="20983"/>
                    <a:pt x="18764" y="21600"/>
                    <a:pt x="19527" y="21189"/>
                  </a:cubicBezTo>
                  <a:cubicBezTo>
                    <a:pt x="20291" y="20777"/>
                    <a:pt x="20945" y="19337"/>
                    <a:pt x="21273" y="17074"/>
                  </a:cubicBezTo>
                  <a:cubicBezTo>
                    <a:pt x="21600" y="14811"/>
                    <a:pt x="21600" y="11726"/>
                    <a:pt x="21164" y="9257"/>
                  </a:cubicBezTo>
                  <a:cubicBezTo>
                    <a:pt x="20727" y="6789"/>
                    <a:pt x="19855" y="4937"/>
                    <a:pt x="18982" y="3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704420" y="7117986"/>
              <a:ext cx="8467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1464"/>
                  </a:moveTo>
                  <a:cubicBezTo>
                    <a:pt x="10800" y="732"/>
                    <a:pt x="16200" y="0"/>
                    <a:pt x="18900" y="0"/>
                  </a:cubicBezTo>
                  <a:cubicBezTo>
                    <a:pt x="21600" y="0"/>
                    <a:pt x="21600" y="732"/>
                    <a:pt x="16200" y="3173"/>
                  </a:cubicBezTo>
                  <a:cubicBezTo>
                    <a:pt x="10800" y="5614"/>
                    <a:pt x="0" y="9763"/>
                    <a:pt x="0" y="13119"/>
                  </a:cubicBezTo>
                  <a:cubicBezTo>
                    <a:pt x="0" y="16475"/>
                    <a:pt x="10800" y="1903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858936" y="7200536"/>
              <a:ext cx="264972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0" y="0"/>
                  </a:moveTo>
                  <a:cubicBezTo>
                    <a:pt x="3257" y="1920"/>
                    <a:pt x="6514" y="3840"/>
                    <a:pt x="9771" y="5360"/>
                  </a:cubicBezTo>
                  <a:cubicBezTo>
                    <a:pt x="13029" y="6880"/>
                    <a:pt x="16286" y="8000"/>
                    <a:pt x="18343" y="8880"/>
                  </a:cubicBezTo>
                  <a:cubicBezTo>
                    <a:pt x="20400" y="9760"/>
                    <a:pt x="21257" y="10400"/>
                    <a:pt x="21429" y="11040"/>
                  </a:cubicBezTo>
                  <a:cubicBezTo>
                    <a:pt x="21600" y="11680"/>
                    <a:pt x="21086" y="12320"/>
                    <a:pt x="19457" y="13360"/>
                  </a:cubicBezTo>
                  <a:cubicBezTo>
                    <a:pt x="17829" y="14400"/>
                    <a:pt x="15086" y="15840"/>
                    <a:pt x="12600" y="17120"/>
                  </a:cubicBezTo>
                  <a:cubicBezTo>
                    <a:pt x="10114" y="18400"/>
                    <a:pt x="7886" y="19520"/>
                    <a:pt x="6429" y="20320"/>
                  </a:cubicBezTo>
                  <a:cubicBezTo>
                    <a:pt x="4971" y="21120"/>
                    <a:pt x="4286" y="21600"/>
                    <a:pt x="4371" y="21600"/>
                  </a:cubicBezTo>
                  <a:cubicBezTo>
                    <a:pt x="4457" y="21600"/>
                    <a:pt x="5314" y="21120"/>
                    <a:pt x="6171" y="20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1157386" y="7220182"/>
              <a:ext cx="196851" cy="220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0" y="2411"/>
                  </a:moveTo>
                  <a:cubicBezTo>
                    <a:pt x="2323" y="1793"/>
                    <a:pt x="4645" y="1176"/>
                    <a:pt x="7084" y="765"/>
                  </a:cubicBezTo>
                  <a:cubicBezTo>
                    <a:pt x="9523" y="353"/>
                    <a:pt x="12077" y="148"/>
                    <a:pt x="13935" y="45"/>
                  </a:cubicBezTo>
                  <a:cubicBezTo>
                    <a:pt x="15794" y="-58"/>
                    <a:pt x="16955" y="-58"/>
                    <a:pt x="17535" y="868"/>
                  </a:cubicBezTo>
                  <a:cubicBezTo>
                    <a:pt x="18116" y="1793"/>
                    <a:pt x="18116" y="3645"/>
                    <a:pt x="15910" y="6422"/>
                  </a:cubicBezTo>
                  <a:cubicBezTo>
                    <a:pt x="13703" y="9199"/>
                    <a:pt x="9290" y="12902"/>
                    <a:pt x="6619" y="15062"/>
                  </a:cubicBezTo>
                  <a:cubicBezTo>
                    <a:pt x="3948" y="17222"/>
                    <a:pt x="3019" y="17839"/>
                    <a:pt x="2323" y="18662"/>
                  </a:cubicBezTo>
                  <a:cubicBezTo>
                    <a:pt x="1626" y="19485"/>
                    <a:pt x="1161" y="20513"/>
                    <a:pt x="1626" y="21028"/>
                  </a:cubicBezTo>
                  <a:cubicBezTo>
                    <a:pt x="2090" y="21542"/>
                    <a:pt x="3484" y="21542"/>
                    <a:pt x="6968" y="21336"/>
                  </a:cubicBezTo>
                  <a:cubicBezTo>
                    <a:pt x="10452" y="21131"/>
                    <a:pt x="16026" y="20719"/>
                    <a:pt x="21600" y="203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1329563" y="7391036"/>
              <a:ext cx="11357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21463" y="0"/>
                  </a:moveTo>
                  <a:cubicBezTo>
                    <a:pt x="17463" y="4680"/>
                    <a:pt x="13463" y="9360"/>
                    <a:pt x="10663" y="12420"/>
                  </a:cubicBezTo>
                  <a:cubicBezTo>
                    <a:pt x="7863" y="15480"/>
                    <a:pt x="6263" y="16920"/>
                    <a:pt x="4663" y="18180"/>
                  </a:cubicBezTo>
                  <a:cubicBezTo>
                    <a:pt x="3063" y="19440"/>
                    <a:pt x="1463" y="20520"/>
                    <a:pt x="663" y="20160"/>
                  </a:cubicBezTo>
                  <a:cubicBezTo>
                    <a:pt x="-137" y="19800"/>
                    <a:pt x="-137" y="18000"/>
                    <a:pt x="263" y="16200"/>
                  </a:cubicBezTo>
                  <a:cubicBezTo>
                    <a:pt x="663" y="14400"/>
                    <a:pt x="1463" y="12600"/>
                    <a:pt x="2863" y="11700"/>
                  </a:cubicBezTo>
                  <a:cubicBezTo>
                    <a:pt x="4263" y="10800"/>
                    <a:pt x="6263" y="10800"/>
                    <a:pt x="7863" y="11520"/>
                  </a:cubicBezTo>
                  <a:cubicBezTo>
                    <a:pt x="9463" y="12240"/>
                    <a:pt x="10663" y="13680"/>
                    <a:pt x="12863" y="15480"/>
                  </a:cubicBezTo>
                  <a:cubicBezTo>
                    <a:pt x="15063" y="17280"/>
                    <a:pt x="18263" y="19440"/>
                    <a:pt x="2146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1474886" y="7384686"/>
              <a:ext cx="825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3789"/>
                    <a:pt x="10523" y="7579"/>
                    <a:pt x="6923" y="11179"/>
                  </a:cubicBezTo>
                  <a:cubicBezTo>
                    <a:pt x="3323" y="14779"/>
                    <a:pt x="1662" y="1818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1538386" y="7489232"/>
              <a:ext cx="190501" cy="133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7" fill="norm" stroke="1" extrusionOk="0">
                  <a:moveTo>
                    <a:pt x="0" y="6516"/>
                  </a:moveTo>
                  <a:cubicBezTo>
                    <a:pt x="720" y="4855"/>
                    <a:pt x="1440" y="3193"/>
                    <a:pt x="2400" y="2030"/>
                  </a:cubicBezTo>
                  <a:cubicBezTo>
                    <a:pt x="3360" y="867"/>
                    <a:pt x="4560" y="202"/>
                    <a:pt x="5760" y="36"/>
                  </a:cubicBezTo>
                  <a:cubicBezTo>
                    <a:pt x="6960" y="-130"/>
                    <a:pt x="8160" y="202"/>
                    <a:pt x="8280" y="2695"/>
                  </a:cubicBezTo>
                  <a:cubicBezTo>
                    <a:pt x="8400" y="5187"/>
                    <a:pt x="7440" y="9839"/>
                    <a:pt x="6720" y="12996"/>
                  </a:cubicBezTo>
                  <a:cubicBezTo>
                    <a:pt x="6000" y="16153"/>
                    <a:pt x="5520" y="17815"/>
                    <a:pt x="5760" y="19144"/>
                  </a:cubicBezTo>
                  <a:cubicBezTo>
                    <a:pt x="6000" y="20473"/>
                    <a:pt x="6960" y="21470"/>
                    <a:pt x="9720" y="20805"/>
                  </a:cubicBezTo>
                  <a:cubicBezTo>
                    <a:pt x="12480" y="20141"/>
                    <a:pt x="17040" y="17815"/>
                    <a:pt x="21600" y="15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1919386" y="7359650"/>
              <a:ext cx="400051" cy="3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229" y="11918"/>
                    <a:pt x="8457" y="3818"/>
                    <a:pt x="12057" y="1118"/>
                  </a:cubicBezTo>
                  <a:cubicBezTo>
                    <a:pt x="15657" y="-1582"/>
                    <a:pt x="18629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2033686" y="7410086"/>
              <a:ext cx="3619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20291"/>
                    <a:pt x="4800" y="18982"/>
                    <a:pt x="8400" y="15382"/>
                  </a:cubicBezTo>
                  <a:cubicBezTo>
                    <a:pt x="12000" y="11782"/>
                    <a:pt x="16800" y="589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2262286" y="7283086"/>
              <a:ext cx="177128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600" fill="norm" stroke="1" extrusionOk="0">
                  <a:moveTo>
                    <a:pt x="0" y="0"/>
                  </a:moveTo>
                  <a:cubicBezTo>
                    <a:pt x="5082" y="818"/>
                    <a:pt x="10165" y="1636"/>
                    <a:pt x="14104" y="3027"/>
                  </a:cubicBezTo>
                  <a:cubicBezTo>
                    <a:pt x="18042" y="4418"/>
                    <a:pt x="20838" y="6382"/>
                    <a:pt x="21219" y="8836"/>
                  </a:cubicBezTo>
                  <a:cubicBezTo>
                    <a:pt x="21600" y="11291"/>
                    <a:pt x="19567" y="14236"/>
                    <a:pt x="17280" y="16445"/>
                  </a:cubicBezTo>
                  <a:cubicBezTo>
                    <a:pt x="14993" y="18655"/>
                    <a:pt x="12452" y="20127"/>
                    <a:pt x="99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2640754" y="7219586"/>
              <a:ext cx="186683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fill="norm" stroke="1" extrusionOk="0">
                  <a:moveTo>
                    <a:pt x="1018" y="0"/>
                  </a:moveTo>
                  <a:cubicBezTo>
                    <a:pt x="776" y="2951"/>
                    <a:pt x="533" y="5902"/>
                    <a:pt x="533" y="8734"/>
                  </a:cubicBezTo>
                  <a:cubicBezTo>
                    <a:pt x="533" y="11567"/>
                    <a:pt x="776" y="14282"/>
                    <a:pt x="897" y="15993"/>
                  </a:cubicBezTo>
                  <a:cubicBezTo>
                    <a:pt x="1018" y="17705"/>
                    <a:pt x="1018" y="18413"/>
                    <a:pt x="897" y="18295"/>
                  </a:cubicBezTo>
                  <a:cubicBezTo>
                    <a:pt x="776" y="18177"/>
                    <a:pt x="533" y="17233"/>
                    <a:pt x="412" y="16407"/>
                  </a:cubicBezTo>
                  <a:cubicBezTo>
                    <a:pt x="290" y="15580"/>
                    <a:pt x="290" y="14872"/>
                    <a:pt x="169" y="14105"/>
                  </a:cubicBezTo>
                  <a:cubicBezTo>
                    <a:pt x="48" y="13338"/>
                    <a:pt x="-195" y="12511"/>
                    <a:pt x="290" y="12098"/>
                  </a:cubicBezTo>
                  <a:cubicBezTo>
                    <a:pt x="776" y="11685"/>
                    <a:pt x="1989" y="11685"/>
                    <a:pt x="3809" y="11744"/>
                  </a:cubicBezTo>
                  <a:cubicBezTo>
                    <a:pt x="5630" y="11803"/>
                    <a:pt x="8057" y="11921"/>
                    <a:pt x="10484" y="11213"/>
                  </a:cubicBezTo>
                  <a:cubicBezTo>
                    <a:pt x="12911" y="10505"/>
                    <a:pt x="15338" y="8970"/>
                    <a:pt x="16794" y="7849"/>
                  </a:cubicBezTo>
                  <a:cubicBezTo>
                    <a:pt x="18250" y="6728"/>
                    <a:pt x="18735" y="6020"/>
                    <a:pt x="19342" y="5370"/>
                  </a:cubicBezTo>
                  <a:cubicBezTo>
                    <a:pt x="19949" y="4721"/>
                    <a:pt x="20677" y="4131"/>
                    <a:pt x="21041" y="4131"/>
                  </a:cubicBezTo>
                  <a:cubicBezTo>
                    <a:pt x="21405" y="4131"/>
                    <a:pt x="21405" y="4721"/>
                    <a:pt x="21162" y="7082"/>
                  </a:cubicBezTo>
                  <a:cubicBezTo>
                    <a:pt x="20920" y="9443"/>
                    <a:pt x="20434" y="13574"/>
                    <a:pt x="20313" y="16230"/>
                  </a:cubicBezTo>
                  <a:cubicBezTo>
                    <a:pt x="20192" y="18885"/>
                    <a:pt x="20434" y="20066"/>
                    <a:pt x="20677" y="20715"/>
                  </a:cubicBezTo>
                  <a:cubicBezTo>
                    <a:pt x="20920" y="21364"/>
                    <a:pt x="21162" y="21482"/>
                    <a:pt x="214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2897286" y="7543436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5766447" y="2717503"/>
              <a:ext cx="1819455" cy="98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99" fill="norm" stroke="1" extrusionOk="0">
                  <a:moveTo>
                    <a:pt x="16475" y="4014"/>
                  </a:moveTo>
                  <a:cubicBezTo>
                    <a:pt x="16475" y="3644"/>
                    <a:pt x="16475" y="3275"/>
                    <a:pt x="16312" y="2952"/>
                  </a:cubicBezTo>
                  <a:cubicBezTo>
                    <a:pt x="16149" y="2629"/>
                    <a:pt x="15824" y="2352"/>
                    <a:pt x="15335" y="2167"/>
                  </a:cubicBezTo>
                  <a:cubicBezTo>
                    <a:pt x="14846" y="1983"/>
                    <a:pt x="14195" y="1890"/>
                    <a:pt x="13481" y="1821"/>
                  </a:cubicBezTo>
                  <a:cubicBezTo>
                    <a:pt x="12767" y="1752"/>
                    <a:pt x="11990" y="1706"/>
                    <a:pt x="11213" y="1706"/>
                  </a:cubicBezTo>
                  <a:cubicBezTo>
                    <a:pt x="10436" y="1706"/>
                    <a:pt x="9659" y="1752"/>
                    <a:pt x="8820" y="1867"/>
                  </a:cubicBezTo>
                  <a:cubicBezTo>
                    <a:pt x="7981" y="1983"/>
                    <a:pt x="7078" y="2167"/>
                    <a:pt x="6201" y="2560"/>
                  </a:cubicBezTo>
                  <a:cubicBezTo>
                    <a:pt x="5324" y="2952"/>
                    <a:pt x="4472" y="3552"/>
                    <a:pt x="3808" y="4175"/>
                  </a:cubicBezTo>
                  <a:cubicBezTo>
                    <a:pt x="3144" y="4798"/>
                    <a:pt x="2668" y="5444"/>
                    <a:pt x="2343" y="6390"/>
                  </a:cubicBezTo>
                  <a:cubicBezTo>
                    <a:pt x="2017" y="7337"/>
                    <a:pt x="1841" y="8583"/>
                    <a:pt x="1716" y="9944"/>
                  </a:cubicBezTo>
                  <a:cubicBezTo>
                    <a:pt x="1591" y="11306"/>
                    <a:pt x="1516" y="12783"/>
                    <a:pt x="1641" y="14121"/>
                  </a:cubicBezTo>
                  <a:cubicBezTo>
                    <a:pt x="1766" y="15460"/>
                    <a:pt x="2092" y="16660"/>
                    <a:pt x="2556" y="17721"/>
                  </a:cubicBezTo>
                  <a:cubicBezTo>
                    <a:pt x="3019" y="18783"/>
                    <a:pt x="3620" y="19706"/>
                    <a:pt x="4360" y="20329"/>
                  </a:cubicBezTo>
                  <a:cubicBezTo>
                    <a:pt x="5099" y="20952"/>
                    <a:pt x="5976" y="21275"/>
                    <a:pt x="6891" y="21414"/>
                  </a:cubicBezTo>
                  <a:cubicBezTo>
                    <a:pt x="7805" y="21552"/>
                    <a:pt x="8757" y="21506"/>
                    <a:pt x="9672" y="21390"/>
                  </a:cubicBezTo>
                  <a:cubicBezTo>
                    <a:pt x="10587" y="21275"/>
                    <a:pt x="11464" y="21090"/>
                    <a:pt x="12278" y="20790"/>
                  </a:cubicBezTo>
                  <a:cubicBezTo>
                    <a:pt x="13092" y="20490"/>
                    <a:pt x="13844" y="20075"/>
                    <a:pt x="14546" y="19360"/>
                  </a:cubicBezTo>
                  <a:cubicBezTo>
                    <a:pt x="15247" y="18644"/>
                    <a:pt x="15899" y="17629"/>
                    <a:pt x="16388" y="16544"/>
                  </a:cubicBezTo>
                  <a:cubicBezTo>
                    <a:pt x="16876" y="15460"/>
                    <a:pt x="17202" y="14306"/>
                    <a:pt x="17415" y="13037"/>
                  </a:cubicBezTo>
                  <a:cubicBezTo>
                    <a:pt x="17628" y="11767"/>
                    <a:pt x="17728" y="10383"/>
                    <a:pt x="17803" y="9160"/>
                  </a:cubicBezTo>
                  <a:cubicBezTo>
                    <a:pt x="17878" y="7937"/>
                    <a:pt x="17929" y="6875"/>
                    <a:pt x="17828" y="5860"/>
                  </a:cubicBezTo>
                  <a:cubicBezTo>
                    <a:pt x="17728" y="4844"/>
                    <a:pt x="17478" y="3875"/>
                    <a:pt x="17014" y="3044"/>
                  </a:cubicBezTo>
                  <a:cubicBezTo>
                    <a:pt x="16550" y="2214"/>
                    <a:pt x="15874" y="1521"/>
                    <a:pt x="15009" y="1152"/>
                  </a:cubicBezTo>
                  <a:cubicBezTo>
                    <a:pt x="14145" y="783"/>
                    <a:pt x="13092" y="737"/>
                    <a:pt x="12078" y="783"/>
                  </a:cubicBezTo>
                  <a:cubicBezTo>
                    <a:pt x="11063" y="829"/>
                    <a:pt x="10085" y="967"/>
                    <a:pt x="9133" y="1198"/>
                  </a:cubicBezTo>
                  <a:cubicBezTo>
                    <a:pt x="8181" y="1429"/>
                    <a:pt x="7254" y="1752"/>
                    <a:pt x="6414" y="2237"/>
                  </a:cubicBezTo>
                  <a:cubicBezTo>
                    <a:pt x="5575" y="2721"/>
                    <a:pt x="4823" y="3367"/>
                    <a:pt x="4084" y="4267"/>
                  </a:cubicBezTo>
                  <a:cubicBezTo>
                    <a:pt x="3345" y="5167"/>
                    <a:pt x="2618" y="6321"/>
                    <a:pt x="2155" y="7267"/>
                  </a:cubicBezTo>
                  <a:cubicBezTo>
                    <a:pt x="1691" y="8214"/>
                    <a:pt x="1491" y="8952"/>
                    <a:pt x="1403" y="10037"/>
                  </a:cubicBezTo>
                  <a:cubicBezTo>
                    <a:pt x="1315" y="11121"/>
                    <a:pt x="1340" y="12552"/>
                    <a:pt x="1566" y="13775"/>
                  </a:cubicBezTo>
                  <a:cubicBezTo>
                    <a:pt x="1791" y="14998"/>
                    <a:pt x="2217" y="16014"/>
                    <a:pt x="2806" y="16867"/>
                  </a:cubicBezTo>
                  <a:cubicBezTo>
                    <a:pt x="3395" y="17721"/>
                    <a:pt x="4147" y="18414"/>
                    <a:pt x="4961" y="18875"/>
                  </a:cubicBezTo>
                  <a:cubicBezTo>
                    <a:pt x="5775" y="19337"/>
                    <a:pt x="6652" y="19567"/>
                    <a:pt x="7617" y="19683"/>
                  </a:cubicBezTo>
                  <a:cubicBezTo>
                    <a:pt x="8582" y="19798"/>
                    <a:pt x="9634" y="19798"/>
                    <a:pt x="10612" y="19729"/>
                  </a:cubicBezTo>
                  <a:cubicBezTo>
                    <a:pt x="11589" y="19660"/>
                    <a:pt x="12491" y="19521"/>
                    <a:pt x="13330" y="19383"/>
                  </a:cubicBezTo>
                  <a:cubicBezTo>
                    <a:pt x="14170" y="19244"/>
                    <a:pt x="14947" y="19106"/>
                    <a:pt x="15761" y="18760"/>
                  </a:cubicBezTo>
                  <a:cubicBezTo>
                    <a:pt x="16575" y="18414"/>
                    <a:pt x="17427" y="17860"/>
                    <a:pt x="18129" y="17260"/>
                  </a:cubicBezTo>
                  <a:cubicBezTo>
                    <a:pt x="18831" y="16660"/>
                    <a:pt x="19382" y="16014"/>
                    <a:pt x="19758" y="15137"/>
                  </a:cubicBezTo>
                  <a:cubicBezTo>
                    <a:pt x="20134" y="14260"/>
                    <a:pt x="20334" y="13152"/>
                    <a:pt x="20322" y="11814"/>
                  </a:cubicBezTo>
                  <a:cubicBezTo>
                    <a:pt x="20309" y="10475"/>
                    <a:pt x="20084" y="8906"/>
                    <a:pt x="19783" y="7567"/>
                  </a:cubicBezTo>
                  <a:cubicBezTo>
                    <a:pt x="19482" y="6229"/>
                    <a:pt x="19106" y="5121"/>
                    <a:pt x="18605" y="4198"/>
                  </a:cubicBezTo>
                  <a:cubicBezTo>
                    <a:pt x="18104" y="3275"/>
                    <a:pt x="17478" y="2537"/>
                    <a:pt x="16688" y="1890"/>
                  </a:cubicBezTo>
                  <a:cubicBezTo>
                    <a:pt x="15899" y="1244"/>
                    <a:pt x="14947" y="690"/>
                    <a:pt x="14007" y="367"/>
                  </a:cubicBezTo>
                  <a:cubicBezTo>
                    <a:pt x="13067" y="44"/>
                    <a:pt x="12140" y="-48"/>
                    <a:pt x="11213" y="21"/>
                  </a:cubicBezTo>
                  <a:cubicBezTo>
                    <a:pt x="10286" y="90"/>
                    <a:pt x="9359" y="321"/>
                    <a:pt x="8482" y="667"/>
                  </a:cubicBezTo>
                  <a:cubicBezTo>
                    <a:pt x="7605" y="1014"/>
                    <a:pt x="6778" y="1475"/>
                    <a:pt x="5988" y="1937"/>
                  </a:cubicBezTo>
                  <a:cubicBezTo>
                    <a:pt x="5199" y="2398"/>
                    <a:pt x="4447" y="2860"/>
                    <a:pt x="3733" y="3483"/>
                  </a:cubicBezTo>
                  <a:cubicBezTo>
                    <a:pt x="3019" y="4106"/>
                    <a:pt x="2343" y="4890"/>
                    <a:pt x="1754" y="5837"/>
                  </a:cubicBezTo>
                  <a:cubicBezTo>
                    <a:pt x="1165" y="6783"/>
                    <a:pt x="664" y="7890"/>
                    <a:pt x="363" y="9183"/>
                  </a:cubicBezTo>
                  <a:cubicBezTo>
                    <a:pt x="62" y="10475"/>
                    <a:pt x="-38" y="11952"/>
                    <a:pt x="12" y="13429"/>
                  </a:cubicBezTo>
                  <a:cubicBezTo>
                    <a:pt x="62" y="14906"/>
                    <a:pt x="263" y="16383"/>
                    <a:pt x="751" y="17560"/>
                  </a:cubicBezTo>
                  <a:cubicBezTo>
                    <a:pt x="1240" y="18737"/>
                    <a:pt x="2017" y="19614"/>
                    <a:pt x="2906" y="20121"/>
                  </a:cubicBezTo>
                  <a:cubicBezTo>
                    <a:pt x="3796" y="20629"/>
                    <a:pt x="4798" y="20767"/>
                    <a:pt x="5725" y="20767"/>
                  </a:cubicBezTo>
                  <a:cubicBezTo>
                    <a:pt x="6652" y="20767"/>
                    <a:pt x="7504" y="20629"/>
                    <a:pt x="8369" y="20514"/>
                  </a:cubicBezTo>
                  <a:cubicBezTo>
                    <a:pt x="9233" y="20398"/>
                    <a:pt x="10110" y="20306"/>
                    <a:pt x="10962" y="20190"/>
                  </a:cubicBezTo>
                  <a:cubicBezTo>
                    <a:pt x="11814" y="20075"/>
                    <a:pt x="12641" y="19937"/>
                    <a:pt x="13506" y="19752"/>
                  </a:cubicBezTo>
                  <a:cubicBezTo>
                    <a:pt x="14370" y="19567"/>
                    <a:pt x="15272" y="19337"/>
                    <a:pt x="16162" y="19014"/>
                  </a:cubicBezTo>
                  <a:cubicBezTo>
                    <a:pt x="17052" y="18690"/>
                    <a:pt x="17929" y="18275"/>
                    <a:pt x="18743" y="17652"/>
                  </a:cubicBezTo>
                  <a:cubicBezTo>
                    <a:pt x="19557" y="17029"/>
                    <a:pt x="20309" y="16198"/>
                    <a:pt x="20798" y="15252"/>
                  </a:cubicBezTo>
                  <a:cubicBezTo>
                    <a:pt x="21286" y="14306"/>
                    <a:pt x="21512" y="13244"/>
                    <a:pt x="21537" y="12044"/>
                  </a:cubicBezTo>
                  <a:cubicBezTo>
                    <a:pt x="21562" y="10844"/>
                    <a:pt x="21387" y="9506"/>
                    <a:pt x="21011" y="8283"/>
                  </a:cubicBezTo>
                  <a:cubicBezTo>
                    <a:pt x="20635" y="7060"/>
                    <a:pt x="20059" y="5952"/>
                    <a:pt x="19357" y="5052"/>
                  </a:cubicBezTo>
                  <a:cubicBezTo>
                    <a:pt x="18655" y="4152"/>
                    <a:pt x="17828" y="3460"/>
                    <a:pt x="16926" y="2906"/>
                  </a:cubicBezTo>
                  <a:cubicBezTo>
                    <a:pt x="16024" y="2352"/>
                    <a:pt x="15047" y="1937"/>
                    <a:pt x="14132" y="1729"/>
                  </a:cubicBezTo>
                  <a:cubicBezTo>
                    <a:pt x="13218" y="1521"/>
                    <a:pt x="12366" y="1521"/>
                    <a:pt x="11451" y="1867"/>
                  </a:cubicBezTo>
                  <a:cubicBezTo>
                    <a:pt x="10536" y="2214"/>
                    <a:pt x="9559" y="2906"/>
                    <a:pt x="8645" y="3806"/>
                  </a:cubicBezTo>
                  <a:cubicBezTo>
                    <a:pt x="7730" y="4706"/>
                    <a:pt x="6878" y="5814"/>
                    <a:pt x="6026" y="69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593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6603570" y="5278603"/>
              <a:ext cx="1972075" cy="131234"/>
            </a:xfrm>
            <a:prstGeom prst="rect">
              <a:avLst/>
            </a:prstGeom>
            <a:effectLst/>
          </p:spPr>
        </p:pic>
        <p:pic>
          <p:nvPicPr>
            <p:cNvPr id="2595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6700936" y="5368714"/>
              <a:ext cx="1720851" cy="174473"/>
            </a:xfrm>
            <a:prstGeom prst="rect">
              <a:avLst/>
            </a:prstGeom>
            <a:effectLst/>
          </p:spPr>
        </p:pic>
        <p:pic>
          <p:nvPicPr>
            <p:cNvPr id="2597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6561236" y="5778931"/>
              <a:ext cx="1917964" cy="138906"/>
            </a:xfrm>
            <a:prstGeom prst="rect">
              <a:avLst/>
            </a:prstGeom>
            <a:effectLst/>
          </p:spPr>
        </p:pic>
        <p:pic>
          <p:nvPicPr>
            <p:cNvPr id="2599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6516786" y="6000386"/>
              <a:ext cx="2034204" cy="184151"/>
            </a:xfrm>
            <a:prstGeom prst="rect">
              <a:avLst/>
            </a:prstGeom>
            <a:effectLst/>
          </p:spPr>
        </p:pic>
        <p:pic>
          <p:nvPicPr>
            <p:cNvPr id="2601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6694586" y="6229350"/>
              <a:ext cx="1955801" cy="230037"/>
            </a:xfrm>
            <a:prstGeom prst="rect">
              <a:avLst/>
            </a:prstGeom>
            <a:effectLst/>
          </p:spPr>
        </p:pic>
        <p:pic>
          <p:nvPicPr>
            <p:cNvPr id="2603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-12700" y="2362748"/>
              <a:ext cx="4601574" cy="2683023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3" name="Drawing"/>
          <p:cNvGrpSpPr/>
          <p:nvPr/>
        </p:nvGrpSpPr>
        <p:grpSpPr>
          <a:xfrm>
            <a:off x="1489790" y="1118241"/>
            <a:ext cx="7832010" cy="5438220"/>
            <a:chOff x="0" y="-38099"/>
            <a:chExt cx="7832009" cy="5438218"/>
          </a:xfrm>
        </p:grpSpPr>
        <p:sp>
          <p:nvSpPr>
            <p:cNvPr id="2607" name="Line"/>
            <p:cNvSpPr/>
            <p:nvPr/>
          </p:nvSpPr>
          <p:spPr>
            <a:xfrm>
              <a:off x="796209" y="1120404"/>
              <a:ext cx="527051" cy="711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3922"/>
                  </a:moveTo>
                  <a:cubicBezTo>
                    <a:pt x="0" y="3603"/>
                    <a:pt x="0" y="3283"/>
                    <a:pt x="130" y="3315"/>
                  </a:cubicBezTo>
                  <a:cubicBezTo>
                    <a:pt x="260" y="3347"/>
                    <a:pt x="520" y="3730"/>
                    <a:pt x="998" y="4849"/>
                  </a:cubicBezTo>
                  <a:cubicBezTo>
                    <a:pt x="1475" y="5967"/>
                    <a:pt x="2169" y="7820"/>
                    <a:pt x="2863" y="9737"/>
                  </a:cubicBezTo>
                  <a:cubicBezTo>
                    <a:pt x="3557" y="11655"/>
                    <a:pt x="4251" y="13636"/>
                    <a:pt x="4988" y="15521"/>
                  </a:cubicBezTo>
                  <a:cubicBezTo>
                    <a:pt x="5725" y="17406"/>
                    <a:pt x="6506" y="19195"/>
                    <a:pt x="7070" y="20218"/>
                  </a:cubicBezTo>
                  <a:cubicBezTo>
                    <a:pt x="7634" y="21240"/>
                    <a:pt x="7981" y="21496"/>
                    <a:pt x="8284" y="21464"/>
                  </a:cubicBezTo>
                  <a:cubicBezTo>
                    <a:pt x="8588" y="21432"/>
                    <a:pt x="8848" y="21113"/>
                    <a:pt x="9108" y="19834"/>
                  </a:cubicBezTo>
                  <a:cubicBezTo>
                    <a:pt x="9369" y="18556"/>
                    <a:pt x="9629" y="16320"/>
                    <a:pt x="9802" y="14690"/>
                  </a:cubicBezTo>
                  <a:cubicBezTo>
                    <a:pt x="9976" y="13060"/>
                    <a:pt x="10063" y="12038"/>
                    <a:pt x="10280" y="11399"/>
                  </a:cubicBezTo>
                  <a:cubicBezTo>
                    <a:pt x="10496" y="10760"/>
                    <a:pt x="10843" y="10504"/>
                    <a:pt x="11147" y="10568"/>
                  </a:cubicBezTo>
                  <a:cubicBezTo>
                    <a:pt x="11451" y="10632"/>
                    <a:pt x="11711" y="11016"/>
                    <a:pt x="12318" y="12326"/>
                  </a:cubicBezTo>
                  <a:cubicBezTo>
                    <a:pt x="12925" y="13636"/>
                    <a:pt x="13880" y="15872"/>
                    <a:pt x="14617" y="17278"/>
                  </a:cubicBezTo>
                  <a:cubicBezTo>
                    <a:pt x="15354" y="18684"/>
                    <a:pt x="15875" y="19259"/>
                    <a:pt x="16352" y="19579"/>
                  </a:cubicBezTo>
                  <a:cubicBezTo>
                    <a:pt x="16829" y="19898"/>
                    <a:pt x="17263" y="19962"/>
                    <a:pt x="17610" y="19803"/>
                  </a:cubicBezTo>
                  <a:cubicBezTo>
                    <a:pt x="17957" y="19643"/>
                    <a:pt x="18217" y="19259"/>
                    <a:pt x="18607" y="18013"/>
                  </a:cubicBezTo>
                  <a:cubicBezTo>
                    <a:pt x="18998" y="16767"/>
                    <a:pt x="19518" y="14658"/>
                    <a:pt x="19865" y="12421"/>
                  </a:cubicBezTo>
                  <a:cubicBezTo>
                    <a:pt x="20212" y="10185"/>
                    <a:pt x="20386" y="7820"/>
                    <a:pt x="20472" y="5839"/>
                  </a:cubicBezTo>
                  <a:cubicBezTo>
                    <a:pt x="20559" y="3858"/>
                    <a:pt x="20559" y="2260"/>
                    <a:pt x="20559" y="1270"/>
                  </a:cubicBezTo>
                  <a:cubicBezTo>
                    <a:pt x="20559" y="279"/>
                    <a:pt x="20559" y="-104"/>
                    <a:pt x="20733" y="24"/>
                  </a:cubicBezTo>
                  <a:cubicBezTo>
                    <a:pt x="20906" y="152"/>
                    <a:pt x="21253" y="791"/>
                    <a:pt x="21600" y="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1469309" y="1432012"/>
              <a:ext cx="228601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200" y="11040"/>
                    <a:pt x="8400" y="1783"/>
                    <a:pt x="12000" y="240"/>
                  </a:cubicBezTo>
                  <a:cubicBezTo>
                    <a:pt x="15600" y="-1303"/>
                    <a:pt x="1860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1520109" y="1682108"/>
              <a:ext cx="304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0" y="14400"/>
                    <a:pt x="9300" y="7200"/>
                    <a:pt x="12900" y="3600"/>
                  </a:cubicBezTo>
                  <a:cubicBezTo>
                    <a:pt x="16500" y="0"/>
                    <a:pt x="1905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3098826" y="766603"/>
              <a:ext cx="408834" cy="554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285" fill="norm" stroke="1" extrusionOk="0">
                  <a:moveTo>
                    <a:pt x="10482" y="4184"/>
                  </a:moveTo>
                  <a:cubicBezTo>
                    <a:pt x="10594" y="3290"/>
                    <a:pt x="10705" y="2397"/>
                    <a:pt x="10761" y="1747"/>
                  </a:cubicBezTo>
                  <a:cubicBezTo>
                    <a:pt x="10816" y="1098"/>
                    <a:pt x="10816" y="692"/>
                    <a:pt x="10538" y="448"/>
                  </a:cubicBezTo>
                  <a:cubicBezTo>
                    <a:pt x="10260" y="205"/>
                    <a:pt x="9703" y="123"/>
                    <a:pt x="8868" y="286"/>
                  </a:cubicBezTo>
                  <a:cubicBezTo>
                    <a:pt x="8033" y="448"/>
                    <a:pt x="6919" y="854"/>
                    <a:pt x="5528" y="2356"/>
                  </a:cubicBezTo>
                  <a:cubicBezTo>
                    <a:pt x="4136" y="3859"/>
                    <a:pt x="2466" y="6457"/>
                    <a:pt x="1408" y="8893"/>
                  </a:cubicBezTo>
                  <a:cubicBezTo>
                    <a:pt x="350" y="11329"/>
                    <a:pt x="-95" y="13603"/>
                    <a:pt x="16" y="15633"/>
                  </a:cubicBezTo>
                  <a:cubicBezTo>
                    <a:pt x="128" y="17663"/>
                    <a:pt x="796" y="19450"/>
                    <a:pt x="2521" y="20424"/>
                  </a:cubicBezTo>
                  <a:cubicBezTo>
                    <a:pt x="4247" y="21399"/>
                    <a:pt x="7031" y="21561"/>
                    <a:pt x="9703" y="20830"/>
                  </a:cubicBezTo>
                  <a:cubicBezTo>
                    <a:pt x="12375" y="20099"/>
                    <a:pt x="14936" y="18475"/>
                    <a:pt x="16550" y="16364"/>
                  </a:cubicBezTo>
                  <a:cubicBezTo>
                    <a:pt x="18165" y="14253"/>
                    <a:pt x="18833" y="11654"/>
                    <a:pt x="18666" y="9056"/>
                  </a:cubicBezTo>
                  <a:cubicBezTo>
                    <a:pt x="18499" y="6457"/>
                    <a:pt x="17497" y="3859"/>
                    <a:pt x="16049" y="2235"/>
                  </a:cubicBezTo>
                  <a:cubicBezTo>
                    <a:pt x="14602" y="611"/>
                    <a:pt x="12709" y="-39"/>
                    <a:pt x="10594" y="2"/>
                  </a:cubicBezTo>
                  <a:cubicBezTo>
                    <a:pt x="8478" y="42"/>
                    <a:pt x="6140" y="773"/>
                    <a:pt x="4414" y="1829"/>
                  </a:cubicBezTo>
                  <a:cubicBezTo>
                    <a:pt x="2689" y="2884"/>
                    <a:pt x="1575" y="4265"/>
                    <a:pt x="1297" y="5523"/>
                  </a:cubicBezTo>
                  <a:cubicBezTo>
                    <a:pt x="1018" y="6782"/>
                    <a:pt x="1575" y="7919"/>
                    <a:pt x="3357" y="8487"/>
                  </a:cubicBezTo>
                  <a:cubicBezTo>
                    <a:pt x="5138" y="9056"/>
                    <a:pt x="8144" y="9056"/>
                    <a:pt x="11095" y="8650"/>
                  </a:cubicBezTo>
                  <a:cubicBezTo>
                    <a:pt x="14045" y="8244"/>
                    <a:pt x="16940" y="7432"/>
                    <a:pt x="18666" y="6782"/>
                  </a:cubicBezTo>
                  <a:cubicBezTo>
                    <a:pt x="20392" y="6132"/>
                    <a:pt x="20948" y="5645"/>
                    <a:pt x="21505" y="51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3243870" y="366438"/>
              <a:ext cx="276490" cy="261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526" fill="norm" stroke="1" extrusionOk="0">
                  <a:moveTo>
                    <a:pt x="4720" y="4803"/>
                  </a:moveTo>
                  <a:cubicBezTo>
                    <a:pt x="3895" y="5326"/>
                    <a:pt x="3071" y="5849"/>
                    <a:pt x="2329" y="7765"/>
                  </a:cubicBezTo>
                  <a:cubicBezTo>
                    <a:pt x="1587" y="9681"/>
                    <a:pt x="927" y="12991"/>
                    <a:pt x="515" y="15429"/>
                  </a:cubicBezTo>
                  <a:cubicBezTo>
                    <a:pt x="103" y="17868"/>
                    <a:pt x="-62" y="19436"/>
                    <a:pt x="20" y="19784"/>
                  </a:cubicBezTo>
                  <a:cubicBezTo>
                    <a:pt x="103" y="20132"/>
                    <a:pt x="433" y="19261"/>
                    <a:pt x="1504" y="16213"/>
                  </a:cubicBezTo>
                  <a:cubicBezTo>
                    <a:pt x="2576" y="13165"/>
                    <a:pt x="4390" y="7939"/>
                    <a:pt x="5544" y="4978"/>
                  </a:cubicBezTo>
                  <a:cubicBezTo>
                    <a:pt x="6698" y="2016"/>
                    <a:pt x="7193" y="1320"/>
                    <a:pt x="7853" y="797"/>
                  </a:cubicBezTo>
                  <a:cubicBezTo>
                    <a:pt x="8512" y="274"/>
                    <a:pt x="9336" y="-74"/>
                    <a:pt x="10078" y="13"/>
                  </a:cubicBezTo>
                  <a:cubicBezTo>
                    <a:pt x="10820" y="100"/>
                    <a:pt x="11480" y="623"/>
                    <a:pt x="12717" y="2539"/>
                  </a:cubicBezTo>
                  <a:cubicBezTo>
                    <a:pt x="13953" y="4455"/>
                    <a:pt x="15767" y="7765"/>
                    <a:pt x="17333" y="11161"/>
                  </a:cubicBezTo>
                  <a:cubicBezTo>
                    <a:pt x="18900" y="14558"/>
                    <a:pt x="20219" y="18042"/>
                    <a:pt x="21538" y="21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3895009" y="1129658"/>
              <a:ext cx="469901" cy="46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19722"/>
                  </a:moveTo>
                  <a:cubicBezTo>
                    <a:pt x="2627" y="20661"/>
                    <a:pt x="5254" y="21600"/>
                    <a:pt x="8222" y="19722"/>
                  </a:cubicBezTo>
                  <a:cubicBezTo>
                    <a:pt x="11189" y="17843"/>
                    <a:pt x="14497" y="13148"/>
                    <a:pt x="16784" y="9391"/>
                  </a:cubicBezTo>
                  <a:cubicBezTo>
                    <a:pt x="19070" y="5635"/>
                    <a:pt x="20335" y="281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4902115" y="817378"/>
              <a:ext cx="466095" cy="57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28" fill="norm" stroke="1" extrusionOk="0">
                  <a:moveTo>
                    <a:pt x="8874" y="2187"/>
                  </a:moveTo>
                  <a:cubicBezTo>
                    <a:pt x="8387" y="2028"/>
                    <a:pt x="7901" y="1869"/>
                    <a:pt x="7171" y="2028"/>
                  </a:cubicBezTo>
                  <a:cubicBezTo>
                    <a:pt x="6441" y="2187"/>
                    <a:pt x="5468" y="2663"/>
                    <a:pt x="4203" y="4291"/>
                  </a:cubicBezTo>
                  <a:cubicBezTo>
                    <a:pt x="2939" y="5919"/>
                    <a:pt x="1382" y="8698"/>
                    <a:pt x="603" y="11398"/>
                  </a:cubicBezTo>
                  <a:cubicBezTo>
                    <a:pt x="-175" y="14098"/>
                    <a:pt x="-175" y="16719"/>
                    <a:pt x="457" y="18506"/>
                  </a:cubicBezTo>
                  <a:cubicBezTo>
                    <a:pt x="1090" y="20292"/>
                    <a:pt x="2355" y="21245"/>
                    <a:pt x="3911" y="21404"/>
                  </a:cubicBezTo>
                  <a:cubicBezTo>
                    <a:pt x="5468" y="21563"/>
                    <a:pt x="7317" y="20928"/>
                    <a:pt x="9068" y="19538"/>
                  </a:cubicBezTo>
                  <a:cubicBezTo>
                    <a:pt x="10820" y="18148"/>
                    <a:pt x="12474" y="16004"/>
                    <a:pt x="13495" y="13542"/>
                  </a:cubicBezTo>
                  <a:cubicBezTo>
                    <a:pt x="14517" y="11081"/>
                    <a:pt x="14906" y="8301"/>
                    <a:pt x="14614" y="6117"/>
                  </a:cubicBezTo>
                  <a:cubicBezTo>
                    <a:pt x="14322" y="3934"/>
                    <a:pt x="13349" y="2345"/>
                    <a:pt x="12182" y="1353"/>
                  </a:cubicBezTo>
                  <a:cubicBezTo>
                    <a:pt x="11014" y="360"/>
                    <a:pt x="9652" y="-37"/>
                    <a:pt x="8436" y="3"/>
                  </a:cubicBezTo>
                  <a:cubicBezTo>
                    <a:pt x="7220" y="42"/>
                    <a:pt x="6149" y="519"/>
                    <a:pt x="5468" y="1313"/>
                  </a:cubicBezTo>
                  <a:cubicBezTo>
                    <a:pt x="4787" y="2107"/>
                    <a:pt x="4495" y="3219"/>
                    <a:pt x="4349" y="4013"/>
                  </a:cubicBezTo>
                  <a:cubicBezTo>
                    <a:pt x="4203" y="4807"/>
                    <a:pt x="4203" y="5284"/>
                    <a:pt x="4739" y="5760"/>
                  </a:cubicBezTo>
                  <a:cubicBezTo>
                    <a:pt x="5274" y="6237"/>
                    <a:pt x="6344" y="6713"/>
                    <a:pt x="8971" y="6912"/>
                  </a:cubicBezTo>
                  <a:cubicBezTo>
                    <a:pt x="11598" y="7110"/>
                    <a:pt x="15782" y="7031"/>
                    <a:pt x="18117" y="6991"/>
                  </a:cubicBezTo>
                  <a:cubicBezTo>
                    <a:pt x="20452" y="6951"/>
                    <a:pt x="20939" y="6951"/>
                    <a:pt x="21425" y="69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5324704" y="1318162"/>
              <a:ext cx="162300" cy="175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3" h="21101" fill="norm" stroke="1" extrusionOk="0">
                  <a:moveTo>
                    <a:pt x="9599" y="3289"/>
                  </a:moveTo>
                  <a:cubicBezTo>
                    <a:pt x="6899" y="5067"/>
                    <a:pt x="4199" y="6846"/>
                    <a:pt x="2444" y="9006"/>
                  </a:cubicBezTo>
                  <a:cubicBezTo>
                    <a:pt x="689" y="11166"/>
                    <a:pt x="-121" y="13707"/>
                    <a:pt x="14" y="16122"/>
                  </a:cubicBezTo>
                  <a:cubicBezTo>
                    <a:pt x="149" y="18536"/>
                    <a:pt x="1229" y="20823"/>
                    <a:pt x="4334" y="21077"/>
                  </a:cubicBezTo>
                  <a:cubicBezTo>
                    <a:pt x="7439" y="21331"/>
                    <a:pt x="12569" y="19552"/>
                    <a:pt x="16079" y="16630"/>
                  </a:cubicBezTo>
                  <a:cubicBezTo>
                    <a:pt x="19589" y="13707"/>
                    <a:pt x="21479" y="9642"/>
                    <a:pt x="20399" y="6592"/>
                  </a:cubicBezTo>
                  <a:cubicBezTo>
                    <a:pt x="19319" y="3543"/>
                    <a:pt x="15269" y="1510"/>
                    <a:pt x="11894" y="620"/>
                  </a:cubicBezTo>
                  <a:cubicBezTo>
                    <a:pt x="8519" y="-269"/>
                    <a:pt x="5819" y="-15"/>
                    <a:pt x="3119" y="2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2407981" y="1732908"/>
              <a:ext cx="3817479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600" fill="norm" stroke="1" extrusionOk="0">
                  <a:moveTo>
                    <a:pt x="150" y="20377"/>
                  </a:moveTo>
                  <a:cubicBezTo>
                    <a:pt x="78" y="20785"/>
                    <a:pt x="6" y="21192"/>
                    <a:pt x="0" y="21396"/>
                  </a:cubicBezTo>
                  <a:cubicBezTo>
                    <a:pt x="-6" y="21600"/>
                    <a:pt x="54" y="21600"/>
                    <a:pt x="335" y="21600"/>
                  </a:cubicBezTo>
                  <a:cubicBezTo>
                    <a:pt x="617" y="21600"/>
                    <a:pt x="1119" y="21600"/>
                    <a:pt x="1569" y="21464"/>
                  </a:cubicBezTo>
                  <a:cubicBezTo>
                    <a:pt x="2018" y="21328"/>
                    <a:pt x="2413" y="21057"/>
                    <a:pt x="2862" y="20717"/>
                  </a:cubicBezTo>
                  <a:cubicBezTo>
                    <a:pt x="3311" y="20377"/>
                    <a:pt x="3814" y="19970"/>
                    <a:pt x="4292" y="19494"/>
                  </a:cubicBezTo>
                  <a:cubicBezTo>
                    <a:pt x="4771" y="19019"/>
                    <a:pt x="5226" y="18475"/>
                    <a:pt x="5717" y="17796"/>
                  </a:cubicBezTo>
                  <a:cubicBezTo>
                    <a:pt x="6208" y="17117"/>
                    <a:pt x="6735" y="16302"/>
                    <a:pt x="7190" y="15691"/>
                  </a:cubicBezTo>
                  <a:cubicBezTo>
                    <a:pt x="7645" y="15079"/>
                    <a:pt x="8028" y="14672"/>
                    <a:pt x="8435" y="14128"/>
                  </a:cubicBezTo>
                  <a:cubicBezTo>
                    <a:pt x="8842" y="13585"/>
                    <a:pt x="9273" y="12906"/>
                    <a:pt x="9692" y="12362"/>
                  </a:cubicBezTo>
                  <a:cubicBezTo>
                    <a:pt x="10112" y="11819"/>
                    <a:pt x="10519" y="11411"/>
                    <a:pt x="10944" y="10936"/>
                  </a:cubicBezTo>
                  <a:cubicBezTo>
                    <a:pt x="11369" y="10460"/>
                    <a:pt x="11812" y="9917"/>
                    <a:pt x="12231" y="9442"/>
                  </a:cubicBezTo>
                  <a:cubicBezTo>
                    <a:pt x="12650" y="8966"/>
                    <a:pt x="13045" y="8558"/>
                    <a:pt x="13452" y="8151"/>
                  </a:cubicBezTo>
                  <a:cubicBezTo>
                    <a:pt x="13859" y="7743"/>
                    <a:pt x="14278" y="7336"/>
                    <a:pt x="14679" y="6928"/>
                  </a:cubicBezTo>
                  <a:cubicBezTo>
                    <a:pt x="15080" y="6521"/>
                    <a:pt x="15464" y="6113"/>
                    <a:pt x="15847" y="5706"/>
                  </a:cubicBezTo>
                  <a:cubicBezTo>
                    <a:pt x="16230" y="5298"/>
                    <a:pt x="16613" y="4891"/>
                    <a:pt x="17068" y="4483"/>
                  </a:cubicBezTo>
                  <a:cubicBezTo>
                    <a:pt x="17523" y="4075"/>
                    <a:pt x="18050" y="3668"/>
                    <a:pt x="18523" y="3260"/>
                  </a:cubicBezTo>
                  <a:cubicBezTo>
                    <a:pt x="18996" y="2853"/>
                    <a:pt x="19415" y="2445"/>
                    <a:pt x="19918" y="1902"/>
                  </a:cubicBezTo>
                  <a:cubicBezTo>
                    <a:pt x="20421" y="1358"/>
                    <a:pt x="21007" y="679"/>
                    <a:pt x="2159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3568276" y="2586896"/>
              <a:ext cx="271300" cy="549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416" fill="norm" stroke="1" extrusionOk="0">
                  <a:moveTo>
                    <a:pt x="20841" y="4084"/>
                  </a:moveTo>
                  <a:cubicBezTo>
                    <a:pt x="20023" y="3012"/>
                    <a:pt x="19204" y="1941"/>
                    <a:pt x="17404" y="1199"/>
                  </a:cubicBezTo>
                  <a:cubicBezTo>
                    <a:pt x="15604" y="457"/>
                    <a:pt x="12823" y="44"/>
                    <a:pt x="9959" y="3"/>
                  </a:cubicBezTo>
                  <a:cubicBezTo>
                    <a:pt x="7095" y="-38"/>
                    <a:pt x="4150" y="292"/>
                    <a:pt x="2268" y="1199"/>
                  </a:cubicBezTo>
                  <a:cubicBezTo>
                    <a:pt x="386" y="2106"/>
                    <a:pt x="-432" y="3589"/>
                    <a:pt x="223" y="5032"/>
                  </a:cubicBezTo>
                  <a:cubicBezTo>
                    <a:pt x="877" y="6475"/>
                    <a:pt x="3004" y="7877"/>
                    <a:pt x="6277" y="9319"/>
                  </a:cubicBezTo>
                  <a:cubicBezTo>
                    <a:pt x="9550" y="10762"/>
                    <a:pt x="13968" y="12246"/>
                    <a:pt x="16750" y="13524"/>
                  </a:cubicBezTo>
                  <a:cubicBezTo>
                    <a:pt x="19532" y="14802"/>
                    <a:pt x="20677" y="15873"/>
                    <a:pt x="20923" y="16863"/>
                  </a:cubicBezTo>
                  <a:cubicBezTo>
                    <a:pt x="21168" y="17852"/>
                    <a:pt x="20513" y="18759"/>
                    <a:pt x="19204" y="19583"/>
                  </a:cubicBezTo>
                  <a:cubicBezTo>
                    <a:pt x="17895" y="20408"/>
                    <a:pt x="15932" y="21150"/>
                    <a:pt x="13968" y="21356"/>
                  </a:cubicBezTo>
                  <a:cubicBezTo>
                    <a:pt x="12004" y="21562"/>
                    <a:pt x="10041" y="21232"/>
                    <a:pt x="9141" y="20449"/>
                  </a:cubicBezTo>
                  <a:cubicBezTo>
                    <a:pt x="8241" y="19666"/>
                    <a:pt x="8404" y="18429"/>
                    <a:pt x="8568" y="171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3925720" y="2672652"/>
              <a:ext cx="337590" cy="385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0934" fill="norm" stroke="1" extrusionOk="0">
                  <a:moveTo>
                    <a:pt x="4896" y="5518"/>
                  </a:moveTo>
                  <a:cubicBezTo>
                    <a:pt x="3689" y="5977"/>
                    <a:pt x="2481" y="6437"/>
                    <a:pt x="1676" y="6896"/>
                  </a:cubicBezTo>
                  <a:cubicBezTo>
                    <a:pt x="871" y="7356"/>
                    <a:pt x="469" y="7815"/>
                    <a:pt x="335" y="8332"/>
                  </a:cubicBezTo>
                  <a:cubicBezTo>
                    <a:pt x="200" y="8849"/>
                    <a:pt x="335" y="9424"/>
                    <a:pt x="1810" y="9367"/>
                  </a:cubicBezTo>
                  <a:cubicBezTo>
                    <a:pt x="3286" y="9309"/>
                    <a:pt x="6104" y="8620"/>
                    <a:pt x="8384" y="7413"/>
                  </a:cubicBezTo>
                  <a:cubicBezTo>
                    <a:pt x="10665" y="6207"/>
                    <a:pt x="12409" y="4484"/>
                    <a:pt x="13281" y="3220"/>
                  </a:cubicBezTo>
                  <a:cubicBezTo>
                    <a:pt x="14153" y="1956"/>
                    <a:pt x="14153" y="1152"/>
                    <a:pt x="13550" y="577"/>
                  </a:cubicBezTo>
                  <a:cubicBezTo>
                    <a:pt x="12946" y="3"/>
                    <a:pt x="11738" y="-342"/>
                    <a:pt x="9793" y="520"/>
                  </a:cubicBezTo>
                  <a:cubicBezTo>
                    <a:pt x="7848" y="1381"/>
                    <a:pt x="5164" y="3449"/>
                    <a:pt x="3286" y="6149"/>
                  </a:cubicBezTo>
                  <a:cubicBezTo>
                    <a:pt x="1408" y="8849"/>
                    <a:pt x="335" y="12181"/>
                    <a:pt x="66" y="14652"/>
                  </a:cubicBezTo>
                  <a:cubicBezTo>
                    <a:pt x="-202" y="17122"/>
                    <a:pt x="335" y="18730"/>
                    <a:pt x="1945" y="19764"/>
                  </a:cubicBezTo>
                  <a:cubicBezTo>
                    <a:pt x="3555" y="20798"/>
                    <a:pt x="6238" y="21258"/>
                    <a:pt x="9659" y="20684"/>
                  </a:cubicBezTo>
                  <a:cubicBezTo>
                    <a:pt x="13080" y="20109"/>
                    <a:pt x="17239" y="18501"/>
                    <a:pt x="21398" y="168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3940680" y="2142971"/>
              <a:ext cx="227380" cy="276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085" fill="norm" stroke="1" extrusionOk="0">
                  <a:moveTo>
                    <a:pt x="4685" y="7459"/>
                  </a:moveTo>
                  <a:cubicBezTo>
                    <a:pt x="3685" y="11488"/>
                    <a:pt x="2685" y="15518"/>
                    <a:pt x="1885" y="17936"/>
                  </a:cubicBezTo>
                  <a:cubicBezTo>
                    <a:pt x="1085" y="20354"/>
                    <a:pt x="485" y="21160"/>
                    <a:pt x="185" y="21079"/>
                  </a:cubicBezTo>
                  <a:cubicBezTo>
                    <a:pt x="-115" y="20999"/>
                    <a:pt x="-115" y="20032"/>
                    <a:pt x="685" y="16808"/>
                  </a:cubicBezTo>
                  <a:cubicBezTo>
                    <a:pt x="1485" y="13584"/>
                    <a:pt x="3085" y="8103"/>
                    <a:pt x="4285" y="4960"/>
                  </a:cubicBezTo>
                  <a:cubicBezTo>
                    <a:pt x="5485" y="1817"/>
                    <a:pt x="6285" y="1011"/>
                    <a:pt x="7185" y="447"/>
                  </a:cubicBezTo>
                  <a:cubicBezTo>
                    <a:pt x="8085" y="-118"/>
                    <a:pt x="9085" y="-440"/>
                    <a:pt x="10885" y="1333"/>
                  </a:cubicBezTo>
                  <a:cubicBezTo>
                    <a:pt x="12685" y="3106"/>
                    <a:pt x="15285" y="6975"/>
                    <a:pt x="17185" y="9796"/>
                  </a:cubicBezTo>
                  <a:cubicBezTo>
                    <a:pt x="19085" y="12617"/>
                    <a:pt x="20285" y="14390"/>
                    <a:pt x="21485" y="161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4625387" y="2393104"/>
              <a:ext cx="266573" cy="698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76" fill="norm" stroke="1" extrusionOk="0">
                  <a:moveTo>
                    <a:pt x="17202" y="982"/>
                  </a:moveTo>
                  <a:cubicBezTo>
                    <a:pt x="16696" y="657"/>
                    <a:pt x="16189" y="331"/>
                    <a:pt x="15430" y="136"/>
                  </a:cubicBezTo>
                  <a:cubicBezTo>
                    <a:pt x="14671" y="-59"/>
                    <a:pt x="13658" y="-124"/>
                    <a:pt x="12139" y="494"/>
                  </a:cubicBezTo>
                  <a:cubicBezTo>
                    <a:pt x="10621" y="1112"/>
                    <a:pt x="8596" y="2413"/>
                    <a:pt x="6486" y="4170"/>
                  </a:cubicBezTo>
                  <a:cubicBezTo>
                    <a:pt x="4377" y="5927"/>
                    <a:pt x="2183" y="8139"/>
                    <a:pt x="1002" y="10383"/>
                  </a:cubicBezTo>
                  <a:cubicBezTo>
                    <a:pt x="-179" y="12628"/>
                    <a:pt x="-348" y="14905"/>
                    <a:pt x="665" y="16694"/>
                  </a:cubicBezTo>
                  <a:cubicBezTo>
                    <a:pt x="1677" y="18483"/>
                    <a:pt x="3871" y="19784"/>
                    <a:pt x="7499" y="20500"/>
                  </a:cubicBezTo>
                  <a:cubicBezTo>
                    <a:pt x="11127" y="21216"/>
                    <a:pt x="16189" y="21346"/>
                    <a:pt x="21252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4983389" y="2583746"/>
              <a:ext cx="264171" cy="486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417" fill="norm" stroke="1" extrusionOk="0">
                  <a:moveTo>
                    <a:pt x="20717" y="5031"/>
                  </a:moveTo>
                  <a:cubicBezTo>
                    <a:pt x="19866" y="3820"/>
                    <a:pt x="19016" y="2610"/>
                    <a:pt x="18336" y="1819"/>
                  </a:cubicBezTo>
                  <a:cubicBezTo>
                    <a:pt x="17655" y="1027"/>
                    <a:pt x="17145" y="655"/>
                    <a:pt x="16380" y="469"/>
                  </a:cubicBezTo>
                  <a:cubicBezTo>
                    <a:pt x="15614" y="283"/>
                    <a:pt x="14594" y="283"/>
                    <a:pt x="12723" y="1074"/>
                  </a:cubicBezTo>
                  <a:cubicBezTo>
                    <a:pt x="10852" y="1865"/>
                    <a:pt x="8131" y="3448"/>
                    <a:pt x="5750" y="5589"/>
                  </a:cubicBezTo>
                  <a:cubicBezTo>
                    <a:pt x="3369" y="7731"/>
                    <a:pt x="1328" y="10431"/>
                    <a:pt x="477" y="12945"/>
                  </a:cubicBezTo>
                  <a:cubicBezTo>
                    <a:pt x="-373" y="15458"/>
                    <a:pt x="-33" y="17786"/>
                    <a:pt x="1073" y="19276"/>
                  </a:cubicBezTo>
                  <a:cubicBezTo>
                    <a:pt x="2178" y="20765"/>
                    <a:pt x="4049" y="21417"/>
                    <a:pt x="6345" y="21417"/>
                  </a:cubicBezTo>
                  <a:cubicBezTo>
                    <a:pt x="8641" y="21417"/>
                    <a:pt x="11362" y="20765"/>
                    <a:pt x="13914" y="19136"/>
                  </a:cubicBezTo>
                  <a:cubicBezTo>
                    <a:pt x="16465" y="17507"/>
                    <a:pt x="18846" y="14900"/>
                    <a:pt x="19951" y="12060"/>
                  </a:cubicBezTo>
                  <a:cubicBezTo>
                    <a:pt x="21057" y="9220"/>
                    <a:pt x="20887" y="6148"/>
                    <a:pt x="19866" y="4053"/>
                  </a:cubicBezTo>
                  <a:cubicBezTo>
                    <a:pt x="18846" y="1958"/>
                    <a:pt x="16975" y="841"/>
                    <a:pt x="15104" y="329"/>
                  </a:cubicBezTo>
                  <a:cubicBezTo>
                    <a:pt x="13233" y="-183"/>
                    <a:pt x="11362" y="-90"/>
                    <a:pt x="9662" y="562"/>
                  </a:cubicBezTo>
                  <a:cubicBezTo>
                    <a:pt x="7961" y="1214"/>
                    <a:pt x="6430" y="2424"/>
                    <a:pt x="5750" y="4007"/>
                  </a:cubicBezTo>
                  <a:cubicBezTo>
                    <a:pt x="5070" y="5589"/>
                    <a:pt x="5240" y="7545"/>
                    <a:pt x="6260" y="8755"/>
                  </a:cubicBezTo>
                  <a:cubicBezTo>
                    <a:pt x="7281" y="9965"/>
                    <a:pt x="9151" y="10431"/>
                    <a:pt x="11788" y="10151"/>
                  </a:cubicBezTo>
                  <a:cubicBezTo>
                    <a:pt x="14424" y="9872"/>
                    <a:pt x="17825" y="8848"/>
                    <a:pt x="21227" y="78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5070185" y="2256696"/>
              <a:ext cx="209125" cy="187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89" fill="norm" stroke="1" extrusionOk="0">
                  <a:moveTo>
                    <a:pt x="2574" y="4015"/>
                  </a:moveTo>
                  <a:cubicBezTo>
                    <a:pt x="1920" y="6199"/>
                    <a:pt x="1265" y="8383"/>
                    <a:pt x="829" y="10082"/>
                  </a:cubicBezTo>
                  <a:cubicBezTo>
                    <a:pt x="392" y="11781"/>
                    <a:pt x="174" y="12995"/>
                    <a:pt x="65" y="14208"/>
                  </a:cubicBezTo>
                  <a:cubicBezTo>
                    <a:pt x="-44" y="15422"/>
                    <a:pt x="-44" y="16635"/>
                    <a:pt x="283" y="16635"/>
                  </a:cubicBezTo>
                  <a:cubicBezTo>
                    <a:pt x="611" y="16635"/>
                    <a:pt x="1265" y="15422"/>
                    <a:pt x="2356" y="12752"/>
                  </a:cubicBezTo>
                  <a:cubicBezTo>
                    <a:pt x="3447" y="10082"/>
                    <a:pt x="4974" y="5956"/>
                    <a:pt x="6065" y="3408"/>
                  </a:cubicBezTo>
                  <a:cubicBezTo>
                    <a:pt x="7156" y="860"/>
                    <a:pt x="7811" y="-111"/>
                    <a:pt x="8465" y="10"/>
                  </a:cubicBezTo>
                  <a:cubicBezTo>
                    <a:pt x="9120" y="132"/>
                    <a:pt x="9774" y="1345"/>
                    <a:pt x="11956" y="5107"/>
                  </a:cubicBezTo>
                  <a:cubicBezTo>
                    <a:pt x="14138" y="8869"/>
                    <a:pt x="17847" y="15179"/>
                    <a:pt x="21556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5399959" y="2323458"/>
              <a:ext cx="220767" cy="67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600" fill="norm" stroke="1" extrusionOk="0">
                  <a:moveTo>
                    <a:pt x="6725" y="0"/>
                  </a:moveTo>
                  <a:cubicBezTo>
                    <a:pt x="9781" y="1548"/>
                    <a:pt x="12838" y="3095"/>
                    <a:pt x="15589" y="5013"/>
                  </a:cubicBezTo>
                  <a:cubicBezTo>
                    <a:pt x="18340" y="6931"/>
                    <a:pt x="20785" y="9219"/>
                    <a:pt x="21192" y="11372"/>
                  </a:cubicBezTo>
                  <a:cubicBezTo>
                    <a:pt x="21600" y="13525"/>
                    <a:pt x="19970" y="15544"/>
                    <a:pt x="16098" y="17226"/>
                  </a:cubicBezTo>
                  <a:cubicBezTo>
                    <a:pt x="12226" y="18908"/>
                    <a:pt x="6113" y="2025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62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904024" y="-38101"/>
              <a:ext cx="4485447" cy="3789885"/>
            </a:xfrm>
            <a:prstGeom prst="rect">
              <a:avLst/>
            </a:prstGeom>
            <a:effectLst/>
          </p:spPr>
        </p:pic>
        <p:pic>
          <p:nvPicPr>
            <p:cNvPr id="2625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222282" y="151758"/>
              <a:ext cx="4320678" cy="1682751"/>
            </a:xfrm>
            <a:prstGeom prst="rect">
              <a:avLst/>
            </a:prstGeom>
            <a:effectLst/>
          </p:spPr>
        </p:pic>
        <p:sp>
          <p:nvSpPr>
            <p:cNvPr id="2627" name="Line"/>
            <p:cNvSpPr/>
            <p:nvPr/>
          </p:nvSpPr>
          <p:spPr>
            <a:xfrm>
              <a:off x="2704106" y="2032336"/>
              <a:ext cx="3260499" cy="1541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79" fill="norm" stroke="1" extrusionOk="0">
                  <a:moveTo>
                    <a:pt x="1703" y="3719"/>
                  </a:moveTo>
                  <a:cubicBezTo>
                    <a:pt x="2235" y="3453"/>
                    <a:pt x="2767" y="3186"/>
                    <a:pt x="3285" y="2949"/>
                  </a:cubicBezTo>
                  <a:cubicBezTo>
                    <a:pt x="3803" y="2712"/>
                    <a:pt x="4307" y="2505"/>
                    <a:pt x="4804" y="2297"/>
                  </a:cubicBezTo>
                  <a:cubicBezTo>
                    <a:pt x="5301" y="2090"/>
                    <a:pt x="5790" y="1882"/>
                    <a:pt x="6315" y="1690"/>
                  </a:cubicBezTo>
                  <a:cubicBezTo>
                    <a:pt x="6840" y="1497"/>
                    <a:pt x="7400" y="1319"/>
                    <a:pt x="7946" y="1186"/>
                  </a:cubicBezTo>
                  <a:cubicBezTo>
                    <a:pt x="8492" y="1053"/>
                    <a:pt x="9024" y="964"/>
                    <a:pt x="9577" y="890"/>
                  </a:cubicBezTo>
                  <a:cubicBezTo>
                    <a:pt x="10130" y="816"/>
                    <a:pt x="10704" y="756"/>
                    <a:pt x="11285" y="697"/>
                  </a:cubicBezTo>
                  <a:cubicBezTo>
                    <a:pt x="11866" y="638"/>
                    <a:pt x="12454" y="579"/>
                    <a:pt x="13021" y="534"/>
                  </a:cubicBezTo>
                  <a:cubicBezTo>
                    <a:pt x="13588" y="490"/>
                    <a:pt x="14134" y="460"/>
                    <a:pt x="14694" y="401"/>
                  </a:cubicBezTo>
                  <a:cubicBezTo>
                    <a:pt x="15254" y="342"/>
                    <a:pt x="15828" y="253"/>
                    <a:pt x="16366" y="179"/>
                  </a:cubicBezTo>
                  <a:cubicBezTo>
                    <a:pt x="16905" y="105"/>
                    <a:pt x="17409" y="45"/>
                    <a:pt x="17913" y="16"/>
                  </a:cubicBezTo>
                  <a:cubicBezTo>
                    <a:pt x="18417" y="-14"/>
                    <a:pt x="18921" y="-14"/>
                    <a:pt x="19390" y="119"/>
                  </a:cubicBezTo>
                  <a:cubicBezTo>
                    <a:pt x="19859" y="253"/>
                    <a:pt x="20293" y="519"/>
                    <a:pt x="20615" y="890"/>
                  </a:cubicBezTo>
                  <a:cubicBezTo>
                    <a:pt x="20937" y="1260"/>
                    <a:pt x="21147" y="1734"/>
                    <a:pt x="21287" y="2490"/>
                  </a:cubicBezTo>
                  <a:cubicBezTo>
                    <a:pt x="21427" y="3245"/>
                    <a:pt x="21497" y="4282"/>
                    <a:pt x="21532" y="5408"/>
                  </a:cubicBezTo>
                  <a:cubicBezTo>
                    <a:pt x="21567" y="6534"/>
                    <a:pt x="21567" y="7749"/>
                    <a:pt x="21560" y="8919"/>
                  </a:cubicBezTo>
                  <a:cubicBezTo>
                    <a:pt x="21553" y="10090"/>
                    <a:pt x="21539" y="11216"/>
                    <a:pt x="21518" y="12297"/>
                  </a:cubicBezTo>
                  <a:cubicBezTo>
                    <a:pt x="21497" y="13379"/>
                    <a:pt x="21469" y="14416"/>
                    <a:pt x="21434" y="15245"/>
                  </a:cubicBezTo>
                  <a:cubicBezTo>
                    <a:pt x="21399" y="16075"/>
                    <a:pt x="21357" y="16697"/>
                    <a:pt x="21252" y="17186"/>
                  </a:cubicBezTo>
                  <a:cubicBezTo>
                    <a:pt x="21147" y="17675"/>
                    <a:pt x="20979" y="18030"/>
                    <a:pt x="20664" y="18401"/>
                  </a:cubicBezTo>
                  <a:cubicBezTo>
                    <a:pt x="20349" y="18771"/>
                    <a:pt x="19887" y="19156"/>
                    <a:pt x="19411" y="19408"/>
                  </a:cubicBezTo>
                  <a:cubicBezTo>
                    <a:pt x="18935" y="19660"/>
                    <a:pt x="18445" y="19779"/>
                    <a:pt x="17941" y="19867"/>
                  </a:cubicBezTo>
                  <a:cubicBezTo>
                    <a:pt x="17437" y="19956"/>
                    <a:pt x="16919" y="20016"/>
                    <a:pt x="16422" y="20060"/>
                  </a:cubicBezTo>
                  <a:cubicBezTo>
                    <a:pt x="15926" y="20105"/>
                    <a:pt x="15450" y="20134"/>
                    <a:pt x="14932" y="20193"/>
                  </a:cubicBezTo>
                  <a:cubicBezTo>
                    <a:pt x="14414" y="20253"/>
                    <a:pt x="13854" y="20342"/>
                    <a:pt x="13273" y="20430"/>
                  </a:cubicBezTo>
                  <a:cubicBezTo>
                    <a:pt x="12692" y="20519"/>
                    <a:pt x="12090" y="20608"/>
                    <a:pt x="11495" y="20697"/>
                  </a:cubicBezTo>
                  <a:cubicBezTo>
                    <a:pt x="10900" y="20786"/>
                    <a:pt x="10312" y="20875"/>
                    <a:pt x="9766" y="20934"/>
                  </a:cubicBezTo>
                  <a:cubicBezTo>
                    <a:pt x="9220" y="20993"/>
                    <a:pt x="8716" y="21023"/>
                    <a:pt x="8219" y="21053"/>
                  </a:cubicBezTo>
                  <a:cubicBezTo>
                    <a:pt x="7722" y="21082"/>
                    <a:pt x="7232" y="21112"/>
                    <a:pt x="6686" y="21171"/>
                  </a:cubicBezTo>
                  <a:cubicBezTo>
                    <a:pt x="6140" y="21230"/>
                    <a:pt x="5538" y="21319"/>
                    <a:pt x="4986" y="21393"/>
                  </a:cubicBezTo>
                  <a:cubicBezTo>
                    <a:pt x="4433" y="21467"/>
                    <a:pt x="3929" y="21527"/>
                    <a:pt x="3404" y="21556"/>
                  </a:cubicBezTo>
                  <a:cubicBezTo>
                    <a:pt x="2879" y="21586"/>
                    <a:pt x="2333" y="21586"/>
                    <a:pt x="1857" y="21556"/>
                  </a:cubicBezTo>
                  <a:cubicBezTo>
                    <a:pt x="1381" y="21527"/>
                    <a:pt x="975" y="21467"/>
                    <a:pt x="681" y="21364"/>
                  </a:cubicBezTo>
                  <a:cubicBezTo>
                    <a:pt x="387" y="21260"/>
                    <a:pt x="205" y="21112"/>
                    <a:pt x="100" y="20845"/>
                  </a:cubicBezTo>
                  <a:cubicBezTo>
                    <a:pt x="-5" y="20579"/>
                    <a:pt x="-33" y="20193"/>
                    <a:pt x="44" y="19482"/>
                  </a:cubicBezTo>
                  <a:cubicBezTo>
                    <a:pt x="121" y="18771"/>
                    <a:pt x="303" y="17734"/>
                    <a:pt x="485" y="16697"/>
                  </a:cubicBezTo>
                  <a:cubicBezTo>
                    <a:pt x="667" y="15660"/>
                    <a:pt x="849" y="14623"/>
                    <a:pt x="1045" y="13497"/>
                  </a:cubicBezTo>
                  <a:cubicBezTo>
                    <a:pt x="1241" y="12371"/>
                    <a:pt x="1451" y="11156"/>
                    <a:pt x="1668" y="10001"/>
                  </a:cubicBezTo>
                  <a:cubicBezTo>
                    <a:pt x="1885" y="8845"/>
                    <a:pt x="2109" y="7749"/>
                    <a:pt x="2347" y="6771"/>
                  </a:cubicBezTo>
                  <a:cubicBezTo>
                    <a:pt x="2585" y="5793"/>
                    <a:pt x="2837" y="4934"/>
                    <a:pt x="3068" y="4445"/>
                  </a:cubicBezTo>
                  <a:cubicBezTo>
                    <a:pt x="3299" y="3956"/>
                    <a:pt x="3509" y="3838"/>
                    <a:pt x="3719" y="37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0" y="4343536"/>
              <a:ext cx="599360" cy="869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28" fill="norm" stroke="1" extrusionOk="0">
                  <a:moveTo>
                    <a:pt x="5108" y="6272"/>
                  </a:moveTo>
                  <a:cubicBezTo>
                    <a:pt x="4347" y="6377"/>
                    <a:pt x="3587" y="6481"/>
                    <a:pt x="3016" y="6639"/>
                  </a:cubicBezTo>
                  <a:cubicBezTo>
                    <a:pt x="2446" y="6796"/>
                    <a:pt x="2066" y="7006"/>
                    <a:pt x="1609" y="7111"/>
                  </a:cubicBezTo>
                  <a:cubicBezTo>
                    <a:pt x="1153" y="7215"/>
                    <a:pt x="621" y="7215"/>
                    <a:pt x="316" y="7084"/>
                  </a:cubicBezTo>
                  <a:cubicBezTo>
                    <a:pt x="12" y="6953"/>
                    <a:pt x="-64" y="6691"/>
                    <a:pt x="50" y="6088"/>
                  </a:cubicBezTo>
                  <a:cubicBezTo>
                    <a:pt x="164" y="5485"/>
                    <a:pt x="468" y="4542"/>
                    <a:pt x="1191" y="3598"/>
                  </a:cubicBezTo>
                  <a:cubicBezTo>
                    <a:pt x="1913" y="2654"/>
                    <a:pt x="3054" y="1711"/>
                    <a:pt x="3777" y="1134"/>
                  </a:cubicBezTo>
                  <a:cubicBezTo>
                    <a:pt x="4499" y="557"/>
                    <a:pt x="4804" y="347"/>
                    <a:pt x="5146" y="190"/>
                  </a:cubicBezTo>
                  <a:cubicBezTo>
                    <a:pt x="5488" y="33"/>
                    <a:pt x="5868" y="-72"/>
                    <a:pt x="6059" y="59"/>
                  </a:cubicBezTo>
                  <a:cubicBezTo>
                    <a:pt x="6249" y="190"/>
                    <a:pt x="6249" y="557"/>
                    <a:pt x="6097" y="1422"/>
                  </a:cubicBezTo>
                  <a:cubicBezTo>
                    <a:pt x="5944" y="2287"/>
                    <a:pt x="5640" y="3650"/>
                    <a:pt x="5564" y="5276"/>
                  </a:cubicBezTo>
                  <a:cubicBezTo>
                    <a:pt x="5488" y="6901"/>
                    <a:pt x="5640" y="8788"/>
                    <a:pt x="5602" y="10387"/>
                  </a:cubicBezTo>
                  <a:cubicBezTo>
                    <a:pt x="5564" y="11986"/>
                    <a:pt x="5336" y="13297"/>
                    <a:pt x="5070" y="14110"/>
                  </a:cubicBezTo>
                  <a:cubicBezTo>
                    <a:pt x="4804" y="14922"/>
                    <a:pt x="4499" y="15237"/>
                    <a:pt x="4195" y="15499"/>
                  </a:cubicBezTo>
                  <a:cubicBezTo>
                    <a:pt x="3891" y="15761"/>
                    <a:pt x="3587" y="15971"/>
                    <a:pt x="3282" y="15997"/>
                  </a:cubicBezTo>
                  <a:cubicBezTo>
                    <a:pt x="2978" y="16023"/>
                    <a:pt x="2674" y="15866"/>
                    <a:pt x="2522" y="15656"/>
                  </a:cubicBezTo>
                  <a:cubicBezTo>
                    <a:pt x="2370" y="15446"/>
                    <a:pt x="2370" y="15184"/>
                    <a:pt x="2902" y="14477"/>
                  </a:cubicBezTo>
                  <a:cubicBezTo>
                    <a:pt x="3435" y="13769"/>
                    <a:pt x="4499" y="12615"/>
                    <a:pt x="5716" y="11226"/>
                  </a:cubicBezTo>
                  <a:cubicBezTo>
                    <a:pt x="6933" y="9837"/>
                    <a:pt x="8302" y="8211"/>
                    <a:pt x="9481" y="6796"/>
                  </a:cubicBezTo>
                  <a:cubicBezTo>
                    <a:pt x="10660" y="5380"/>
                    <a:pt x="11649" y="4175"/>
                    <a:pt x="12219" y="3310"/>
                  </a:cubicBezTo>
                  <a:cubicBezTo>
                    <a:pt x="12790" y="2445"/>
                    <a:pt x="12942" y="1920"/>
                    <a:pt x="12866" y="1789"/>
                  </a:cubicBezTo>
                  <a:cubicBezTo>
                    <a:pt x="12790" y="1658"/>
                    <a:pt x="12485" y="1920"/>
                    <a:pt x="11915" y="2864"/>
                  </a:cubicBezTo>
                  <a:cubicBezTo>
                    <a:pt x="11344" y="3808"/>
                    <a:pt x="10508" y="5433"/>
                    <a:pt x="9633" y="7242"/>
                  </a:cubicBezTo>
                  <a:cubicBezTo>
                    <a:pt x="8759" y="9050"/>
                    <a:pt x="7846" y="11043"/>
                    <a:pt x="7085" y="12878"/>
                  </a:cubicBezTo>
                  <a:cubicBezTo>
                    <a:pt x="6325" y="14712"/>
                    <a:pt x="5716" y="16390"/>
                    <a:pt x="5488" y="17753"/>
                  </a:cubicBezTo>
                  <a:cubicBezTo>
                    <a:pt x="5260" y="19116"/>
                    <a:pt x="5412" y="20165"/>
                    <a:pt x="5678" y="20768"/>
                  </a:cubicBezTo>
                  <a:cubicBezTo>
                    <a:pt x="5944" y="21371"/>
                    <a:pt x="6325" y="21528"/>
                    <a:pt x="6667" y="21528"/>
                  </a:cubicBezTo>
                  <a:cubicBezTo>
                    <a:pt x="7009" y="21528"/>
                    <a:pt x="7313" y="21371"/>
                    <a:pt x="7884" y="20584"/>
                  </a:cubicBezTo>
                  <a:cubicBezTo>
                    <a:pt x="8454" y="19798"/>
                    <a:pt x="9291" y="18382"/>
                    <a:pt x="9937" y="17255"/>
                  </a:cubicBezTo>
                  <a:cubicBezTo>
                    <a:pt x="10584" y="16128"/>
                    <a:pt x="11040" y="15289"/>
                    <a:pt x="11268" y="14608"/>
                  </a:cubicBezTo>
                  <a:cubicBezTo>
                    <a:pt x="11497" y="13926"/>
                    <a:pt x="11497" y="13402"/>
                    <a:pt x="11953" y="12982"/>
                  </a:cubicBezTo>
                  <a:cubicBezTo>
                    <a:pt x="12409" y="12563"/>
                    <a:pt x="13322" y="12248"/>
                    <a:pt x="14995" y="11829"/>
                  </a:cubicBezTo>
                  <a:cubicBezTo>
                    <a:pt x="16668" y="11410"/>
                    <a:pt x="19102" y="10885"/>
                    <a:pt x="21536" y="10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1101372" y="4458772"/>
              <a:ext cx="202710" cy="487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524" fill="norm" stroke="1" extrusionOk="0">
                  <a:moveTo>
                    <a:pt x="9780" y="7498"/>
                  </a:moveTo>
                  <a:cubicBezTo>
                    <a:pt x="7817" y="10864"/>
                    <a:pt x="5853" y="14230"/>
                    <a:pt x="4871" y="16381"/>
                  </a:cubicBezTo>
                  <a:cubicBezTo>
                    <a:pt x="3889" y="18532"/>
                    <a:pt x="3889" y="19467"/>
                    <a:pt x="3889" y="20215"/>
                  </a:cubicBezTo>
                  <a:cubicBezTo>
                    <a:pt x="3889" y="20963"/>
                    <a:pt x="3889" y="21524"/>
                    <a:pt x="3889" y="21524"/>
                  </a:cubicBezTo>
                  <a:cubicBezTo>
                    <a:pt x="3889" y="21524"/>
                    <a:pt x="3889" y="20963"/>
                    <a:pt x="3780" y="19280"/>
                  </a:cubicBezTo>
                  <a:cubicBezTo>
                    <a:pt x="3671" y="17597"/>
                    <a:pt x="3453" y="14792"/>
                    <a:pt x="3780" y="11986"/>
                  </a:cubicBezTo>
                  <a:cubicBezTo>
                    <a:pt x="4108" y="9181"/>
                    <a:pt x="4980" y="6376"/>
                    <a:pt x="5853" y="4506"/>
                  </a:cubicBezTo>
                  <a:cubicBezTo>
                    <a:pt x="6726" y="2636"/>
                    <a:pt x="7599" y="1701"/>
                    <a:pt x="8471" y="1093"/>
                  </a:cubicBezTo>
                  <a:cubicBezTo>
                    <a:pt x="9344" y="485"/>
                    <a:pt x="10217" y="205"/>
                    <a:pt x="11199" y="64"/>
                  </a:cubicBezTo>
                  <a:cubicBezTo>
                    <a:pt x="12180" y="-76"/>
                    <a:pt x="13271" y="-76"/>
                    <a:pt x="14908" y="999"/>
                  </a:cubicBezTo>
                  <a:cubicBezTo>
                    <a:pt x="16544" y="2075"/>
                    <a:pt x="18726" y="4225"/>
                    <a:pt x="19926" y="6750"/>
                  </a:cubicBezTo>
                  <a:cubicBezTo>
                    <a:pt x="21126" y="9275"/>
                    <a:pt x="21344" y="12173"/>
                    <a:pt x="19817" y="14464"/>
                  </a:cubicBezTo>
                  <a:cubicBezTo>
                    <a:pt x="18289" y="16755"/>
                    <a:pt x="15017" y="18438"/>
                    <a:pt x="11962" y="19420"/>
                  </a:cubicBezTo>
                  <a:cubicBezTo>
                    <a:pt x="8908" y="20402"/>
                    <a:pt x="6071" y="20682"/>
                    <a:pt x="3999" y="20682"/>
                  </a:cubicBezTo>
                  <a:cubicBezTo>
                    <a:pt x="1926" y="20682"/>
                    <a:pt x="617" y="20402"/>
                    <a:pt x="180" y="19888"/>
                  </a:cubicBezTo>
                  <a:cubicBezTo>
                    <a:pt x="-256" y="19373"/>
                    <a:pt x="180" y="18625"/>
                    <a:pt x="617" y="178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1374059" y="4730108"/>
              <a:ext cx="190501" cy="173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8588"/>
                  </a:moveTo>
                  <a:cubicBezTo>
                    <a:pt x="720" y="6766"/>
                    <a:pt x="1440" y="4945"/>
                    <a:pt x="2400" y="4034"/>
                  </a:cubicBezTo>
                  <a:cubicBezTo>
                    <a:pt x="3360" y="3123"/>
                    <a:pt x="4560" y="3123"/>
                    <a:pt x="6480" y="4554"/>
                  </a:cubicBezTo>
                  <a:cubicBezTo>
                    <a:pt x="8400" y="5986"/>
                    <a:pt x="11040" y="8848"/>
                    <a:pt x="12480" y="11581"/>
                  </a:cubicBezTo>
                  <a:cubicBezTo>
                    <a:pt x="13920" y="14313"/>
                    <a:pt x="14160" y="16916"/>
                    <a:pt x="13440" y="18737"/>
                  </a:cubicBezTo>
                  <a:cubicBezTo>
                    <a:pt x="12720" y="20559"/>
                    <a:pt x="11040" y="21600"/>
                    <a:pt x="9240" y="21340"/>
                  </a:cubicBezTo>
                  <a:cubicBezTo>
                    <a:pt x="7440" y="21080"/>
                    <a:pt x="5520" y="19518"/>
                    <a:pt x="5520" y="16916"/>
                  </a:cubicBezTo>
                  <a:cubicBezTo>
                    <a:pt x="5520" y="14313"/>
                    <a:pt x="7440" y="10670"/>
                    <a:pt x="10440" y="7677"/>
                  </a:cubicBezTo>
                  <a:cubicBezTo>
                    <a:pt x="13440" y="4684"/>
                    <a:pt x="17520" y="234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1812209" y="4639986"/>
              <a:ext cx="588435" cy="255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0" y="15634"/>
                  </a:moveTo>
                  <a:cubicBezTo>
                    <a:pt x="2409" y="14920"/>
                    <a:pt x="4817" y="14206"/>
                    <a:pt x="7187" y="13403"/>
                  </a:cubicBezTo>
                  <a:cubicBezTo>
                    <a:pt x="9557" y="12599"/>
                    <a:pt x="11888" y="11707"/>
                    <a:pt x="13714" y="10993"/>
                  </a:cubicBezTo>
                  <a:cubicBezTo>
                    <a:pt x="15540" y="10279"/>
                    <a:pt x="16860" y="9743"/>
                    <a:pt x="17637" y="9029"/>
                  </a:cubicBezTo>
                  <a:cubicBezTo>
                    <a:pt x="18414" y="8315"/>
                    <a:pt x="18647" y="7423"/>
                    <a:pt x="18764" y="6262"/>
                  </a:cubicBezTo>
                  <a:cubicBezTo>
                    <a:pt x="18881" y="5102"/>
                    <a:pt x="18881" y="3674"/>
                    <a:pt x="18686" y="2692"/>
                  </a:cubicBezTo>
                  <a:cubicBezTo>
                    <a:pt x="18492" y="1710"/>
                    <a:pt x="18104" y="1175"/>
                    <a:pt x="17715" y="728"/>
                  </a:cubicBezTo>
                  <a:cubicBezTo>
                    <a:pt x="17327" y="282"/>
                    <a:pt x="16938" y="-75"/>
                    <a:pt x="16938" y="14"/>
                  </a:cubicBezTo>
                  <a:cubicBezTo>
                    <a:pt x="16938" y="104"/>
                    <a:pt x="17327" y="639"/>
                    <a:pt x="18065" y="1532"/>
                  </a:cubicBezTo>
                  <a:cubicBezTo>
                    <a:pt x="18803" y="2424"/>
                    <a:pt x="19891" y="3674"/>
                    <a:pt x="20590" y="5370"/>
                  </a:cubicBezTo>
                  <a:cubicBezTo>
                    <a:pt x="21289" y="7065"/>
                    <a:pt x="21600" y="9208"/>
                    <a:pt x="21600" y="11082"/>
                  </a:cubicBezTo>
                  <a:cubicBezTo>
                    <a:pt x="21600" y="12956"/>
                    <a:pt x="21289" y="14563"/>
                    <a:pt x="20940" y="15634"/>
                  </a:cubicBezTo>
                  <a:cubicBezTo>
                    <a:pt x="20590" y="16705"/>
                    <a:pt x="20201" y="17241"/>
                    <a:pt x="19852" y="17955"/>
                  </a:cubicBezTo>
                  <a:cubicBezTo>
                    <a:pt x="19502" y="18669"/>
                    <a:pt x="19191" y="19561"/>
                    <a:pt x="19347" y="20186"/>
                  </a:cubicBezTo>
                  <a:cubicBezTo>
                    <a:pt x="19502" y="20811"/>
                    <a:pt x="20124" y="21168"/>
                    <a:pt x="20745" y="21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2608252" y="4675186"/>
              <a:ext cx="135220" cy="230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5" h="20614" fill="norm" stroke="1" extrusionOk="0">
                  <a:moveTo>
                    <a:pt x="17060" y="6054"/>
                  </a:moveTo>
                  <a:cubicBezTo>
                    <a:pt x="16738" y="4348"/>
                    <a:pt x="16415" y="2643"/>
                    <a:pt x="14642" y="1411"/>
                  </a:cubicBezTo>
                  <a:cubicBezTo>
                    <a:pt x="12869" y="180"/>
                    <a:pt x="9645" y="-578"/>
                    <a:pt x="6905" y="559"/>
                  </a:cubicBezTo>
                  <a:cubicBezTo>
                    <a:pt x="4164" y="1696"/>
                    <a:pt x="1908" y="4727"/>
                    <a:pt x="779" y="8138"/>
                  </a:cubicBezTo>
                  <a:cubicBezTo>
                    <a:pt x="-349" y="11548"/>
                    <a:pt x="-349" y="15338"/>
                    <a:pt x="1424" y="17706"/>
                  </a:cubicBezTo>
                  <a:cubicBezTo>
                    <a:pt x="3197" y="20075"/>
                    <a:pt x="6744" y="21022"/>
                    <a:pt x="10451" y="20454"/>
                  </a:cubicBezTo>
                  <a:cubicBezTo>
                    <a:pt x="14158" y="19885"/>
                    <a:pt x="18027" y="17801"/>
                    <a:pt x="19639" y="14485"/>
                  </a:cubicBezTo>
                  <a:cubicBezTo>
                    <a:pt x="21251" y="11169"/>
                    <a:pt x="20606" y="6622"/>
                    <a:pt x="19317" y="4064"/>
                  </a:cubicBezTo>
                  <a:cubicBezTo>
                    <a:pt x="18027" y="1506"/>
                    <a:pt x="16093" y="938"/>
                    <a:pt x="14964" y="1222"/>
                  </a:cubicBezTo>
                  <a:cubicBezTo>
                    <a:pt x="13836" y="1506"/>
                    <a:pt x="13514" y="2643"/>
                    <a:pt x="13675" y="3685"/>
                  </a:cubicBezTo>
                  <a:cubicBezTo>
                    <a:pt x="13836" y="4727"/>
                    <a:pt x="14481" y="5675"/>
                    <a:pt x="15126" y="66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2726609" y="4977758"/>
              <a:ext cx="1270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3239893" y="4565008"/>
              <a:ext cx="343967" cy="440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513" fill="norm" stroke="1" extrusionOk="0">
                  <a:moveTo>
                    <a:pt x="10735" y="0"/>
                  </a:moveTo>
                  <a:cubicBezTo>
                    <a:pt x="9813" y="1757"/>
                    <a:pt x="8891" y="3514"/>
                    <a:pt x="8101" y="6098"/>
                  </a:cubicBezTo>
                  <a:cubicBezTo>
                    <a:pt x="7310" y="8681"/>
                    <a:pt x="6652" y="12092"/>
                    <a:pt x="6586" y="14727"/>
                  </a:cubicBezTo>
                  <a:cubicBezTo>
                    <a:pt x="6520" y="17363"/>
                    <a:pt x="7047" y="19223"/>
                    <a:pt x="7640" y="20205"/>
                  </a:cubicBezTo>
                  <a:cubicBezTo>
                    <a:pt x="8232" y="21187"/>
                    <a:pt x="8891" y="21290"/>
                    <a:pt x="9615" y="21393"/>
                  </a:cubicBezTo>
                  <a:cubicBezTo>
                    <a:pt x="10340" y="21497"/>
                    <a:pt x="11130" y="21600"/>
                    <a:pt x="11591" y="21393"/>
                  </a:cubicBezTo>
                  <a:cubicBezTo>
                    <a:pt x="12052" y="21187"/>
                    <a:pt x="12183" y="20670"/>
                    <a:pt x="11920" y="20256"/>
                  </a:cubicBezTo>
                  <a:cubicBezTo>
                    <a:pt x="11657" y="19843"/>
                    <a:pt x="10998" y="19533"/>
                    <a:pt x="9352" y="18810"/>
                  </a:cubicBezTo>
                  <a:cubicBezTo>
                    <a:pt x="7705" y="18086"/>
                    <a:pt x="5071" y="16949"/>
                    <a:pt x="3293" y="16226"/>
                  </a:cubicBezTo>
                  <a:cubicBezTo>
                    <a:pt x="1515" y="15502"/>
                    <a:pt x="593" y="15192"/>
                    <a:pt x="198" y="14779"/>
                  </a:cubicBezTo>
                  <a:cubicBezTo>
                    <a:pt x="-197" y="14366"/>
                    <a:pt x="-65" y="13849"/>
                    <a:pt x="1186" y="12764"/>
                  </a:cubicBezTo>
                  <a:cubicBezTo>
                    <a:pt x="2437" y="11678"/>
                    <a:pt x="4808" y="10025"/>
                    <a:pt x="6981" y="8578"/>
                  </a:cubicBezTo>
                  <a:cubicBezTo>
                    <a:pt x="9154" y="7131"/>
                    <a:pt x="11130" y="5891"/>
                    <a:pt x="12579" y="5012"/>
                  </a:cubicBezTo>
                  <a:cubicBezTo>
                    <a:pt x="14027" y="4134"/>
                    <a:pt x="14949" y="3617"/>
                    <a:pt x="15279" y="3721"/>
                  </a:cubicBezTo>
                  <a:cubicBezTo>
                    <a:pt x="15608" y="3824"/>
                    <a:pt x="15344" y="4547"/>
                    <a:pt x="14686" y="6718"/>
                  </a:cubicBezTo>
                  <a:cubicBezTo>
                    <a:pt x="14027" y="8888"/>
                    <a:pt x="12974" y="12505"/>
                    <a:pt x="12381" y="14676"/>
                  </a:cubicBezTo>
                  <a:cubicBezTo>
                    <a:pt x="11788" y="16846"/>
                    <a:pt x="11657" y="17569"/>
                    <a:pt x="11459" y="18189"/>
                  </a:cubicBezTo>
                  <a:cubicBezTo>
                    <a:pt x="11262" y="18810"/>
                    <a:pt x="10998" y="19326"/>
                    <a:pt x="10998" y="19275"/>
                  </a:cubicBezTo>
                  <a:cubicBezTo>
                    <a:pt x="10998" y="19223"/>
                    <a:pt x="11262" y="18603"/>
                    <a:pt x="12052" y="17983"/>
                  </a:cubicBezTo>
                  <a:cubicBezTo>
                    <a:pt x="12842" y="17363"/>
                    <a:pt x="14159" y="16743"/>
                    <a:pt x="15805" y="16898"/>
                  </a:cubicBezTo>
                  <a:cubicBezTo>
                    <a:pt x="17452" y="17053"/>
                    <a:pt x="19427" y="17983"/>
                    <a:pt x="21403" y="189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3590209" y="4869309"/>
              <a:ext cx="266701" cy="12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12167"/>
                  </a:moveTo>
                  <a:cubicBezTo>
                    <a:pt x="2057" y="9971"/>
                    <a:pt x="4114" y="7774"/>
                    <a:pt x="5229" y="5761"/>
                  </a:cubicBezTo>
                  <a:cubicBezTo>
                    <a:pt x="6343" y="3747"/>
                    <a:pt x="6514" y="1917"/>
                    <a:pt x="6171" y="1001"/>
                  </a:cubicBezTo>
                  <a:cubicBezTo>
                    <a:pt x="5829" y="86"/>
                    <a:pt x="4971" y="86"/>
                    <a:pt x="4286" y="818"/>
                  </a:cubicBezTo>
                  <a:cubicBezTo>
                    <a:pt x="3600" y="1551"/>
                    <a:pt x="3086" y="3015"/>
                    <a:pt x="2743" y="5761"/>
                  </a:cubicBezTo>
                  <a:cubicBezTo>
                    <a:pt x="2400" y="8506"/>
                    <a:pt x="2229" y="12534"/>
                    <a:pt x="2486" y="15096"/>
                  </a:cubicBezTo>
                  <a:cubicBezTo>
                    <a:pt x="2743" y="17659"/>
                    <a:pt x="3429" y="18757"/>
                    <a:pt x="5314" y="18025"/>
                  </a:cubicBezTo>
                  <a:cubicBezTo>
                    <a:pt x="7200" y="17293"/>
                    <a:pt x="10286" y="14730"/>
                    <a:pt x="12000" y="12534"/>
                  </a:cubicBezTo>
                  <a:cubicBezTo>
                    <a:pt x="13714" y="10337"/>
                    <a:pt x="14057" y="8506"/>
                    <a:pt x="13971" y="8506"/>
                  </a:cubicBezTo>
                  <a:cubicBezTo>
                    <a:pt x="13886" y="8506"/>
                    <a:pt x="13371" y="10337"/>
                    <a:pt x="12943" y="12167"/>
                  </a:cubicBezTo>
                  <a:cubicBezTo>
                    <a:pt x="12514" y="13998"/>
                    <a:pt x="12171" y="15828"/>
                    <a:pt x="11743" y="17659"/>
                  </a:cubicBezTo>
                  <a:cubicBezTo>
                    <a:pt x="11314" y="19489"/>
                    <a:pt x="10800" y="21320"/>
                    <a:pt x="10629" y="21320"/>
                  </a:cubicBezTo>
                  <a:cubicBezTo>
                    <a:pt x="10457" y="21320"/>
                    <a:pt x="10629" y="19489"/>
                    <a:pt x="11571" y="15828"/>
                  </a:cubicBezTo>
                  <a:cubicBezTo>
                    <a:pt x="12514" y="12167"/>
                    <a:pt x="14229" y="6676"/>
                    <a:pt x="15514" y="3564"/>
                  </a:cubicBezTo>
                  <a:cubicBezTo>
                    <a:pt x="16800" y="452"/>
                    <a:pt x="17657" y="-280"/>
                    <a:pt x="18429" y="86"/>
                  </a:cubicBezTo>
                  <a:cubicBezTo>
                    <a:pt x="19200" y="452"/>
                    <a:pt x="19886" y="1917"/>
                    <a:pt x="20400" y="5395"/>
                  </a:cubicBezTo>
                  <a:cubicBezTo>
                    <a:pt x="20914" y="8873"/>
                    <a:pt x="21257" y="14364"/>
                    <a:pt x="21600" y="198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4577353" y="4748027"/>
              <a:ext cx="225707" cy="404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02" fill="norm" stroke="1" extrusionOk="0">
                  <a:moveTo>
                    <a:pt x="935" y="5070"/>
                  </a:moveTo>
                  <a:cubicBezTo>
                    <a:pt x="1137" y="8967"/>
                    <a:pt x="1339" y="12863"/>
                    <a:pt x="1440" y="15090"/>
                  </a:cubicBezTo>
                  <a:cubicBezTo>
                    <a:pt x="1541" y="17317"/>
                    <a:pt x="1541" y="17874"/>
                    <a:pt x="1440" y="18764"/>
                  </a:cubicBezTo>
                  <a:cubicBezTo>
                    <a:pt x="1339" y="19655"/>
                    <a:pt x="1137" y="20880"/>
                    <a:pt x="935" y="21214"/>
                  </a:cubicBezTo>
                  <a:cubicBezTo>
                    <a:pt x="733" y="21548"/>
                    <a:pt x="532" y="20991"/>
                    <a:pt x="330" y="18542"/>
                  </a:cubicBezTo>
                  <a:cubicBezTo>
                    <a:pt x="128" y="16092"/>
                    <a:pt x="-74" y="11750"/>
                    <a:pt x="27" y="8633"/>
                  </a:cubicBezTo>
                  <a:cubicBezTo>
                    <a:pt x="128" y="5515"/>
                    <a:pt x="532" y="3622"/>
                    <a:pt x="733" y="2397"/>
                  </a:cubicBezTo>
                  <a:cubicBezTo>
                    <a:pt x="935" y="1173"/>
                    <a:pt x="935" y="616"/>
                    <a:pt x="1339" y="505"/>
                  </a:cubicBezTo>
                  <a:cubicBezTo>
                    <a:pt x="1743" y="393"/>
                    <a:pt x="2550" y="727"/>
                    <a:pt x="4165" y="2453"/>
                  </a:cubicBezTo>
                  <a:cubicBezTo>
                    <a:pt x="5780" y="4179"/>
                    <a:pt x="8203" y="7296"/>
                    <a:pt x="10019" y="9802"/>
                  </a:cubicBezTo>
                  <a:cubicBezTo>
                    <a:pt x="11836" y="12307"/>
                    <a:pt x="13047" y="14200"/>
                    <a:pt x="13855" y="15480"/>
                  </a:cubicBezTo>
                  <a:cubicBezTo>
                    <a:pt x="14662" y="16760"/>
                    <a:pt x="15066" y="17428"/>
                    <a:pt x="15773" y="17707"/>
                  </a:cubicBezTo>
                  <a:cubicBezTo>
                    <a:pt x="16479" y="17985"/>
                    <a:pt x="17489" y="17874"/>
                    <a:pt x="17993" y="17484"/>
                  </a:cubicBezTo>
                  <a:cubicBezTo>
                    <a:pt x="18498" y="17094"/>
                    <a:pt x="18498" y="16426"/>
                    <a:pt x="18700" y="14033"/>
                  </a:cubicBezTo>
                  <a:cubicBezTo>
                    <a:pt x="18902" y="11639"/>
                    <a:pt x="19305" y="7519"/>
                    <a:pt x="19406" y="5125"/>
                  </a:cubicBezTo>
                  <a:cubicBezTo>
                    <a:pt x="19507" y="2732"/>
                    <a:pt x="19305" y="2063"/>
                    <a:pt x="18801" y="1395"/>
                  </a:cubicBezTo>
                  <a:cubicBezTo>
                    <a:pt x="18296" y="727"/>
                    <a:pt x="17489" y="59"/>
                    <a:pt x="17287" y="4"/>
                  </a:cubicBezTo>
                  <a:cubicBezTo>
                    <a:pt x="17085" y="-52"/>
                    <a:pt x="17489" y="505"/>
                    <a:pt x="18296" y="1340"/>
                  </a:cubicBezTo>
                  <a:cubicBezTo>
                    <a:pt x="19104" y="2175"/>
                    <a:pt x="20315" y="3288"/>
                    <a:pt x="21526" y="4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4853859" y="4920608"/>
              <a:ext cx="165101" cy="169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5600"/>
                  </a:moveTo>
                  <a:cubicBezTo>
                    <a:pt x="1385" y="4533"/>
                    <a:pt x="2769" y="3467"/>
                    <a:pt x="4015" y="3333"/>
                  </a:cubicBezTo>
                  <a:cubicBezTo>
                    <a:pt x="5262" y="3200"/>
                    <a:pt x="6369" y="4000"/>
                    <a:pt x="7892" y="6400"/>
                  </a:cubicBezTo>
                  <a:cubicBezTo>
                    <a:pt x="9415" y="8800"/>
                    <a:pt x="11354" y="12800"/>
                    <a:pt x="12323" y="15600"/>
                  </a:cubicBezTo>
                  <a:cubicBezTo>
                    <a:pt x="13292" y="18400"/>
                    <a:pt x="13292" y="20000"/>
                    <a:pt x="12600" y="20800"/>
                  </a:cubicBezTo>
                  <a:cubicBezTo>
                    <a:pt x="11908" y="21600"/>
                    <a:pt x="10523" y="21600"/>
                    <a:pt x="9554" y="20533"/>
                  </a:cubicBezTo>
                  <a:cubicBezTo>
                    <a:pt x="8585" y="19467"/>
                    <a:pt x="8031" y="17333"/>
                    <a:pt x="9000" y="13733"/>
                  </a:cubicBezTo>
                  <a:cubicBezTo>
                    <a:pt x="9969" y="10133"/>
                    <a:pt x="12462" y="5067"/>
                    <a:pt x="14815" y="2533"/>
                  </a:cubicBezTo>
                  <a:cubicBezTo>
                    <a:pt x="17169" y="0"/>
                    <a:pt x="1938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5095159" y="5092058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5423867" y="4957245"/>
              <a:ext cx="134248" cy="375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263" fill="norm" stroke="1" extrusionOk="0">
                  <a:moveTo>
                    <a:pt x="19176" y="6203"/>
                  </a:moveTo>
                  <a:cubicBezTo>
                    <a:pt x="20173" y="5123"/>
                    <a:pt x="21170" y="4043"/>
                    <a:pt x="20672" y="2963"/>
                  </a:cubicBezTo>
                  <a:cubicBezTo>
                    <a:pt x="20173" y="1883"/>
                    <a:pt x="18179" y="803"/>
                    <a:pt x="15521" y="323"/>
                  </a:cubicBezTo>
                  <a:cubicBezTo>
                    <a:pt x="12862" y="-157"/>
                    <a:pt x="9539" y="-37"/>
                    <a:pt x="7213" y="263"/>
                  </a:cubicBezTo>
                  <a:cubicBezTo>
                    <a:pt x="4887" y="563"/>
                    <a:pt x="3558" y="1043"/>
                    <a:pt x="2727" y="1583"/>
                  </a:cubicBezTo>
                  <a:cubicBezTo>
                    <a:pt x="1896" y="2123"/>
                    <a:pt x="1564" y="2723"/>
                    <a:pt x="2893" y="3203"/>
                  </a:cubicBezTo>
                  <a:cubicBezTo>
                    <a:pt x="4222" y="3683"/>
                    <a:pt x="7213" y="4043"/>
                    <a:pt x="9539" y="4043"/>
                  </a:cubicBezTo>
                  <a:cubicBezTo>
                    <a:pt x="11865" y="4043"/>
                    <a:pt x="13527" y="3683"/>
                    <a:pt x="15188" y="3383"/>
                  </a:cubicBezTo>
                  <a:cubicBezTo>
                    <a:pt x="16850" y="3083"/>
                    <a:pt x="18512" y="2843"/>
                    <a:pt x="19508" y="3023"/>
                  </a:cubicBezTo>
                  <a:cubicBezTo>
                    <a:pt x="20505" y="3203"/>
                    <a:pt x="20838" y="3803"/>
                    <a:pt x="21004" y="5963"/>
                  </a:cubicBezTo>
                  <a:cubicBezTo>
                    <a:pt x="21170" y="8123"/>
                    <a:pt x="21170" y="11843"/>
                    <a:pt x="19675" y="14603"/>
                  </a:cubicBezTo>
                  <a:cubicBezTo>
                    <a:pt x="18179" y="17363"/>
                    <a:pt x="15188" y="19163"/>
                    <a:pt x="12862" y="20183"/>
                  </a:cubicBezTo>
                  <a:cubicBezTo>
                    <a:pt x="10536" y="21203"/>
                    <a:pt x="8875" y="21443"/>
                    <a:pt x="6382" y="21143"/>
                  </a:cubicBezTo>
                  <a:cubicBezTo>
                    <a:pt x="3890" y="20843"/>
                    <a:pt x="567" y="20003"/>
                    <a:pt x="68" y="18443"/>
                  </a:cubicBezTo>
                  <a:cubicBezTo>
                    <a:pt x="-430" y="16883"/>
                    <a:pt x="1896" y="14603"/>
                    <a:pt x="4222" y="123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5590459" y="4903783"/>
              <a:ext cx="177801" cy="180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16870"/>
                  </a:moveTo>
                  <a:cubicBezTo>
                    <a:pt x="3600" y="16622"/>
                    <a:pt x="7200" y="16373"/>
                    <a:pt x="9900" y="14884"/>
                  </a:cubicBezTo>
                  <a:cubicBezTo>
                    <a:pt x="12600" y="13394"/>
                    <a:pt x="14400" y="10663"/>
                    <a:pt x="15300" y="8553"/>
                  </a:cubicBezTo>
                  <a:cubicBezTo>
                    <a:pt x="16200" y="6442"/>
                    <a:pt x="16200" y="4953"/>
                    <a:pt x="16200" y="3587"/>
                  </a:cubicBezTo>
                  <a:cubicBezTo>
                    <a:pt x="16200" y="2222"/>
                    <a:pt x="16200" y="980"/>
                    <a:pt x="15557" y="360"/>
                  </a:cubicBezTo>
                  <a:cubicBezTo>
                    <a:pt x="14914" y="-261"/>
                    <a:pt x="13629" y="-261"/>
                    <a:pt x="12086" y="1849"/>
                  </a:cubicBezTo>
                  <a:cubicBezTo>
                    <a:pt x="10543" y="3960"/>
                    <a:pt x="8743" y="8180"/>
                    <a:pt x="7714" y="11036"/>
                  </a:cubicBezTo>
                  <a:cubicBezTo>
                    <a:pt x="6686" y="13891"/>
                    <a:pt x="6429" y="15380"/>
                    <a:pt x="7071" y="17118"/>
                  </a:cubicBezTo>
                  <a:cubicBezTo>
                    <a:pt x="7714" y="18856"/>
                    <a:pt x="9257" y="20842"/>
                    <a:pt x="11829" y="21091"/>
                  </a:cubicBezTo>
                  <a:cubicBezTo>
                    <a:pt x="14400" y="21339"/>
                    <a:pt x="18000" y="19849"/>
                    <a:pt x="21600" y="18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5857886" y="4628508"/>
              <a:ext cx="88174" cy="451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26" fill="norm" stroke="1" extrusionOk="0">
                  <a:moveTo>
                    <a:pt x="21424" y="0"/>
                  </a:moveTo>
                  <a:cubicBezTo>
                    <a:pt x="15253" y="3028"/>
                    <a:pt x="9081" y="6056"/>
                    <a:pt x="5481" y="9185"/>
                  </a:cubicBezTo>
                  <a:cubicBezTo>
                    <a:pt x="1881" y="12314"/>
                    <a:pt x="853" y="15544"/>
                    <a:pt x="338" y="17462"/>
                  </a:cubicBezTo>
                  <a:cubicBezTo>
                    <a:pt x="-176" y="19379"/>
                    <a:pt x="-176" y="19985"/>
                    <a:pt x="853" y="20490"/>
                  </a:cubicBezTo>
                  <a:cubicBezTo>
                    <a:pt x="1881" y="20994"/>
                    <a:pt x="3938" y="21398"/>
                    <a:pt x="6253" y="21499"/>
                  </a:cubicBezTo>
                  <a:cubicBezTo>
                    <a:pt x="8567" y="21600"/>
                    <a:pt x="11138" y="21398"/>
                    <a:pt x="13710" y="211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5804243" y="4901558"/>
              <a:ext cx="211667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" y="21600"/>
                  </a:moveTo>
                  <a:cubicBezTo>
                    <a:pt x="1080" y="14400"/>
                    <a:pt x="0" y="7200"/>
                    <a:pt x="0" y="7200"/>
                  </a:cubicBezTo>
                  <a:cubicBezTo>
                    <a:pt x="0" y="7200"/>
                    <a:pt x="1080" y="14400"/>
                    <a:pt x="4860" y="14400"/>
                  </a:cubicBezTo>
                  <a:cubicBezTo>
                    <a:pt x="8640" y="14400"/>
                    <a:pt x="1512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5920659" y="4854575"/>
              <a:ext cx="140770" cy="205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423" fill="norm" stroke="1" extrusionOk="0">
                  <a:moveTo>
                    <a:pt x="17153" y="264"/>
                  </a:moveTo>
                  <a:cubicBezTo>
                    <a:pt x="15565" y="264"/>
                    <a:pt x="13976" y="264"/>
                    <a:pt x="12388" y="154"/>
                  </a:cubicBezTo>
                  <a:cubicBezTo>
                    <a:pt x="10800" y="43"/>
                    <a:pt x="9212" y="-177"/>
                    <a:pt x="8100" y="264"/>
                  </a:cubicBezTo>
                  <a:cubicBezTo>
                    <a:pt x="6988" y="705"/>
                    <a:pt x="6353" y="1807"/>
                    <a:pt x="8259" y="4341"/>
                  </a:cubicBezTo>
                  <a:cubicBezTo>
                    <a:pt x="10165" y="6876"/>
                    <a:pt x="14612" y="10843"/>
                    <a:pt x="17471" y="13599"/>
                  </a:cubicBezTo>
                  <a:cubicBezTo>
                    <a:pt x="20329" y="16354"/>
                    <a:pt x="21600" y="17896"/>
                    <a:pt x="20965" y="18999"/>
                  </a:cubicBezTo>
                  <a:cubicBezTo>
                    <a:pt x="20329" y="20101"/>
                    <a:pt x="17788" y="20762"/>
                    <a:pt x="13976" y="21092"/>
                  </a:cubicBezTo>
                  <a:cubicBezTo>
                    <a:pt x="10165" y="21423"/>
                    <a:pt x="5082" y="21423"/>
                    <a:pt x="0" y="214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6399268" y="4920345"/>
              <a:ext cx="188142" cy="185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015" fill="norm" stroke="1" extrusionOk="0">
                  <a:moveTo>
                    <a:pt x="21333" y="3630"/>
                  </a:moveTo>
                  <a:cubicBezTo>
                    <a:pt x="18933" y="1950"/>
                    <a:pt x="16533" y="270"/>
                    <a:pt x="14133" y="30"/>
                  </a:cubicBezTo>
                  <a:cubicBezTo>
                    <a:pt x="11733" y="-210"/>
                    <a:pt x="9333" y="990"/>
                    <a:pt x="6933" y="3990"/>
                  </a:cubicBezTo>
                  <a:cubicBezTo>
                    <a:pt x="4533" y="6990"/>
                    <a:pt x="2133" y="11790"/>
                    <a:pt x="933" y="14910"/>
                  </a:cubicBezTo>
                  <a:cubicBezTo>
                    <a:pt x="-267" y="18030"/>
                    <a:pt x="-267" y="19470"/>
                    <a:pt x="693" y="20310"/>
                  </a:cubicBezTo>
                  <a:cubicBezTo>
                    <a:pt x="1653" y="21150"/>
                    <a:pt x="3573" y="21390"/>
                    <a:pt x="5733" y="20190"/>
                  </a:cubicBezTo>
                  <a:cubicBezTo>
                    <a:pt x="7893" y="18990"/>
                    <a:pt x="10293" y="16350"/>
                    <a:pt x="11733" y="14190"/>
                  </a:cubicBezTo>
                  <a:cubicBezTo>
                    <a:pt x="13173" y="12030"/>
                    <a:pt x="13653" y="10350"/>
                    <a:pt x="14013" y="10230"/>
                  </a:cubicBezTo>
                  <a:cubicBezTo>
                    <a:pt x="14373" y="10110"/>
                    <a:pt x="14613" y="11550"/>
                    <a:pt x="15813" y="12990"/>
                  </a:cubicBezTo>
                  <a:cubicBezTo>
                    <a:pt x="17013" y="14430"/>
                    <a:pt x="19173" y="15870"/>
                    <a:pt x="21333" y="17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6657622" y="4971408"/>
              <a:ext cx="16050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fill="norm" stroke="1" extrusionOk="0">
                  <a:moveTo>
                    <a:pt x="1656" y="0"/>
                  </a:moveTo>
                  <a:cubicBezTo>
                    <a:pt x="1088" y="4371"/>
                    <a:pt x="519" y="8743"/>
                    <a:pt x="235" y="11700"/>
                  </a:cubicBezTo>
                  <a:cubicBezTo>
                    <a:pt x="-49" y="14657"/>
                    <a:pt x="-49" y="16200"/>
                    <a:pt x="93" y="16200"/>
                  </a:cubicBezTo>
                  <a:cubicBezTo>
                    <a:pt x="235" y="16200"/>
                    <a:pt x="519" y="14657"/>
                    <a:pt x="1088" y="12343"/>
                  </a:cubicBezTo>
                  <a:cubicBezTo>
                    <a:pt x="1656" y="10029"/>
                    <a:pt x="2509" y="6943"/>
                    <a:pt x="3362" y="4886"/>
                  </a:cubicBezTo>
                  <a:cubicBezTo>
                    <a:pt x="4214" y="2829"/>
                    <a:pt x="5067" y="1800"/>
                    <a:pt x="5919" y="1929"/>
                  </a:cubicBezTo>
                  <a:cubicBezTo>
                    <a:pt x="6772" y="2057"/>
                    <a:pt x="7625" y="3343"/>
                    <a:pt x="8477" y="5143"/>
                  </a:cubicBezTo>
                  <a:cubicBezTo>
                    <a:pt x="9330" y="6943"/>
                    <a:pt x="10183" y="9257"/>
                    <a:pt x="10609" y="11186"/>
                  </a:cubicBezTo>
                  <a:cubicBezTo>
                    <a:pt x="11035" y="13114"/>
                    <a:pt x="11035" y="14657"/>
                    <a:pt x="10893" y="14657"/>
                  </a:cubicBezTo>
                  <a:cubicBezTo>
                    <a:pt x="10751" y="14657"/>
                    <a:pt x="10467" y="13114"/>
                    <a:pt x="11035" y="11186"/>
                  </a:cubicBezTo>
                  <a:cubicBezTo>
                    <a:pt x="11604" y="9257"/>
                    <a:pt x="13025" y="6943"/>
                    <a:pt x="14730" y="5529"/>
                  </a:cubicBezTo>
                  <a:cubicBezTo>
                    <a:pt x="16435" y="4114"/>
                    <a:pt x="18425" y="3600"/>
                    <a:pt x="19704" y="3986"/>
                  </a:cubicBezTo>
                  <a:cubicBezTo>
                    <a:pt x="20983" y="4371"/>
                    <a:pt x="21551" y="5657"/>
                    <a:pt x="21551" y="8743"/>
                  </a:cubicBezTo>
                  <a:cubicBezTo>
                    <a:pt x="21551" y="11829"/>
                    <a:pt x="20983" y="16714"/>
                    <a:pt x="204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6843526" y="4937350"/>
              <a:ext cx="127253" cy="462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66" fill="norm" stroke="1" extrusionOk="0">
                  <a:moveTo>
                    <a:pt x="10269" y="5115"/>
                  </a:moveTo>
                  <a:cubicBezTo>
                    <a:pt x="9915" y="7471"/>
                    <a:pt x="9561" y="9827"/>
                    <a:pt x="8675" y="12429"/>
                  </a:cubicBezTo>
                  <a:cubicBezTo>
                    <a:pt x="7790" y="15031"/>
                    <a:pt x="6374" y="17878"/>
                    <a:pt x="4957" y="19498"/>
                  </a:cubicBezTo>
                  <a:cubicBezTo>
                    <a:pt x="3541" y="21118"/>
                    <a:pt x="2125" y="21511"/>
                    <a:pt x="1239" y="21462"/>
                  </a:cubicBezTo>
                  <a:cubicBezTo>
                    <a:pt x="354" y="21413"/>
                    <a:pt x="0" y="20922"/>
                    <a:pt x="0" y="18713"/>
                  </a:cubicBezTo>
                  <a:cubicBezTo>
                    <a:pt x="0" y="16504"/>
                    <a:pt x="354" y="12576"/>
                    <a:pt x="1593" y="9336"/>
                  </a:cubicBezTo>
                  <a:cubicBezTo>
                    <a:pt x="2833" y="6096"/>
                    <a:pt x="4957" y="3544"/>
                    <a:pt x="6728" y="2120"/>
                  </a:cubicBezTo>
                  <a:cubicBezTo>
                    <a:pt x="8498" y="696"/>
                    <a:pt x="9915" y="402"/>
                    <a:pt x="11685" y="206"/>
                  </a:cubicBezTo>
                  <a:cubicBezTo>
                    <a:pt x="13456" y="9"/>
                    <a:pt x="15580" y="-89"/>
                    <a:pt x="17351" y="107"/>
                  </a:cubicBezTo>
                  <a:cubicBezTo>
                    <a:pt x="19121" y="304"/>
                    <a:pt x="20538" y="795"/>
                    <a:pt x="21069" y="1973"/>
                  </a:cubicBezTo>
                  <a:cubicBezTo>
                    <a:pt x="21600" y="3151"/>
                    <a:pt x="21246" y="5016"/>
                    <a:pt x="19121" y="6195"/>
                  </a:cubicBezTo>
                  <a:cubicBezTo>
                    <a:pt x="16997" y="7373"/>
                    <a:pt x="13102" y="7864"/>
                    <a:pt x="9915" y="8109"/>
                  </a:cubicBezTo>
                  <a:cubicBezTo>
                    <a:pt x="6728" y="8355"/>
                    <a:pt x="4249" y="8355"/>
                    <a:pt x="2833" y="8060"/>
                  </a:cubicBezTo>
                  <a:cubicBezTo>
                    <a:pt x="1416" y="7766"/>
                    <a:pt x="1062" y="7176"/>
                    <a:pt x="708" y="65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7031909" y="4692008"/>
              <a:ext cx="1206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32" y="3777"/>
                    <a:pt x="13263" y="7554"/>
                    <a:pt x="9663" y="11154"/>
                  </a:cubicBezTo>
                  <a:cubicBezTo>
                    <a:pt x="6063" y="14754"/>
                    <a:pt x="3032" y="181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7135157" y="4825358"/>
              <a:ext cx="68203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7346" y="18144"/>
                  </a:moveTo>
                  <a:cubicBezTo>
                    <a:pt x="4727" y="19872"/>
                    <a:pt x="2109" y="21600"/>
                    <a:pt x="800" y="21600"/>
                  </a:cubicBezTo>
                  <a:cubicBezTo>
                    <a:pt x="-509" y="21600"/>
                    <a:pt x="-509" y="19872"/>
                    <a:pt x="3091" y="15984"/>
                  </a:cubicBezTo>
                  <a:cubicBezTo>
                    <a:pt x="6691" y="12096"/>
                    <a:pt x="13891" y="6048"/>
                    <a:pt x="2109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7207593" y="4684223"/>
              <a:ext cx="224363" cy="40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41" fill="norm" stroke="1" extrusionOk="0">
                  <a:moveTo>
                    <a:pt x="17159" y="4063"/>
                  </a:moveTo>
                  <a:cubicBezTo>
                    <a:pt x="18370" y="3399"/>
                    <a:pt x="19581" y="2734"/>
                    <a:pt x="20389" y="2069"/>
                  </a:cubicBezTo>
                  <a:cubicBezTo>
                    <a:pt x="21196" y="1405"/>
                    <a:pt x="21600" y="740"/>
                    <a:pt x="21297" y="352"/>
                  </a:cubicBezTo>
                  <a:cubicBezTo>
                    <a:pt x="20994" y="-35"/>
                    <a:pt x="19985" y="-146"/>
                    <a:pt x="18269" y="242"/>
                  </a:cubicBezTo>
                  <a:cubicBezTo>
                    <a:pt x="16553" y="629"/>
                    <a:pt x="14131" y="1516"/>
                    <a:pt x="12213" y="3454"/>
                  </a:cubicBezTo>
                  <a:cubicBezTo>
                    <a:pt x="10295" y="5392"/>
                    <a:pt x="8882" y="8383"/>
                    <a:pt x="7974" y="11042"/>
                  </a:cubicBezTo>
                  <a:cubicBezTo>
                    <a:pt x="7065" y="13700"/>
                    <a:pt x="6662" y="16026"/>
                    <a:pt x="6258" y="17632"/>
                  </a:cubicBezTo>
                  <a:cubicBezTo>
                    <a:pt x="5854" y="19239"/>
                    <a:pt x="5450" y="20125"/>
                    <a:pt x="4744" y="20679"/>
                  </a:cubicBezTo>
                  <a:cubicBezTo>
                    <a:pt x="4037" y="21232"/>
                    <a:pt x="3028" y="21454"/>
                    <a:pt x="2321" y="21288"/>
                  </a:cubicBezTo>
                  <a:cubicBezTo>
                    <a:pt x="1615" y="21122"/>
                    <a:pt x="1211" y="20568"/>
                    <a:pt x="807" y="19682"/>
                  </a:cubicBezTo>
                  <a:cubicBezTo>
                    <a:pt x="404" y="18796"/>
                    <a:pt x="0" y="17577"/>
                    <a:pt x="0" y="16691"/>
                  </a:cubicBezTo>
                  <a:cubicBezTo>
                    <a:pt x="0" y="15805"/>
                    <a:pt x="404" y="15251"/>
                    <a:pt x="1110" y="14919"/>
                  </a:cubicBezTo>
                  <a:cubicBezTo>
                    <a:pt x="1817" y="14586"/>
                    <a:pt x="2826" y="14476"/>
                    <a:pt x="4340" y="14531"/>
                  </a:cubicBezTo>
                  <a:cubicBezTo>
                    <a:pt x="5854" y="14586"/>
                    <a:pt x="7873" y="14808"/>
                    <a:pt x="9387" y="15805"/>
                  </a:cubicBezTo>
                  <a:cubicBezTo>
                    <a:pt x="10901" y="16802"/>
                    <a:pt x="11910" y="18574"/>
                    <a:pt x="12920" y="203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7349409" y="4904643"/>
              <a:ext cx="50801" cy="60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0" y="21259"/>
                  </a:moveTo>
                  <a:cubicBezTo>
                    <a:pt x="1800" y="16790"/>
                    <a:pt x="3600" y="12321"/>
                    <a:pt x="4500" y="8225"/>
                  </a:cubicBezTo>
                  <a:cubicBezTo>
                    <a:pt x="5400" y="4128"/>
                    <a:pt x="5400" y="404"/>
                    <a:pt x="8100" y="31"/>
                  </a:cubicBezTo>
                  <a:cubicBezTo>
                    <a:pt x="10800" y="-341"/>
                    <a:pt x="16200" y="2638"/>
                    <a:pt x="21600" y="5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7444659" y="4788993"/>
              <a:ext cx="323851" cy="319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202" fill="norm" stroke="1" extrusionOk="0">
                  <a:moveTo>
                    <a:pt x="0" y="14612"/>
                  </a:moveTo>
                  <a:cubicBezTo>
                    <a:pt x="696" y="14753"/>
                    <a:pt x="1393" y="14893"/>
                    <a:pt x="2090" y="14823"/>
                  </a:cubicBezTo>
                  <a:cubicBezTo>
                    <a:pt x="2787" y="14753"/>
                    <a:pt x="3484" y="14472"/>
                    <a:pt x="4041" y="13981"/>
                  </a:cubicBezTo>
                  <a:cubicBezTo>
                    <a:pt x="4598" y="13490"/>
                    <a:pt x="5016" y="12789"/>
                    <a:pt x="4807" y="12579"/>
                  </a:cubicBezTo>
                  <a:cubicBezTo>
                    <a:pt x="4598" y="12368"/>
                    <a:pt x="3762" y="12649"/>
                    <a:pt x="2856" y="13490"/>
                  </a:cubicBezTo>
                  <a:cubicBezTo>
                    <a:pt x="1951" y="14332"/>
                    <a:pt x="975" y="15734"/>
                    <a:pt x="418" y="17067"/>
                  </a:cubicBezTo>
                  <a:cubicBezTo>
                    <a:pt x="-140" y="18399"/>
                    <a:pt x="-279" y="19662"/>
                    <a:pt x="1045" y="20433"/>
                  </a:cubicBezTo>
                  <a:cubicBezTo>
                    <a:pt x="2369" y="21204"/>
                    <a:pt x="5156" y="21485"/>
                    <a:pt x="7386" y="20854"/>
                  </a:cubicBezTo>
                  <a:cubicBezTo>
                    <a:pt x="9615" y="20223"/>
                    <a:pt x="11287" y="18680"/>
                    <a:pt x="12263" y="17558"/>
                  </a:cubicBezTo>
                  <a:cubicBezTo>
                    <a:pt x="13238" y="16436"/>
                    <a:pt x="13517" y="15734"/>
                    <a:pt x="13308" y="15173"/>
                  </a:cubicBezTo>
                  <a:cubicBezTo>
                    <a:pt x="13099" y="14612"/>
                    <a:pt x="12402" y="14191"/>
                    <a:pt x="11636" y="14121"/>
                  </a:cubicBezTo>
                  <a:cubicBezTo>
                    <a:pt x="10869" y="14051"/>
                    <a:pt x="10033" y="14332"/>
                    <a:pt x="9197" y="15173"/>
                  </a:cubicBezTo>
                  <a:cubicBezTo>
                    <a:pt x="8361" y="16015"/>
                    <a:pt x="7525" y="17417"/>
                    <a:pt x="7107" y="18469"/>
                  </a:cubicBezTo>
                  <a:cubicBezTo>
                    <a:pt x="6689" y="19521"/>
                    <a:pt x="6689" y="20223"/>
                    <a:pt x="7107" y="20643"/>
                  </a:cubicBezTo>
                  <a:cubicBezTo>
                    <a:pt x="7525" y="21064"/>
                    <a:pt x="8361" y="21204"/>
                    <a:pt x="9824" y="20363"/>
                  </a:cubicBezTo>
                  <a:cubicBezTo>
                    <a:pt x="11287" y="19521"/>
                    <a:pt x="13378" y="17698"/>
                    <a:pt x="15398" y="14753"/>
                  </a:cubicBezTo>
                  <a:cubicBezTo>
                    <a:pt x="17419" y="11807"/>
                    <a:pt x="19370" y="7740"/>
                    <a:pt x="20346" y="5355"/>
                  </a:cubicBezTo>
                  <a:cubicBezTo>
                    <a:pt x="21321" y="2971"/>
                    <a:pt x="21321" y="2269"/>
                    <a:pt x="21321" y="1568"/>
                  </a:cubicBezTo>
                  <a:cubicBezTo>
                    <a:pt x="21321" y="867"/>
                    <a:pt x="21321" y="166"/>
                    <a:pt x="20973" y="25"/>
                  </a:cubicBezTo>
                  <a:cubicBezTo>
                    <a:pt x="20624" y="-115"/>
                    <a:pt x="19927" y="306"/>
                    <a:pt x="19231" y="1849"/>
                  </a:cubicBezTo>
                  <a:cubicBezTo>
                    <a:pt x="18534" y="3391"/>
                    <a:pt x="17837" y="6056"/>
                    <a:pt x="17489" y="8301"/>
                  </a:cubicBezTo>
                  <a:cubicBezTo>
                    <a:pt x="17140" y="10545"/>
                    <a:pt x="17140" y="12368"/>
                    <a:pt x="17140" y="141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7819309" y="5136508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715" name="Drawing"/>
          <p:cNvGrpSpPr/>
          <p:nvPr/>
        </p:nvGrpSpPr>
        <p:grpSpPr>
          <a:xfrm>
            <a:off x="9239249" y="2285999"/>
            <a:ext cx="3625851" cy="5029201"/>
            <a:chOff x="0" y="0"/>
            <a:chExt cx="3625849" cy="5029200"/>
          </a:xfrm>
        </p:grpSpPr>
        <p:sp>
          <p:nvSpPr>
            <p:cNvPr id="2654" name="Line"/>
            <p:cNvSpPr/>
            <p:nvPr/>
          </p:nvSpPr>
          <p:spPr>
            <a:xfrm>
              <a:off x="549502" y="0"/>
              <a:ext cx="263298" cy="572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563" fill="norm" stroke="1" extrusionOk="0">
                  <a:moveTo>
                    <a:pt x="4388" y="0"/>
                  </a:moveTo>
                  <a:cubicBezTo>
                    <a:pt x="4733" y="2630"/>
                    <a:pt x="5079" y="5261"/>
                    <a:pt x="5079" y="8010"/>
                  </a:cubicBezTo>
                  <a:cubicBezTo>
                    <a:pt x="5079" y="10760"/>
                    <a:pt x="4733" y="13630"/>
                    <a:pt x="4388" y="15782"/>
                  </a:cubicBezTo>
                  <a:cubicBezTo>
                    <a:pt x="4042" y="17934"/>
                    <a:pt x="3697" y="19368"/>
                    <a:pt x="3437" y="20285"/>
                  </a:cubicBezTo>
                  <a:cubicBezTo>
                    <a:pt x="3178" y="21201"/>
                    <a:pt x="3005" y="21600"/>
                    <a:pt x="2746" y="21560"/>
                  </a:cubicBezTo>
                  <a:cubicBezTo>
                    <a:pt x="2487" y="21520"/>
                    <a:pt x="2141" y="21042"/>
                    <a:pt x="1709" y="20086"/>
                  </a:cubicBezTo>
                  <a:cubicBezTo>
                    <a:pt x="1277" y="19129"/>
                    <a:pt x="759" y="17694"/>
                    <a:pt x="413" y="16778"/>
                  </a:cubicBezTo>
                  <a:cubicBezTo>
                    <a:pt x="68" y="15861"/>
                    <a:pt x="-105" y="15463"/>
                    <a:pt x="68" y="15104"/>
                  </a:cubicBezTo>
                  <a:cubicBezTo>
                    <a:pt x="241" y="14745"/>
                    <a:pt x="759" y="14427"/>
                    <a:pt x="1709" y="14307"/>
                  </a:cubicBezTo>
                  <a:cubicBezTo>
                    <a:pt x="2660" y="14187"/>
                    <a:pt x="4042" y="14267"/>
                    <a:pt x="5857" y="13669"/>
                  </a:cubicBezTo>
                  <a:cubicBezTo>
                    <a:pt x="7671" y="13072"/>
                    <a:pt x="9917" y="11796"/>
                    <a:pt x="11645" y="10282"/>
                  </a:cubicBezTo>
                  <a:cubicBezTo>
                    <a:pt x="13373" y="8768"/>
                    <a:pt x="14583" y="7014"/>
                    <a:pt x="15361" y="5858"/>
                  </a:cubicBezTo>
                  <a:cubicBezTo>
                    <a:pt x="16138" y="4703"/>
                    <a:pt x="16484" y="4145"/>
                    <a:pt x="17002" y="3666"/>
                  </a:cubicBezTo>
                  <a:cubicBezTo>
                    <a:pt x="17521" y="3188"/>
                    <a:pt x="18212" y="2790"/>
                    <a:pt x="18644" y="2869"/>
                  </a:cubicBezTo>
                  <a:cubicBezTo>
                    <a:pt x="19076" y="2949"/>
                    <a:pt x="19249" y="3507"/>
                    <a:pt x="19421" y="5221"/>
                  </a:cubicBezTo>
                  <a:cubicBezTo>
                    <a:pt x="19594" y="6934"/>
                    <a:pt x="19767" y="9804"/>
                    <a:pt x="20113" y="12155"/>
                  </a:cubicBezTo>
                  <a:cubicBezTo>
                    <a:pt x="20458" y="14506"/>
                    <a:pt x="20977" y="16339"/>
                    <a:pt x="21495" y="181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872865" y="412749"/>
              <a:ext cx="78737" cy="168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030" fill="norm" stroke="1" extrusionOk="0">
                  <a:moveTo>
                    <a:pt x="17975" y="1580"/>
                  </a:moveTo>
                  <a:cubicBezTo>
                    <a:pt x="15133" y="790"/>
                    <a:pt x="12291" y="0"/>
                    <a:pt x="9733" y="0"/>
                  </a:cubicBezTo>
                  <a:cubicBezTo>
                    <a:pt x="7175" y="0"/>
                    <a:pt x="4902" y="790"/>
                    <a:pt x="3197" y="3688"/>
                  </a:cubicBezTo>
                  <a:cubicBezTo>
                    <a:pt x="1491" y="6585"/>
                    <a:pt x="354" y="11590"/>
                    <a:pt x="70" y="14751"/>
                  </a:cubicBezTo>
                  <a:cubicBezTo>
                    <a:pt x="-214" y="17912"/>
                    <a:pt x="354" y="19229"/>
                    <a:pt x="2060" y="20151"/>
                  </a:cubicBezTo>
                  <a:cubicBezTo>
                    <a:pt x="3765" y="21073"/>
                    <a:pt x="6607" y="21600"/>
                    <a:pt x="10018" y="20020"/>
                  </a:cubicBezTo>
                  <a:cubicBezTo>
                    <a:pt x="13428" y="18439"/>
                    <a:pt x="17407" y="14751"/>
                    <a:pt x="19397" y="12249"/>
                  </a:cubicBezTo>
                  <a:cubicBezTo>
                    <a:pt x="21386" y="9746"/>
                    <a:pt x="21386" y="8429"/>
                    <a:pt x="20818" y="6980"/>
                  </a:cubicBezTo>
                  <a:cubicBezTo>
                    <a:pt x="20249" y="5532"/>
                    <a:pt x="19112" y="3951"/>
                    <a:pt x="16839" y="3161"/>
                  </a:cubicBezTo>
                  <a:cubicBezTo>
                    <a:pt x="14565" y="2371"/>
                    <a:pt x="11154" y="2371"/>
                    <a:pt x="7744" y="2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1174749" y="158749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1181100" y="412750"/>
              <a:ext cx="381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1572845" y="79285"/>
              <a:ext cx="357556" cy="450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302" fill="norm" stroke="1" extrusionOk="0">
                  <a:moveTo>
                    <a:pt x="13001" y="754"/>
                  </a:moveTo>
                  <a:cubicBezTo>
                    <a:pt x="11864" y="354"/>
                    <a:pt x="10727" y="-46"/>
                    <a:pt x="9591" y="4"/>
                  </a:cubicBezTo>
                  <a:cubicBezTo>
                    <a:pt x="8454" y="54"/>
                    <a:pt x="7317" y="554"/>
                    <a:pt x="5801" y="2104"/>
                  </a:cubicBezTo>
                  <a:cubicBezTo>
                    <a:pt x="4285" y="3654"/>
                    <a:pt x="2391" y="6254"/>
                    <a:pt x="1254" y="9054"/>
                  </a:cubicBezTo>
                  <a:cubicBezTo>
                    <a:pt x="117" y="11854"/>
                    <a:pt x="-262" y="14854"/>
                    <a:pt x="180" y="17004"/>
                  </a:cubicBezTo>
                  <a:cubicBezTo>
                    <a:pt x="622" y="19154"/>
                    <a:pt x="1885" y="20454"/>
                    <a:pt x="3717" y="21004"/>
                  </a:cubicBezTo>
                  <a:cubicBezTo>
                    <a:pt x="5549" y="21554"/>
                    <a:pt x="7949" y="21354"/>
                    <a:pt x="10096" y="20304"/>
                  </a:cubicBezTo>
                  <a:cubicBezTo>
                    <a:pt x="12243" y="19254"/>
                    <a:pt x="14138" y="17354"/>
                    <a:pt x="15212" y="15054"/>
                  </a:cubicBezTo>
                  <a:cubicBezTo>
                    <a:pt x="16285" y="12754"/>
                    <a:pt x="16538" y="10054"/>
                    <a:pt x="16096" y="7704"/>
                  </a:cubicBezTo>
                  <a:cubicBezTo>
                    <a:pt x="15654" y="5354"/>
                    <a:pt x="14517" y="3354"/>
                    <a:pt x="13127" y="2104"/>
                  </a:cubicBezTo>
                  <a:cubicBezTo>
                    <a:pt x="11738" y="854"/>
                    <a:pt x="10096" y="354"/>
                    <a:pt x="8706" y="704"/>
                  </a:cubicBezTo>
                  <a:cubicBezTo>
                    <a:pt x="7317" y="1054"/>
                    <a:pt x="6180" y="2254"/>
                    <a:pt x="5864" y="3604"/>
                  </a:cubicBezTo>
                  <a:cubicBezTo>
                    <a:pt x="5549" y="4954"/>
                    <a:pt x="6054" y="6454"/>
                    <a:pt x="7696" y="7554"/>
                  </a:cubicBezTo>
                  <a:cubicBezTo>
                    <a:pt x="9338" y="8654"/>
                    <a:pt x="12117" y="9354"/>
                    <a:pt x="14580" y="9654"/>
                  </a:cubicBezTo>
                  <a:cubicBezTo>
                    <a:pt x="17043" y="9954"/>
                    <a:pt x="19191" y="9854"/>
                    <a:pt x="21338" y="97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2101849" y="327522"/>
              <a:ext cx="2032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075" y="12302"/>
                    <a:pt x="12150" y="4448"/>
                    <a:pt x="15750" y="1502"/>
                  </a:cubicBezTo>
                  <a:cubicBezTo>
                    <a:pt x="19350" y="-1443"/>
                    <a:pt x="20475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2146785" y="444499"/>
              <a:ext cx="240816" cy="21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0407" fill="norm" stroke="1" extrusionOk="0">
                  <a:moveTo>
                    <a:pt x="1647" y="5891"/>
                  </a:moveTo>
                  <a:cubicBezTo>
                    <a:pt x="708" y="11782"/>
                    <a:pt x="-231" y="17673"/>
                    <a:pt x="51" y="19636"/>
                  </a:cubicBezTo>
                  <a:cubicBezTo>
                    <a:pt x="332" y="21600"/>
                    <a:pt x="1835" y="19636"/>
                    <a:pt x="5592" y="15709"/>
                  </a:cubicBezTo>
                  <a:cubicBezTo>
                    <a:pt x="9348" y="11782"/>
                    <a:pt x="15359" y="5891"/>
                    <a:pt x="2136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2620117" y="135235"/>
              <a:ext cx="307233" cy="367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184" fill="norm" stroke="1" extrusionOk="0">
                  <a:moveTo>
                    <a:pt x="13041" y="6115"/>
                  </a:moveTo>
                  <a:cubicBezTo>
                    <a:pt x="13041" y="5505"/>
                    <a:pt x="13041" y="4894"/>
                    <a:pt x="12597" y="4101"/>
                  </a:cubicBezTo>
                  <a:cubicBezTo>
                    <a:pt x="12153" y="3308"/>
                    <a:pt x="11266" y="2332"/>
                    <a:pt x="10452" y="1905"/>
                  </a:cubicBezTo>
                  <a:cubicBezTo>
                    <a:pt x="9638" y="1477"/>
                    <a:pt x="8899" y="1599"/>
                    <a:pt x="7345" y="3003"/>
                  </a:cubicBezTo>
                  <a:cubicBezTo>
                    <a:pt x="5792" y="4406"/>
                    <a:pt x="3425" y="7091"/>
                    <a:pt x="1945" y="9593"/>
                  </a:cubicBezTo>
                  <a:cubicBezTo>
                    <a:pt x="466" y="12094"/>
                    <a:pt x="-126" y="14413"/>
                    <a:pt x="22" y="16244"/>
                  </a:cubicBezTo>
                  <a:cubicBezTo>
                    <a:pt x="170" y="18074"/>
                    <a:pt x="1058" y="19416"/>
                    <a:pt x="2611" y="20271"/>
                  </a:cubicBezTo>
                  <a:cubicBezTo>
                    <a:pt x="4164" y="21125"/>
                    <a:pt x="6384" y="21491"/>
                    <a:pt x="8751" y="20881"/>
                  </a:cubicBezTo>
                  <a:cubicBezTo>
                    <a:pt x="11118" y="20271"/>
                    <a:pt x="13633" y="18684"/>
                    <a:pt x="15408" y="16244"/>
                  </a:cubicBezTo>
                  <a:cubicBezTo>
                    <a:pt x="17184" y="13803"/>
                    <a:pt x="18219" y="10508"/>
                    <a:pt x="18441" y="8006"/>
                  </a:cubicBezTo>
                  <a:cubicBezTo>
                    <a:pt x="18663" y="5505"/>
                    <a:pt x="18071" y="3796"/>
                    <a:pt x="16814" y="2454"/>
                  </a:cubicBezTo>
                  <a:cubicBezTo>
                    <a:pt x="15556" y="1111"/>
                    <a:pt x="13633" y="135"/>
                    <a:pt x="11340" y="13"/>
                  </a:cubicBezTo>
                  <a:cubicBezTo>
                    <a:pt x="9047" y="-109"/>
                    <a:pt x="6384" y="623"/>
                    <a:pt x="4904" y="1599"/>
                  </a:cubicBezTo>
                  <a:cubicBezTo>
                    <a:pt x="3425" y="2576"/>
                    <a:pt x="3129" y="3796"/>
                    <a:pt x="3129" y="4711"/>
                  </a:cubicBezTo>
                  <a:cubicBezTo>
                    <a:pt x="3129" y="5627"/>
                    <a:pt x="3425" y="6237"/>
                    <a:pt x="6532" y="6847"/>
                  </a:cubicBezTo>
                  <a:cubicBezTo>
                    <a:pt x="9638" y="7457"/>
                    <a:pt x="15556" y="8067"/>
                    <a:pt x="21474" y="86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2894885" y="552450"/>
              <a:ext cx="137667" cy="119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305" fill="norm" stroke="1" extrusionOk="0">
                  <a:moveTo>
                    <a:pt x="13448" y="7958"/>
                  </a:moveTo>
                  <a:cubicBezTo>
                    <a:pt x="12178" y="6821"/>
                    <a:pt x="10907" y="5684"/>
                    <a:pt x="9319" y="5874"/>
                  </a:cubicBezTo>
                  <a:cubicBezTo>
                    <a:pt x="7731" y="6063"/>
                    <a:pt x="5825" y="7579"/>
                    <a:pt x="4237" y="9474"/>
                  </a:cubicBezTo>
                  <a:cubicBezTo>
                    <a:pt x="2648" y="11368"/>
                    <a:pt x="1378" y="13642"/>
                    <a:pt x="584" y="15726"/>
                  </a:cubicBezTo>
                  <a:cubicBezTo>
                    <a:pt x="-210" y="17811"/>
                    <a:pt x="-528" y="19705"/>
                    <a:pt x="1854" y="20653"/>
                  </a:cubicBezTo>
                  <a:cubicBezTo>
                    <a:pt x="4237" y="21600"/>
                    <a:pt x="9319" y="21600"/>
                    <a:pt x="12972" y="20084"/>
                  </a:cubicBezTo>
                  <a:cubicBezTo>
                    <a:pt x="16625" y="18568"/>
                    <a:pt x="18848" y="15537"/>
                    <a:pt x="19960" y="13074"/>
                  </a:cubicBezTo>
                  <a:cubicBezTo>
                    <a:pt x="21072" y="10611"/>
                    <a:pt x="21072" y="8716"/>
                    <a:pt x="18372" y="6632"/>
                  </a:cubicBezTo>
                  <a:cubicBezTo>
                    <a:pt x="15672" y="4547"/>
                    <a:pt x="10272" y="2274"/>
                    <a:pt x="487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184150" y="1289050"/>
              <a:ext cx="3175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959"/>
                    <a:pt x="14400" y="11917"/>
                    <a:pt x="18000" y="15517"/>
                  </a:cubicBezTo>
                  <a:cubicBezTo>
                    <a:pt x="21600" y="19117"/>
                    <a:pt x="21600" y="2035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190500" y="1174750"/>
              <a:ext cx="381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298813" y="1032562"/>
              <a:ext cx="87743" cy="466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519" fill="norm" stroke="1" extrusionOk="0">
                  <a:moveTo>
                    <a:pt x="17997" y="3340"/>
                  </a:moveTo>
                  <a:cubicBezTo>
                    <a:pt x="19002" y="2851"/>
                    <a:pt x="20006" y="2362"/>
                    <a:pt x="20509" y="1825"/>
                  </a:cubicBezTo>
                  <a:cubicBezTo>
                    <a:pt x="21011" y="1287"/>
                    <a:pt x="21011" y="701"/>
                    <a:pt x="19755" y="359"/>
                  </a:cubicBezTo>
                  <a:cubicBezTo>
                    <a:pt x="18499" y="17"/>
                    <a:pt x="15988" y="-81"/>
                    <a:pt x="13727" y="66"/>
                  </a:cubicBezTo>
                  <a:cubicBezTo>
                    <a:pt x="11467" y="212"/>
                    <a:pt x="9458" y="603"/>
                    <a:pt x="6946" y="2118"/>
                  </a:cubicBezTo>
                  <a:cubicBezTo>
                    <a:pt x="4434" y="3633"/>
                    <a:pt x="1420" y="6272"/>
                    <a:pt x="416" y="9009"/>
                  </a:cubicBezTo>
                  <a:cubicBezTo>
                    <a:pt x="-589" y="11745"/>
                    <a:pt x="416" y="14580"/>
                    <a:pt x="1420" y="16681"/>
                  </a:cubicBezTo>
                  <a:cubicBezTo>
                    <a:pt x="2425" y="18782"/>
                    <a:pt x="3430" y="20151"/>
                    <a:pt x="4434" y="21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230930" y="1320800"/>
              <a:ext cx="21357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600" fill="norm" stroke="1" extrusionOk="0">
                  <a:moveTo>
                    <a:pt x="1038" y="21600"/>
                  </a:moveTo>
                  <a:cubicBezTo>
                    <a:pt x="402" y="19800"/>
                    <a:pt x="-233" y="18000"/>
                    <a:pt x="85" y="15975"/>
                  </a:cubicBezTo>
                  <a:cubicBezTo>
                    <a:pt x="402" y="13950"/>
                    <a:pt x="1673" y="11700"/>
                    <a:pt x="5379" y="9000"/>
                  </a:cubicBezTo>
                  <a:cubicBezTo>
                    <a:pt x="9085" y="6300"/>
                    <a:pt x="15226" y="3150"/>
                    <a:pt x="2136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869950" y="1058333"/>
              <a:ext cx="50800" cy="478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56"/>
                  </a:moveTo>
                  <a:cubicBezTo>
                    <a:pt x="900" y="478"/>
                    <a:pt x="1800" y="0"/>
                    <a:pt x="3150" y="0"/>
                  </a:cubicBezTo>
                  <a:cubicBezTo>
                    <a:pt x="4500" y="0"/>
                    <a:pt x="6300" y="478"/>
                    <a:pt x="7200" y="2676"/>
                  </a:cubicBezTo>
                  <a:cubicBezTo>
                    <a:pt x="8100" y="4874"/>
                    <a:pt x="8100" y="8793"/>
                    <a:pt x="8550" y="11995"/>
                  </a:cubicBezTo>
                  <a:cubicBezTo>
                    <a:pt x="9000" y="15196"/>
                    <a:pt x="9900" y="17681"/>
                    <a:pt x="12150" y="19163"/>
                  </a:cubicBezTo>
                  <a:cubicBezTo>
                    <a:pt x="14400" y="20644"/>
                    <a:pt x="18000" y="2112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961780" y="1187976"/>
              <a:ext cx="200270" cy="263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07" fill="norm" stroke="1" extrusionOk="0">
                  <a:moveTo>
                    <a:pt x="1050" y="3043"/>
                  </a:moveTo>
                  <a:cubicBezTo>
                    <a:pt x="595" y="1672"/>
                    <a:pt x="140" y="300"/>
                    <a:pt x="27" y="43"/>
                  </a:cubicBezTo>
                  <a:cubicBezTo>
                    <a:pt x="-87" y="-214"/>
                    <a:pt x="140" y="643"/>
                    <a:pt x="1277" y="3643"/>
                  </a:cubicBezTo>
                  <a:cubicBezTo>
                    <a:pt x="2414" y="6643"/>
                    <a:pt x="4460" y="11786"/>
                    <a:pt x="5825" y="14872"/>
                  </a:cubicBezTo>
                  <a:cubicBezTo>
                    <a:pt x="7189" y="17957"/>
                    <a:pt x="7871" y="18986"/>
                    <a:pt x="8553" y="19843"/>
                  </a:cubicBezTo>
                  <a:cubicBezTo>
                    <a:pt x="9235" y="20700"/>
                    <a:pt x="9917" y="21386"/>
                    <a:pt x="10372" y="21300"/>
                  </a:cubicBezTo>
                  <a:cubicBezTo>
                    <a:pt x="10827" y="21215"/>
                    <a:pt x="11054" y="20357"/>
                    <a:pt x="11168" y="19243"/>
                  </a:cubicBezTo>
                  <a:cubicBezTo>
                    <a:pt x="11281" y="18129"/>
                    <a:pt x="11281" y="16757"/>
                    <a:pt x="11281" y="15643"/>
                  </a:cubicBezTo>
                  <a:cubicBezTo>
                    <a:pt x="11281" y="14529"/>
                    <a:pt x="11281" y="13672"/>
                    <a:pt x="11509" y="13757"/>
                  </a:cubicBezTo>
                  <a:cubicBezTo>
                    <a:pt x="11736" y="13843"/>
                    <a:pt x="12191" y="14872"/>
                    <a:pt x="12759" y="15815"/>
                  </a:cubicBezTo>
                  <a:cubicBezTo>
                    <a:pt x="13328" y="16757"/>
                    <a:pt x="14010" y="17615"/>
                    <a:pt x="15147" y="18557"/>
                  </a:cubicBezTo>
                  <a:cubicBezTo>
                    <a:pt x="16284" y="19500"/>
                    <a:pt x="17875" y="20529"/>
                    <a:pt x="18898" y="20443"/>
                  </a:cubicBezTo>
                  <a:cubicBezTo>
                    <a:pt x="19921" y="20357"/>
                    <a:pt x="20376" y="19157"/>
                    <a:pt x="20717" y="16157"/>
                  </a:cubicBezTo>
                  <a:cubicBezTo>
                    <a:pt x="21058" y="13157"/>
                    <a:pt x="21286" y="8357"/>
                    <a:pt x="21513" y="3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1242483" y="1092200"/>
              <a:ext cx="8468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291"/>
                    <a:pt x="0" y="4582"/>
                    <a:pt x="0" y="7636"/>
                  </a:cubicBezTo>
                  <a:cubicBezTo>
                    <a:pt x="0" y="10691"/>
                    <a:pt x="10800" y="14509"/>
                    <a:pt x="13500" y="16964"/>
                  </a:cubicBezTo>
                  <a:cubicBezTo>
                    <a:pt x="16200" y="19418"/>
                    <a:pt x="10800" y="20509"/>
                    <a:pt x="54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1441450" y="1174750"/>
              <a:ext cx="261797" cy="268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43" fill="norm" stroke="1" extrusionOk="0">
                  <a:moveTo>
                    <a:pt x="0" y="0"/>
                  </a:moveTo>
                  <a:cubicBezTo>
                    <a:pt x="4666" y="2194"/>
                    <a:pt x="9331" y="4387"/>
                    <a:pt x="12442" y="5653"/>
                  </a:cubicBezTo>
                  <a:cubicBezTo>
                    <a:pt x="15552" y="6919"/>
                    <a:pt x="17107" y="7256"/>
                    <a:pt x="18403" y="7425"/>
                  </a:cubicBezTo>
                  <a:cubicBezTo>
                    <a:pt x="19699" y="7594"/>
                    <a:pt x="20736" y="7594"/>
                    <a:pt x="21168" y="8100"/>
                  </a:cubicBezTo>
                  <a:cubicBezTo>
                    <a:pt x="21600" y="8606"/>
                    <a:pt x="21427" y="9619"/>
                    <a:pt x="19872" y="11475"/>
                  </a:cubicBezTo>
                  <a:cubicBezTo>
                    <a:pt x="18317" y="13331"/>
                    <a:pt x="15379" y="16031"/>
                    <a:pt x="13133" y="17887"/>
                  </a:cubicBezTo>
                  <a:cubicBezTo>
                    <a:pt x="10886" y="19744"/>
                    <a:pt x="9331" y="20756"/>
                    <a:pt x="8986" y="21178"/>
                  </a:cubicBezTo>
                  <a:cubicBezTo>
                    <a:pt x="8640" y="21600"/>
                    <a:pt x="9504" y="21431"/>
                    <a:pt x="10368" y="212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1771039" y="1186899"/>
              <a:ext cx="244675" cy="247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21" fill="norm" stroke="1" extrusionOk="0">
                  <a:moveTo>
                    <a:pt x="3864" y="3343"/>
                  </a:moveTo>
                  <a:cubicBezTo>
                    <a:pt x="2775" y="2977"/>
                    <a:pt x="1686" y="2611"/>
                    <a:pt x="1686" y="2336"/>
                  </a:cubicBezTo>
                  <a:cubicBezTo>
                    <a:pt x="1686" y="2062"/>
                    <a:pt x="2775" y="1879"/>
                    <a:pt x="5588" y="1421"/>
                  </a:cubicBezTo>
                  <a:cubicBezTo>
                    <a:pt x="8402" y="963"/>
                    <a:pt x="12939" y="231"/>
                    <a:pt x="15934" y="48"/>
                  </a:cubicBezTo>
                  <a:cubicBezTo>
                    <a:pt x="18929" y="-135"/>
                    <a:pt x="20381" y="231"/>
                    <a:pt x="20835" y="780"/>
                  </a:cubicBezTo>
                  <a:cubicBezTo>
                    <a:pt x="21289" y="1329"/>
                    <a:pt x="20744" y="2062"/>
                    <a:pt x="18385" y="3984"/>
                  </a:cubicBezTo>
                  <a:cubicBezTo>
                    <a:pt x="16025" y="5906"/>
                    <a:pt x="11850" y="9018"/>
                    <a:pt x="8402" y="11672"/>
                  </a:cubicBezTo>
                  <a:cubicBezTo>
                    <a:pt x="4953" y="14326"/>
                    <a:pt x="2230" y="16523"/>
                    <a:pt x="960" y="18079"/>
                  </a:cubicBezTo>
                  <a:cubicBezTo>
                    <a:pt x="-311" y="19634"/>
                    <a:pt x="-129" y="20550"/>
                    <a:pt x="415" y="21007"/>
                  </a:cubicBezTo>
                  <a:cubicBezTo>
                    <a:pt x="960" y="21465"/>
                    <a:pt x="1867" y="21465"/>
                    <a:pt x="4681" y="21373"/>
                  </a:cubicBezTo>
                  <a:cubicBezTo>
                    <a:pt x="7494" y="21282"/>
                    <a:pt x="12213" y="21099"/>
                    <a:pt x="16933" y="209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1944422" y="1358899"/>
              <a:ext cx="176478" cy="184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18" fill="norm" stroke="1" extrusionOk="0">
                  <a:moveTo>
                    <a:pt x="19896" y="0"/>
                  </a:moveTo>
                  <a:cubicBezTo>
                    <a:pt x="17325" y="5891"/>
                    <a:pt x="14753" y="11782"/>
                    <a:pt x="12825" y="15218"/>
                  </a:cubicBezTo>
                  <a:cubicBezTo>
                    <a:pt x="10896" y="18655"/>
                    <a:pt x="9610" y="19636"/>
                    <a:pt x="8196" y="20373"/>
                  </a:cubicBezTo>
                  <a:cubicBezTo>
                    <a:pt x="6782" y="21109"/>
                    <a:pt x="5239" y="21600"/>
                    <a:pt x="3825" y="21355"/>
                  </a:cubicBezTo>
                  <a:cubicBezTo>
                    <a:pt x="2410" y="21109"/>
                    <a:pt x="1125" y="20127"/>
                    <a:pt x="482" y="18900"/>
                  </a:cubicBezTo>
                  <a:cubicBezTo>
                    <a:pt x="-161" y="17673"/>
                    <a:pt x="-161" y="16200"/>
                    <a:pt x="482" y="15095"/>
                  </a:cubicBezTo>
                  <a:cubicBezTo>
                    <a:pt x="1125" y="13991"/>
                    <a:pt x="2410" y="13255"/>
                    <a:pt x="4339" y="12886"/>
                  </a:cubicBezTo>
                  <a:cubicBezTo>
                    <a:pt x="6268" y="12518"/>
                    <a:pt x="8839" y="12518"/>
                    <a:pt x="11796" y="13623"/>
                  </a:cubicBezTo>
                  <a:cubicBezTo>
                    <a:pt x="14753" y="14727"/>
                    <a:pt x="18096" y="16936"/>
                    <a:pt x="21439" y="19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2133600" y="1371600"/>
              <a:ext cx="8890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14" y="6171"/>
                    <a:pt x="8229" y="12343"/>
                    <a:pt x="4629" y="15943"/>
                  </a:cubicBezTo>
                  <a:cubicBezTo>
                    <a:pt x="1029" y="19543"/>
                    <a:pt x="514" y="205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2216149" y="1516452"/>
              <a:ext cx="158751" cy="162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3436"/>
                  </a:moveTo>
                  <a:cubicBezTo>
                    <a:pt x="1152" y="2342"/>
                    <a:pt x="2304" y="1249"/>
                    <a:pt x="3600" y="565"/>
                  </a:cubicBezTo>
                  <a:cubicBezTo>
                    <a:pt x="4896" y="-119"/>
                    <a:pt x="6336" y="-392"/>
                    <a:pt x="7776" y="975"/>
                  </a:cubicBezTo>
                  <a:cubicBezTo>
                    <a:pt x="9216" y="2342"/>
                    <a:pt x="10656" y="5350"/>
                    <a:pt x="10368" y="8084"/>
                  </a:cubicBezTo>
                  <a:cubicBezTo>
                    <a:pt x="10080" y="10818"/>
                    <a:pt x="8064" y="13279"/>
                    <a:pt x="6336" y="15330"/>
                  </a:cubicBezTo>
                  <a:cubicBezTo>
                    <a:pt x="4608" y="17380"/>
                    <a:pt x="3168" y="19021"/>
                    <a:pt x="3168" y="19978"/>
                  </a:cubicBezTo>
                  <a:cubicBezTo>
                    <a:pt x="3168" y="20935"/>
                    <a:pt x="4608" y="21208"/>
                    <a:pt x="7920" y="20798"/>
                  </a:cubicBezTo>
                  <a:cubicBezTo>
                    <a:pt x="11232" y="20388"/>
                    <a:pt x="16416" y="19294"/>
                    <a:pt x="21600" y="18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2495550" y="1460500"/>
              <a:ext cx="83533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8514" y="0"/>
                  </a:moveTo>
                  <a:cubicBezTo>
                    <a:pt x="20057" y="1152"/>
                    <a:pt x="21600" y="2304"/>
                    <a:pt x="18514" y="5904"/>
                  </a:cubicBezTo>
                  <a:cubicBezTo>
                    <a:pt x="15429" y="9504"/>
                    <a:pt x="7714" y="155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2706011" y="1259049"/>
              <a:ext cx="214990" cy="335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257" fill="norm" stroke="1" extrusionOk="0">
                  <a:moveTo>
                    <a:pt x="11344" y="1499"/>
                  </a:moveTo>
                  <a:cubicBezTo>
                    <a:pt x="11133" y="828"/>
                    <a:pt x="10921" y="157"/>
                    <a:pt x="10285" y="23"/>
                  </a:cubicBezTo>
                  <a:cubicBezTo>
                    <a:pt x="9650" y="-111"/>
                    <a:pt x="8591" y="291"/>
                    <a:pt x="7003" y="2371"/>
                  </a:cubicBezTo>
                  <a:cubicBezTo>
                    <a:pt x="5415" y="4450"/>
                    <a:pt x="3297" y="8207"/>
                    <a:pt x="2556" y="11360"/>
                  </a:cubicBezTo>
                  <a:cubicBezTo>
                    <a:pt x="1815" y="14513"/>
                    <a:pt x="2450" y="17062"/>
                    <a:pt x="3085" y="18605"/>
                  </a:cubicBezTo>
                  <a:cubicBezTo>
                    <a:pt x="3721" y="20147"/>
                    <a:pt x="4356" y="20684"/>
                    <a:pt x="5733" y="21019"/>
                  </a:cubicBezTo>
                  <a:cubicBezTo>
                    <a:pt x="7109" y="21355"/>
                    <a:pt x="9227" y="21489"/>
                    <a:pt x="11874" y="20349"/>
                  </a:cubicBezTo>
                  <a:cubicBezTo>
                    <a:pt x="14521" y="19208"/>
                    <a:pt x="17697" y="16793"/>
                    <a:pt x="18968" y="13842"/>
                  </a:cubicBezTo>
                  <a:cubicBezTo>
                    <a:pt x="20238" y="10890"/>
                    <a:pt x="19603" y="7402"/>
                    <a:pt x="17591" y="5121"/>
                  </a:cubicBezTo>
                  <a:cubicBezTo>
                    <a:pt x="15580" y="2841"/>
                    <a:pt x="12191" y="1767"/>
                    <a:pt x="9438" y="1499"/>
                  </a:cubicBezTo>
                  <a:cubicBezTo>
                    <a:pt x="6685" y="1231"/>
                    <a:pt x="4568" y="1767"/>
                    <a:pt x="3085" y="2438"/>
                  </a:cubicBezTo>
                  <a:cubicBezTo>
                    <a:pt x="1603" y="3109"/>
                    <a:pt x="756" y="3914"/>
                    <a:pt x="333" y="4652"/>
                  </a:cubicBezTo>
                  <a:cubicBezTo>
                    <a:pt x="-91" y="5390"/>
                    <a:pt x="-91" y="6060"/>
                    <a:pt x="227" y="6664"/>
                  </a:cubicBezTo>
                  <a:cubicBezTo>
                    <a:pt x="544" y="7268"/>
                    <a:pt x="1180" y="7805"/>
                    <a:pt x="4780" y="8006"/>
                  </a:cubicBezTo>
                  <a:cubicBezTo>
                    <a:pt x="8380" y="8207"/>
                    <a:pt x="14944" y="8073"/>
                    <a:pt x="21509" y="79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3022599" y="1413372"/>
              <a:ext cx="2032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075" y="12302"/>
                    <a:pt x="12150" y="4448"/>
                    <a:pt x="15750" y="1502"/>
                  </a:cubicBezTo>
                  <a:cubicBezTo>
                    <a:pt x="19350" y="-1443"/>
                    <a:pt x="20475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3048000" y="1473200"/>
              <a:ext cx="1714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3098800" y="1314450"/>
              <a:ext cx="7620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300"/>
                    <a:pt x="15600" y="600"/>
                    <a:pt x="13800" y="1125"/>
                  </a:cubicBezTo>
                  <a:cubicBezTo>
                    <a:pt x="12000" y="1650"/>
                    <a:pt x="11400" y="2400"/>
                    <a:pt x="9300" y="4650"/>
                  </a:cubicBezTo>
                  <a:cubicBezTo>
                    <a:pt x="7200" y="6900"/>
                    <a:pt x="3600" y="10650"/>
                    <a:pt x="1800" y="13725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3279551" y="1281491"/>
              <a:ext cx="238349" cy="300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29" fill="norm" stroke="1" extrusionOk="0">
                  <a:moveTo>
                    <a:pt x="18084" y="5486"/>
                  </a:moveTo>
                  <a:cubicBezTo>
                    <a:pt x="17893" y="4736"/>
                    <a:pt x="17702" y="3986"/>
                    <a:pt x="16842" y="3236"/>
                  </a:cubicBezTo>
                  <a:cubicBezTo>
                    <a:pt x="15982" y="2486"/>
                    <a:pt x="14452" y="1736"/>
                    <a:pt x="12732" y="2111"/>
                  </a:cubicBezTo>
                  <a:cubicBezTo>
                    <a:pt x="11012" y="2486"/>
                    <a:pt x="9100" y="3986"/>
                    <a:pt x="7093" y="6536"/>
                  </a:cubicBezTo>
                  <a:cubicBezTo>
                    <a:pt x="5086" y="9086"/>
                    <a:pt x="2983" y="12686"/>
                    <a:pt x="1932" y="15011"/>
                  </a:cubicBezTo>
                  <a:cubicBezTo>
                    <a:pt x="881" y="17336"/>
                    <a:pt x="881" y="18386"/>
                    <a:pt x="1167" y="19211"/>
                  </a:cubicBezTo>
                  <a:cubicBezTo>
                    <a:pt x="1454" y="20036"/>
                    <a:pt x="2028" y="20636"/>
                    <a:pt x="3366" y="21011"/>
                  </a:cubicBezTo>
                  <a:cubicBezTo>
                    <a:pt x="4704" y="21386"/>
                    <a:pt x="6806" y="21536"/>
                    <a:pt x="9291" y="20861"/>
                  </a:cubicBezTo>
                  <a:cubicBezTo>
                    <a:pt x="11776" y="20186"/>
                    <a:pt x="14644" y="18686"/>
                    <a:pt x="16460" y="16361"/>
                  </a:cubicBezTo>
                  <a:cubicBezTo>
                    <a:pt x="18275" y="14036"/>
                    <a:pt x="19040" y="10886"/>
                    <a:pt x="18180" y="8111"/>
                  </a:cubicBezTo>
                  <a:cubicBezTo>
                    <a:pt x="17320" y="5336"/>
                    <a:pt x="14835" y="2936"/>
                    <a:pt x="12159" y="1586"/>
                  </a:cubicBezTo>
                  <a:cubicBezTo>
                    <a:pt x="9483" y="236"/>
                    <a:pt x="6615" y="-64"/>
                    <a:pt x="4704" y="11"/>
                  </a:cubicBezTo>
                  <a:cubicBezTo>
                    <a:pt x="2792" y="86"/>
                    <a:pt x="1837" y="536"/>
                    <a:pt x="1167" y="1211"/>
                  </a:cubicBezTo>
                  <a:cubicBezTo>
                    <a:pt x="498" y="1886"/>
                    <a:pt x="116" y="2786"/>
                    <a:pt x="21" y="3611"/>
                  </a:cubicBezTo>
                  <a:cubicBezTo>
                    <a:pt x="-75" y="4436"/>
                    <a:pt x="116" y="5186"/>
                    <a:pt x="1741" y="5936"/>
                  </a:cubicBezTo>
                  <a:cubicBezTo>
                    <a:pt x="3366" y="6686"/>
                    <a:pt x="6424" y="7436"/>
                    <a:pt x="9960" y="7736"/>
                  </a:cubicBezTo>
                  <a:cubicBezTo>
                    <a:pt x="13497" y="8036"/>
                    <a:pt x="17511" y="7886"/>
                    <a:pt x="21525" y="7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3461360" y="1600200"/>
              <a:ext cx="76116" cy="114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0" h="21307" fill="norm" stroke="1" extrusionOk="0">
                  <a:moveTo>
                    <a:pt x="15183" y="1178"/>
                  </a:moveTo>
                  <a:cubicBezTo>
                    <a:pt x="12341" y="785"/>
                    <a:pt x="9499" y="393"/>
                    <a:pt x="7225" y="1178"/>
                  </a:cubicBezTo>
                  <a:cubicBezTo>
                    <a:pt x="4952" y="1964"/>
                    <a:pt x="3247" y="3927"/>
                    <a:pt x="2110" y="6087"/>
                  </a:cubicBezTo>
                  <a:cubicBezTo>
                    <a:pt x="973" y="8247"/>
                    <a:pt x="404" y="10604"/>
                    <a:pt x="120" y="12960"/>
                  </a:cubicBezTo>
                  <a:cubicBezTo>
                    <a:pt x="-164" y="15316"/>
                    <a:pt x="-164" y="17673"/>
                    <a:pt x="2678" y="19244"/>
                  </a:cubicBezTo>
                  <a:cubicBezTo>
                    <a:pt x="5520" y="20815"/>
                    <a:pt x="11204" y="21600"/>
                    <a:pt x="15183" y="21207"/>
                  </a:cubicBezTo>
                  <a:cubicBezTo>
                    <a:pt x="19162" y="20815"/>
                    <a:pt x="21436" y="19244"/>
                    <a:pt x="20015" y="15513"/>
                  </a:cubicBezTo>
                  <a:cubicBezTo>
                    <a:pt x="18594" y="11782"/>
                    <a:pt x="13478" y="5891"/>
                    <a:pt x="836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682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62000" y="1765299"/>
              <a:ext cx="1673278" cy="189996"/>
            </a:xfrm>
            <a:prstGeom prst="rect">
              <a:avLst/>
            </a:prstGeom>
            <a:effectLst/>
          </p:spPr>
        </p:pic>
        <p:sp>
          <p:nvSpPr>
            <p:cNvPr id="2684" name="Line"/>
            <p:cNvSpPr/>
            <p:nvPr/>
          </p:nvSpPr>
          <p:spPr>
            <a:xfrm>
              <a:off x="0" y="2533650"/>
              <a:ext cx="635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19050" y="2413000"/>
              <a:ext cx="254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101963" y="2245412"/>
              <a:ext cx="132987" cy="573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534" fill="norm" stroke="1" extrusionOk="0">
                  <a:moveTo>
                    <a:pt x="21205" y="1522"/>
                  </a:moveTo>
                  <a:cubicBezTo>
                    <a:pt x="19855" y="1046"/>
                    <a:pt x="18505" y="569"/>
                    <a:pt x="16311" y="291"/>
                  </a:cubicBezTo>
                  <a:cubicBezTo>
                    <a:pt x="14118" y="13"/>
                    <a:pt x="11080" y="-66"/>
                    <a:pt x="9055" y="53"/>
                  </a:cubicBezTo>
                  <a:cubicBezTo>
                    <a:pt x="7030" y="172"/>
                    <a:pt x="6018" y="490"/>
                    <a:pt x="4499" y="1840"/>
                  </a:cubicBezTo>
                  <a:cubicBezTo>
                    <a:pt x="2980" y="3190"/>
                    <a:pt x="955" y="5572"/>
                    <a:pt x="280" y="8074"/>
                  </a:cubicBezTo>
                  <a:cubicBezTo>
                    <a:pt x="-395" y="10575"/>
                    <a:pt x="280" y="13196"/>
                    <a:pt x="955" y="15459"/>
                  </a:cubicBezTo>
                  <a:cubicBezTo>
                    <a:pt x="1630" y="17722"/>
                    <a:pt x="2305" y="19628"/>
                    <a:pt x="2980" y="2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65387" y="2578100"/>
              <a:ext cx="201314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3174" y="21600"/>
                  </a:moveTo>
                  <a:cubicBezTo>
                    <a:pt x="2049" y="18869"/>
                    <a:pt x="924" y="16138"/>
                    <a:pt x="361" y="14152"/>
                  </a:cubicBezTo>
                  <a:cubicBezTo>
                    <a:pt x="-201" y="12166"/>
                    <a:pt x="-201" y="10924"/>
                    <a:pt x="1036" y="9310"/>
                  </a:cubicBezTo>
                  <a:cubicBezTo>
                    <a:pt x="2274" y="7697"/>
                    <a:pt x="4749" y="5710"/>
                    <a:pt x="8349" y="4097"/>
                  </a:cubicBezTo>
                  <a:cubicBezTo>
                    <a:pt x="11949" y="2483"/>
                    <a:pt x="16674" y="1241"/>
                    <a:pt x="2139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724626" y="2317750"/>
              <a:ext cx="37375" cy="54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600" fill="norm" stroke="1" extrusionOk="0">
                  <a:moveTo>
                    <a:pt x="13988" y="0"/>
                  </a:moveTo>
                  <a:cubicBezTo>
                    <a:pt x="9188" y="251"/>
                    <a:pt x="4388" y="502"/>
                    <a:pt x="1988" y="1884"/>
                  </a:cubicBezTo>
                  <a:cubicBezTo>
                    <a:pt x="-412" y="3265"/>
                    <a:pt x="-412" y="5777"/>
                    <a:pt x="788" y="8707"/>
                  </a:cubicBezTo>
                  <a:cubicBezTo>
                    <a:pt x="1988" y="11637"/>
                    <a:pt x="4388" y="14986"/>
                    <a:pt x="7988" y="17205"/>
                  </a:cubicBezTo>
                  <a:cubicBezTo>
                    <a:pt x="11588" y="19423"/>
                    <a:pt x="16388" y="20512"/>
                    <a:pt x="2118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872843" y="2482850"/>
              <a:ext cx="219357" cy="277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67" fill="norm" stroke="1" extrusionOk="0">
                  <a:moveTo>
                    <a:pt x="339" y="0"/>
                  </a:moveTo>
                  <a:cubicBezTo>
                    <a:pt x="132" y="4745"/>
                    <a:pt x="-76" y="9491"/>
                    <a:pt x="28" y="12682"/>
                  </a:cubicBezTo>
                  <a:cubicBezTo>
                    <a:pt x="132" y="15873"/>
                    <a:pt x="547" y="17509"/>
                    <a:pt x="1170" y="18573"/>
                  </a:cubicBezTo>
                  <a:cubicBezTo>
                    <a:pt x="1793" y="19636"/>
                    <a:pt x="2624" y="20127"/>
                    <a:pt x="3351" y="19718"/>
                  </a:cubicBezTo>
                  <a:cubicBezTo>
                    <a:pt x="4078" y="19309"/>
                    <a:pt x="4701" y="18000"/>
                    <a:pt x="5116" y="16936"/>
                  </a:cubicBezTo>
                  <a:cubicBezTo>
                    <a:pt x="5532" y="15873"/>
                    <a:pt x="5739" y="15055"/>
                    <a:pt x="6155" y="14318"/>
                  </a:cubicBezTo>
                  <a:cubicBezTo>
                    <a:pt x="6570" y="13582"/>
                    <a:pt x="7193" y="12927"/>
                    <a:pt x="7816" y="13009"/>
                  </a:cubicBezTo>
                  <a:cubicBezTo>
                    <a:pt x="8439" y="13091"/>
                    <a:pt x="9062" y="13909"/>
                    <a:pt x="9789" y="15300"/>
                  </a:cubicBezTo>
                  <a:cubicBezTo>
                    <a:pt x="10516" y="16691"/>
                    <a:pt x="11347" y="18655"/>
                    <a:pt x="12178" y="19882"/>
                  </a:cubicBezTo>
                  <a:cubicBezTo>
                    <a:pt x="13009" y="21109"/>
                    <a:pt x="13839" y="21600"/>
                    <a:pt x="14670" y="21436"/>
                  </a:cubicBezTo>
                  <a:cubicBezTo>
                    <a:pt x="15501" y="21273"/>
                    <a:pt x="16332" y="20455"/>
                    <a:pt x="17266" y="17918"/>
                  </a:cubicBezTo>
                  <a:cubicBezTo>
                    <a:pt x="18201" y="15382"/>
                    <a:pt x="19239" y="11127"/>
                    <a:pt x="19966" y="8100"/>
                  </a:cubicBezTo>
                  <a:cubicBezTo>
                    <a:pt x="20693" y="5073"/>
                    <a:pt x="21109" y="3273"/>
                    <a:pt x="21524" y="1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1184456" y="2362200"/>
              <a:ext cx="15695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1918" y="0"/>
                  </a:moveTo>
                  <a:cubicBezTo>
                    <a:pt x="9218" y="3046"/>
                    <a:pt x="6518" y="6092"/>
                    <a:pt x="3818" y="9231"/>
                  </a:cubicBezTo>
                  <a:cubicBezTo>
                    <a:pt x="1118" y="12369"/>
                    <a:pt x="-1582" y="15600"/>
                    <a:pt x="1118" y="17677"/>
                  </a:cubicBezTo>
                  <a:cubicBezTo>
                    <a:pt x="3818" y="19754"/>
                    <a:pt x="11918" y="20677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1357769" y="2579831"/>
              <a:ext cx="255131" cy="188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04" fill="norm" stroke="1" extrusionOk="0">
                  <a:moveTo>
                    <a:pt x="15626" y="2684"/>
                  </a:moveTo>
                  <a:cubicBezTo>
                    <a:pt x="15626" y="1484"/>
                    <a:pt x="15626" y="284"/>
                    <a:pt x="15180" y="44"/>
                  </a:cubicBezTo>
                  <a:cubicBezTo>
                    <a:pt x="14734" y="-196"/>
                    <a:pt x="13841" y="524"/>
                    <a:pt x="11520" y="2924"/>
                  </a:cubicBezTo>
                  <a:cubicBezTo>
                    <a:pt x="9200" y="5324"/>
                    <a:pt x="5451" y="9404"/>
                    <a:pt x="3130" y="12164"/>
                  </a:cubicBezTo>
                  <a:cubicBezTo>
                    <a:pt x="810" y="14924"/>
                    <a:pt x="-83" y="16364"/>
                    <a:pt x="6" y="17444"/>
                  </a:cubicBezTo>
                  <a:cubicBezTo>
                    <a:pt x="96" y="18524"/>
                    <a:pt x="1167" y="19244"/>
                    <a:pt x="4112" y="19604"/>
                  </a:cubicBezTo>
                  <a:cubicBezTo>
                    <a:pt x="7057" y="19964"/>
                    <a:pt x="11877" y="19964"/>
                    <a:pt x="15091" y="20204"/>
                  </a:cubicBezTo>
                  <a:cubicBezTo>
                    <a:pt x="18304" y="20444"/>
                    <a:pt x="19910" y="20924"/>
                    <a:pt x="21517" y="214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1346200" y="2844800"/>
              <a:ext cx="2095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6200"/>
                    <a:pt x="12218" y="10800"/>
                    <a:pt x="15818" y="7200"/>
                  </a:cubicBezTo>
                  <a:cubicBezTo>
                    <a:pt x="19418" y="3600"/>
                    <a:pt x="20509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1711095" y="2570530"/>
              <a:ext cx="242962" cy="274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08" fill="norm" stroke="1" extrusionOk="0">
                  <a:moveTo>
                    <a:pt x="2512" y="4547"/>
                  </a:moveTo>
                  <a:cubicBezTo>
                    <a:pt x="4728" y="3393"/>
                    <a:pt x="6943" y="2238"/>
                    <a:pt x="9712" y="1414"/>
                  </a:cubicBezTo>
                  <a:cubicBezTo>
                    <a:pt x="12481" y="590"/>
                    <a:pt x="15805" y="95"/>
                    <a:pt x="17928" y="12"/>
                  </a:cubicBezTo>
                  <a:cubicBezTo>
                    <a:pt x="20051" y="-70"/>
                    <a:pt x="20974" y="260"/>
                    <a:pt x="21158" y="837"/>
                  </a:cubicBezTo>
                  <a:cubicBezTo>
                    <a:pt x="21343" y="1414"/>
                    <a:pt x="20789" y="2238"/>
                    <a:pt x="18297" y="4299"/>
                  </a:cubicBezTo>
                  <a:cubicBezTo>
                    <a:pt x="15805" y="6361"/>
                    <a:pt x="11374" y="9658"/>
                    <a:pt x="8143" y="12214"/>
                  </a:cubicBezTo>
                  <a:cubicBezTo>
                    <a:pt x="4912" y="14770"/>
                    <a:pt x="2881" y="16583"/>
                    <a:pt x="1589" y="17903"/>
                  </a:cubicBezTo>
                  <a:cubicBezTo>
                    <a:pt x="297" y="19222"/>
                    <a:pt x="-257" y="20046"/>
                    <a:pt x="112" y="20623"/>
                  </a:cubicBezTo>
                  <a:cubicBezTo>
                    <a:pt x="481" y="21200"/>
                    <a:pt x="1774" y="21530"/>
                    <a:pt x="5281" y="21365"/>
                  </a:cubicBezTo>
                  <a:cubicBezTo>
                    <a:pt x="8789" y="21200"/>
                    <a:pt x="14512" y="20541"/>
                    <a:pt x="20235" y="198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1912672" y="2736849"/>
              <a:ext cx="15107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20512" y="0"/>
                  </a:moveTo>
                  <a:cubicBezTo>
                    <a:pt x="19612" y="2400"/>
                    <a:pt x="18712" y="4800"/>
                    <a:pt x="16012" y="7527"/>
                  </a:cubicBezTo>
                  <a:cubicBezTo>
                    <a:pt x="13312" y="10255"/>
                    <a:pt x="8812" y="13309"/>
                    <a:pt x="5812" y="14727"/>
                  </a:cubicBezTo>
                  <a:cubicBezTo>
                    <a:pt x="2812" y="16145"/>
                    <a:pt x="1312" y="15927"/>
                    <a:pt x="562" y="15273"/>
                  </a:cubicBezTo>
                  <a:cubicBezTo>
                    <a:pt x="-188" y="14618"/>
                    <a:pt x="-188" y="13527"/>
                    <a:pt x="562" y="12873"/>
                  </a:cubicBezTo>
                  <a:cubicBezTo>
                    <a:pt x="1312" y="12218"/>
                    <a:pt x="2812" y="12000"/>
                    <a:pt x="5662" y="12545"/>
                  </a:cubicBezTo>
                  <a:cubicBezTo>
                    <a:pt x="8512" y="13091"/>
                    <a:pt x="12712" y="14400"/>
                    <a:pt x="15562" y="16036"/>
                  </a:cubicBezTo>
                  <a:cubicBezTo>
                    <a:pt x="18412" y="17673"/>
                    <a:pt x="19912" y="19636"/>
                    <a:pt x="214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2070100" y="2793999"/>
              <a:ext cx="825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4086"/>
                    <a:pt x="12738" y="8173"/>
                    <a:pt x="9138" y="11773"/>
                  </a:cubicBezTo>
                  <a:cubicBezTo>
                    <a:pt x="5538" y="15373"/>
                    <a:pt x="2769" y="184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2139949" y="2918482"/>
              <a:ext cx="171451" cy="159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7" fill="norm" stroke="1" extrusionOk="0">
                  <a:moveTo>
                    <a:pt x="0" y="2859"/>
                  </a:moveTo>
                  <a:cubicBezTo>
                    <a:pt x="800" y="1737"/>
                    <a:pt x="1600" y="615"/>
                    <a:pt x="2933" y="194"/>
                  </a:cubicBezTo>
                  <a:cubicBezTo>
                    <a:pt x="4267" y="-227"/>
                    <a:pt x="6133" y="54"/>
                    <a:pt x="7200" y="895"/>
                  </a:cubicBezTo>
                  <a:cubicBezTo>
                    <a:pt x="8267" y="1737"/>
                    <a:pt x="8533" y="3139"/>
                    <a:pt x="7867" y="5944"/>
                  </a:cubicBezTo>
                  <a:cubicBezTo>
                    <a:pt x="7200" y="8750"/>
                    <a:pt x="5600" y="12957"/>
                    <a:pt x="4533" y="15763"/>
                  </a:cubicBezTo>
                  <a:cubicBezTo>
                    <a:pt x="3467" y="18568"/>
                    <a:pt x="2933" y="19970"/>
                    <a:pt x="3333" y="20672"/>
                  </a:cubicBezTo>
                  <a:cubicBezTo>
                    <a:pt x="3733" y="21373"/>
                    <a:pt x="5067" y="21373"/>
                    <a:pt x="8267" y="20672"/>
                  </a:cubicBezTo>
                  <a:cubicBezTo>
                    <a:pt x="11467" y="19970"/>
                    <a:pt x="16533" y="18568"/>
                    <a:pt x="21600" y="171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2451100" y="2819400"/>
              <a:ext cx="635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2663483" y="2641341"/>
              <a:ext cx="289268" cy="315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048" fill="norm" stroke="1" extrusionOk="0">
                  <a:moveTo>
                    <a:pt x="7718" y="2135"/>
                  </a:moveTo>
                  <a:cubicBezTo>
                    <a:pt x="7718" y="1147"/>
                    <a:pt x="7718" y="158"/>
                    <a:pt x="7329" y="17"/>
                  </a:cubicBezTo>
                  <a:cubicBezTo>
                    <a:pt x="6941" y="-124"/>
                    <a:pt x="6164" y="582"/>
                    <a:pt x="4765" y="2911"/>
                  </a:cubicBezTo>
                  <a:cubicBezTo>
                    <a:pt x="3366" y="5241"/>
                    <a:pt x="1346" y="9194"/>
                    <a:pt x="492" y="12370"/>
                  </a:cubicBezTo>
                  <a:cubicBezTo>
                    <a:pt x="-363" y="15547"/>
                    <a:pt x="-52" y="17947"/>
                    <a:pt x="1036" y="19429"/>
                  </a:cubicBezTo>
                  <a:cubicBezTo>
                    <a:pt x="2123" y="20911"/>
                    <a:pt x="3988" y="21476"/>
                    <a:pt x="6319" y="20700"/>
                  </a:cubicBezTo>
                  <a:cubicBezTo>
                    <a:pt x="8650" y="19923"/>
                    <a:pt x="11447" y="17805"/>
                    <a:pt x="12923" y="14770"/>
                  </a:cubicBezTo>
                  <a:cubicBezTo>
                    <a:pt x="14400" y="11735"/>
                    <a:pt x="14555" y="7782"/>
                    <a:pt x="14011" y="5241"/>
                  </a:cubicBezTo>
                  <a:cubicBezTo>
                    <a:pt x="13467" y="2700"/>
                    <a:pt x="12224" y="1570"/>
                    <a:pt x="10748" y="1005"/>
                  </a:cubicBezTo>
                  <a:cubicBezTo>
                    <a:pt x="9272" y="441"/>
                    <a:pt x="7562" y="441"/>
                    <a:pt x="6086" y="1217"/>
                  </a:cubicBezTo>
                  <a:cubicBezTo>
                    <a:pt x="4610" y="1994"/>
                    <a:pt x="3366" y="3547"/>
                    <a:pt x="2823" y="5029"/>
                  </a:cubicBezTo>
                  <a:cubicBezTo>
                    <a:pt x="2279" y="6511"/>
                    <a:pt x="2434" y="7923"/>
                    <a:pt x="3366" y="8841"/>
                  </a:cubicBezTo>
                  <a:cubicBezTo>
                    <a:pt x="4299" y="9758"/>
                    <a:pt x="6008" y="10182"/>
                    <a:pt x="9116" y="9970"/>
                  </a:cubicBezTo>
                  <a:cubicBezTo>
                    <a:pt x="12224" y="9758"/>
                    <a:pt x="16731" y="8911"/>
                    <a:pt x="21237" y="80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3003550" y="2755899"/>
              <a:ext cx="2032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4400"/>
                    <a:pt x="9000" y="7200"/>
                    <a:pt x="12600" y="3600"/>
                  </a:cubicBezTo>
                  <a:cubicBezTo>
                    <a:pt x="16200" y="0"/>
                    <a:pt x="189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3046894" y="2901950"/>
              <a:ext cx="185257" cy="36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0700" fill="norm" stroke="1" extrusionOk="0">
                  <a:moveTo>
                    <a:pt x="4547" y="0"/>
                  </a:moveTo>
                  <a:cubicBezTo>
                    <a:pt x="2338" y="7200"/>
                    <a:pt x="128" y="14400"/>
                    <a:pt x="6" y="18000"/>
                  </a:cubicBezTo>
                  <a:cubicBezTo>
                    <a:pt x="-117" y="21600"/>
                    <a:pt x="1847" y="21600"/>
                    <a:pt x="5774" y="18000"/>
                  </a:cubicBezTo>
                  <a:cubicBezTo>
                    <a:pt x="9701" y="14400"/>
                    <a:pt x="15592" y="7200"/>
                    <a:pt x="2148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3338924" y="2699980"/>
              <a:ext cx="286926" cy="26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133" fill="norm" stroke="1" extrusionOk="0">
                  <a:moveTo>
                    <a:pt x="9547" y="6433"/>
                  </a:moveTo>
                  <a:cubicBezTo>
                    <a:pt x="9547" y="5428"/>
                    <a:pt x="9547" y="4423"/>
                    <a:pt x="9784" y="3168"/>
                  </a:cubicBezTo>
                  <a:cubicBezTo>
                    <a:pt x="10020" y="1912"/>
                    <a:pt x="10493" y="405"/>
                    <a:pt x="10099" y="70"/>
                  </a:cubicBezTo>
                  <a:cubicBezTo>
                    <a:pt x="9705" y="-265"/>
                    <a:pt x="8444" y="572"/>
                    <a:pt x="6630" y="3168"/>
                  </a:cubicBezTo>
                  <a:cubicBezTo>
                    <a:pt x="4817" y="5763"/>
                    <a:pt x="2452" y="10116"/>
                    <a:pt x="1191" y="12963"/>
                  </a:cubicBezTo>
                  <a:cubicBezTo>
                    <a:pt x="-70" y="15809"/>
                    <a:pt x="-228" y="17149"/>
                    <a:pt x="245" y="18405"/>
                  </a:cubicBezTo>
                  <a:cubicBezTo>
                    <a:pt x="718" y="19661"/>
                    <a:pt x="1822" y="20833"/>
                    <a:pt x="3714" y="21084"/>
                  </a:cubicBezTo>
                  <a:cubicBezTo>
                    <a:pt x="5606" y="21335"/>
                    <a:pt x="8286" y="20665"/>
                    <a:pt x="10336" y="18154"/>
                  </a:cubicBezTo>
                  <a:cubicBezTo>
                    <a:pt x="12385" y="15642"/>
                    <a:pt x="13804" y="11288"/>
                    <a:pt x="13883" y="8107"/>
                  </a:cubicBezTo>
                  <a:cubicBezTo>
                    <a:pt x="13962" y="4926"/>
                    <a:pt x="12700" y="2916"/>
                    <a:pt x="11045" y="1912"/>
                  </a:cubicBezTo>
                  <a:cubicBezTo>
                    <a:pt x="9390" y="907"/>
                    <a:pt x="7340" y="907"/>
                    <a:pt x="5842" y="1158"/>
                  </a:cubicBezTo>
                  <a:cubicBezTo>
                    <a:pt x="4344" y="1409"/>
                    <a:pt x="3398" y="1912"/>
                    <a:pt x="2846" y="2582"/>
                  </a:cubicBezTo>
                  <a:cubicBezTo>
                    <a:pt x="2295" y="3251"/>
                    <a:pt x="2137" y="4088"/>
                    <a:pt x="2925" y="4758"/>
                  </a:cubicBezTo>
                  <a:cubicBezTo>
                    <a:pt x="3714" y="5428"/>
                    <a:pt x="5448" y="5930"/>
                    <a:pt x="8680" y="6684"/>
                  </a:cubicBezTo>
                  <a:cubicBezTo>
                    <a:pt x="11912" y="7437"/>
                    <a:pt x="16642" y="8442"/>
                    <a:pt x="21372" y="9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3528659" y="3026833"/>
              <a:ext cx="76429" cy="108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5" h="21222" fill="norm" stroke="1" extrusionOk="0">
                  <a:moveTo>
                    <a:pt x="17573" y="11631"/>
                  </a:moveTo>
                  <a:cubicBezTo>
                    <a:pt x="14731" y="10800"/>
                    <a:pt x="11889" y="9969"/>
                    <a:pt x="9047" y="10385"/>
                  </a:cubicBezTo>
                  <a:cubicBezTo>
                    <a:pt x="6205" y="10800"/>
                    <a:pt x="3363" y="12462"/>
                    <a:pt x="1658" y="14538"/>
                  </a:cubicBezTo>
                  <a:cubicBezTo>
                    <a:pt x="-48" y="16615"/>
                    <a:pt x="-616" y="19108"/>
                    <a:pt x="805" y="20354"/>
                  </a:cubicBezTo>
                  <a:cubicBezTo>
                    <a:pt x="2226" y="21600"/>
                    <a:pt x="5637" y="21600"/>
                    <a:pt x="9331" y="19731"/>
                  </a:cubicBezTo>
                  <a:cubicBezTo>
                    <a:pt x="13026" y="17862"/>
                    <a:pt x="17005" y="14123"/>
                    <a:pt x="18995" y="10800"/>
                  </a:cubicBezTo>
                  <a:cubicBezTo>
                    <a:pt x="20984" y="7477"/>
                    <a:pt x="20984" y="4569"/>
                    <a:pt x="19279" y="2700"/>
                  </a:cubicBezTo>
                  <a:cubicBezTo>
                    <a:pt x="17573" y="831"/>
                    <a:pt x="14163" y="0"/>
                    <a:pt x="11037" y="0"/>
                  </a:cubicBezTo>
                  <a:cubicBezTo>
                    <a:pt x="7910" y="0"/>
                    <a:pt x="5068" y="831"/>
                    <a:pt x="2226" y="16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869950" y="3800388"/>
              <a:ext cx="184150" cy="313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5406"/>
                  </a:moveTo>
                  <a:cubicBezTo>
                    <a:pt x="248" y="4542"/>
                    <a:pt x="497" y="3678"/>
                    <a:pt x="993" y="2742"/>
                  </a:cubicBezTo>
                  <a:cubicBezTo>
                    <a:pt x="1490" y="1806"/>
                    <a:pt x="2234" y="798"/>
                    <a:pt x="2855" y="726"/>
                  </a:cubicBezTo>
                  <a:cubicBezTo>
                    <a:pt x="3476" y="654"/>
                    <a:pt x="3972" y="1518"/>
                    <a:pt x="4097" y="4470"/>
                  </a:cubicBezTo>
                  <a:cubicBezTo>
                    <a:pt x="4221" y="7422"/>
                    <a:pt x="3972" y="12462"/>
                    <a:pt x="3848" y="15414"/>
                  </a:cubicBezTo>
                  <a:cubicBezTo>
                    <a:pt x="3724" y="18366"/>
                    <a:pt x="3724" y="19230"/>
                    <a:pt x="3352" y="20022"/>
                  </a:cubicBezTo>
                  <a:cubicBezTo>
                    <a:pt x="2979" y="20814"/>
                    <a:pt x="2234" y="21534"/>
                    <a:pt x="1614" y="21246"/>
                  </a:cubicBezTo>
                  <a:cubicBezTo>
                    <a:pt x="993" y="20958"/>
                    <a:pt x="497" y="19662"/>
                    <a:pt x="372" y="16782"/>
                  </a:cubicBezTo>
                  <a:cubicBezTo>
                    <a:pt x="248" y="13902"/>
                    <a:pt x="497" y="9438"/>
                    <a:pt x="745" y="6630"/>
                  </a:cubicBezTo>
                  <a:cubicBezTo>
                    <a:pt x="993" y="3822"/>
                    <a:pt x="1241" y="2670"/>
                    <a:pt x="1862" y="1734"/>
                  </a:cubicBezTo>
                  <a:cubicBezTo>
                    <a:pt x="2483" y="798"/>
                    <a:pt x="3476" y="78"/>
                    <a:pt x="4469" y="6"/>
                  </a:cubicBezTo>
                  <a:cubicBezTo>
                    <a:pt x="5462" y="-66"/>
                    <a:pt x="6455" y="510"/>
                    <a:pt x="7697" y="2598"/>
                  </a:cubicBezTo>
                  <a:cubicBezTo>
                    <a:pt x="8938" y="4686"/>
                    <a:pt x="10428" y="8286"/>
                    <a:pt x="11172" y="11310"/>
                  </a:cubicBezTo>
                  <a:cubicBezTo>
                    <a:pt x="11917" y="14334"/>
                    <a:pt x="11917" y="16782"/>
                    <a:pt x="12166" y="18366"/>
                  </a:cubicBezTo>
                  <a:cubicBezTo>
                    <a:pt x="12414" y="19950"/>
                    <a:pt x="12910" y="20670"/>
                    <a:pt x="13779" y="20814"/>
                  </a:cubicBezTo>
                  <a:cubicBezTo>
                    <a:pt x="14648" y="20958"/>
                    <a:pt x="15890" y="20526"/>
                    <a:pt x="17007" y="18798"/>
                  </a:cubicBezTo>
                  <a:cubicBezTo>
                    <a:pt x="18124" y="17070"/>
                    <a:pt x="19117" y="14046"/>
                    <a:pt x="19738" y="11670"/>
                  </a:cubicBezTo>
                  <a:cubicBezTo>
                    <a:pt x="20359" y="9294"/>
                    <a:pt x="20607" y="7566"/>
                    <a:pt x="20855" y="6342"/>
                  </a:cubicBezTo>
                  <a:cubicBezTo>
                    <a:pt x="21103" y="5118"/>
                    <a:pt x="21352" y="4398"/>
                    <a:pt x="21476" y="4470"/>
                  </a:cubicBezTo>
                  <a:cubicBezTo>
                    <a:pt x="21600" y="4542"/>
                    <a:pt x="21600" y="5406"/>
                    <a:pt x="21600" y="62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1066800" y="3974308"/>
              <a:ext cx="190500" cy="119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4" fill="norm" stroke="1" extrusionOk="0">
                  <a:moveTo>
                    <a:pt x="0" y="10022"/>
                  </a:moveTo>
                  <a:cubicBezTo>
                    <a:pt x="240" y="6727"/>
                    <a:pt x="480" y="3432"/>
                    <a:pt x="1200" y="1602"/>
                  </a:cubicBezTo>
                  <a:cubicBezTo>
                    <a:pt x="1920" y="-229"/>
                    <a:pt x="3120" y="-595"/>
                    <a:pt x="4800" y="1052"/>
                  </a:cubicBezTo>
                  <a:cubicBezTo>
                    <a:pt x="6480" y="2700"/>
                    <a:pt x="8640" y="6361"/>
                    <a:pt x="10080" y="9107"/>
                  </a:cubicBezTo>
                  <a:cubicBezTo>
                    <a:pt x="11520" y="11852"/>
                    <a:pt x="12240" y="13683"/>
                    <a:pt x="12840" y="15513"/>
                  </a:cubicBezTo>
                  <a:cubicBezTo>
                    <a:pt x="13440" y="17344"/>
                    <a:pt x="13920" y="19174"/>
                    <a:pt x="13560" y="20090"/>
                  </a:cubicBezTo>
                  <a:cubicBezTo>
                    <a:pt x="13200" y="21005"/>
                    <a:pt x="12000" y="21005"/>
                    <a:pt x="10920" y="19907"/>
                  </a:cubicBezTo>
                  <a:cubicBezTo>
                    <a:pt x="9840" y="18808"/>
                    <a:pt x="8880" y="16612"/>
                    <a:pt x="8400" y="14598"/>
                  </a:cubicBezTo>
                  <a:cubicBezTo>
                    <a:pt x="7920" y="12585"/>
                    <a:pt x="7920" y="10754"/>
                    <a:pt x="10200" y="9473"/>
                  </a:cubicBezTo>
                  <a:cubicBezTo>
                    <a:pt x="12480" y="8191"/>
                    <a:pt x="17040" y="7459"/>
                    <a:pt x="21600" y="67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1301749" y="4044950"/>
              <a:ext cx="38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1530349" y="3981449"/>
              <a:ext cx="1524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886"/>
                    <a:pt x="10800" y="9771"/>
                    <a:pt x="13950" y="12729"/>
                  </a:cubicBezTo>
                  <a:cubicBezTo>
                    <a:pt x="17100" y="15686"/>
                    <a:pt x="18000" y="16714"/>
                    <a:pt x="18750" y="17871"/>
                  </a:cubicBezTo>
                  <a:cubicBezTo>
                    <a:pt x="19500" y="19029"/>
                    <a:pt x="20100" y="20314"/>
                    <a:pt x="20550" y="20957"/>
                  </a:cubicBezTo>
                  <a:cubicBezTo>
                    <a:pt x="21000" y="21600"/>
                    <a:pt x="213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1492249" y="4018483"/>
              <a:ext cx="152401" cy="191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21600" y="4345"/>
                  </a:moveTo>
                  <a:cubicBezTo>
                    <a:pt x="21600" y="2701"/>
                    <a:pt x="21600" y="1058"/>
                    <a:pt x="20850" y="353"/>
                  </a:cubicBezTo>
                  <a:cubicBezTo>
                    <a:pt x="20100" y="-351"/>
                    <a:pt x="18600" y="-116"/>
                    <a:pt x="15300" y="2114"/>
                  </a:cubicBezTo>
                  <a:cubicBezTo>
                    <a:pt x="12000" y="4345"/>
                    <a:pt x="6900" y="8571"/>
                    <a:pt x="4050" y="12092"/>
                  </a:cubicBezTo>
                  <a:cubicBezTo>
                    <a:pt x="1200" y="15614"/>
                    <a:pt x="600" y="18432"/>
                    <a:pt x="0" y="212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2063749" y="3917949"/>
              <a:ext cx="571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2571"/>
                    <a:pt x="13600" y="5143"/>
                    <a:pt x="10000" y="8743"/>
                  </a:cubicBezTo>
                  <a:cubicBezTo>
                    <a:pt x="6400" y="12343"/>
                    <a:pt x="3200" y="169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1854199" y="4262551"/>
              <a:ext cx="495301" cy="5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7" fill="norm" stroke="1" extrusionOk="0">
                  <a:moveTo>
                    <a:pt x="0" y="20957"/>
                  </a:moveTo>
                  <a:cubicBezTo>
                    <a:pt x="1108" y="16957"/>
                    <a:pt x="2215" y="12957"/>
                    <a:pt x="4477" y="8957"/>
                  </a:cubicBezTo>
                  <a:cubicBezTo>
                    <a:pt x="6738" y="4957"/>
                    <a:pt x="10154" y="957"/>
                    <a:pt x="13200" y="157"/>
                  </a:cubicBezTo>
                  <a:cubicBezTo>
                    <a:pt x="16246" y="-643"/>
                    <a:pt x="18923" y="1757"/>
                    <a:pt x="21600" y="41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1924050" y="4361252"/>
              <a:ext cx="237188" cy="382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430" fill="norm" stroke="1" extrusionOk="0">
                  <a:moveTo>
                    <a:pt x="8526" y="5764"/>
                  </a:moveTo>
                  <a:cubicBezTo>
                    <a:pt x="8147" y="8375"/>
                    <a:pt x="7768" y="10986"/>
                    <a:pt x="7389" y="12944"/>
                  </a:cubicBezTo>
                  <a:cubicBezTo>
                    <a:pt x="7011" y="14903"/>
                    <a:pt x="6632" y="16208"/>
                    <a:pt x="6347" y="17157"/>
                  </a:cubicBezTo>
                  <a:cubicBezTo>
                    <a:pt x="6063" y="18107"/>
                    <a:pt x="5874" y="18700"/>
                    <a:pt x="5589" y="18641"/>
                  </a:cubicBezTo>
                  <a:cubicBezTo>
                    <a:pt x="5305" y="18582"/>
                    <a:pt x="4926" y="17870"/>
                    <a:pt x="5495" y="15615"/>
                  </a:cubicBezTo>
                  <a:cubicBezTo>
                    <a:pt x="6063" y="13360"/>
                    <a:pt x="7579" y="9562"/>
                    <a:pt x="8811" y="6951"/>
                  </a:cubicBezTo>
                  <a:cubicBezTo>
                    <a:pt x="10042" y="4340"/>
                    <a:pt x="10989" y="2916"/>
                    <a:pt x="11747" y="1966"/>
                  </a:cubicBezTo>
                  <a:cubicBezTo>
                    <a:pt x="12505" y="1017"/>
                    <a:pt x="13074" y="542"/>
                    <a:pt x="13926" y="245"/>
                  </a:cubicBezTo>
                  <a:cubicBezTo>
                    <a:pt x="14779" y="-51"/>
                    <a:pt x="15916" y="-170"/>
                    <a:pt x="17337" y="423"/>
                  </a:cubicBezTo>
                  <a:cubicBezTo>
                    <a:pt x="18758" y="1017"/>
                    <a:pt x="20463" y="2322"/>
                    <a:pt x="21032" y="4459"/>
                  </a:cubicBezTo>
                  <a:cubicBezTo>
                    <a:pt x="21600" y="6595"/>
                    <a:pt x="21032" y="9562"/>
                    <a:pt x="18379" y="12351"/>
                  </a:cubicBezTo>
                  <a:cubicBezTo>
                    <a:pt x="15726" y="15140"/>
                    <a:pt x="10989" y="17751"/>
                    <a:pt x="7579" y="19234"/>
                  </a:cubicBezTo>
                  <a:cubicBezTo>
                    <a:pt x="4168" y="20718"/>
                    <a:pt x="2084" y="21074"/>
                    <a:pt x="0" y="2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2209800" y="4527550"/>
              <a:ext cx="146050" cy="19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848"/>
                  </a:moveTo>
                  <a:cubicBezTo>
                    <a:pt x="939" y="1899"/>
                    <a:pt x="1878" y="949"/>
                    <a:pt x="3130" y="593"/>
                  </a:cubicBezTo>
                  <a:cubicBezTo>
                    <a:pt x="4383" y="237"/>
                    <a:pt x="5948" y="475"/>
                    <a:pt x="7983" y="2255"/>
                  </a:cubicBezTo>
                  <a:cubicBezTo>
                    <a:pt x="10017" y="4035"/>
                    <a:pt x="12522" y="7358"/>
                    <a:pt x="13617" y="10444"/>
                  </a:cubicBezTo>
                  <a:cubicBezTo>
                    <a:pt x="14713" y="13530"/>
                    <a:pt x="14400" y="16378"/>
                    <a:pt x="13148" y="18396"/>
                  </a:cubicBezTo>
                  <a:cubicBezTo>
                    <a:pt x="11896" y="20413"/>
                    <a:pt x="9704" y="21600"/>
                    <a:pt x="8452" y="21600"/>
                  </a:cubicBezTo>
                  <a:cubicBezTo>
                    <a:pt x="7200" y="21600"/>
                    <a:pt x="6887" y="20413"/>
                    <a:pt x="7670" y="16853"/>
                  </a:cubicBezTo>
                  <a:cubicBezTo>
                    <a:pt x="8452" y="13292"/>
                    <a:pt x="10330" y="7358"/>
                    <a:pt x="12835" y="4154"/>
                  </a:cubicBezTo>
                  <a:cubicBezTo>
                    <a:pt x="15339" y="949"/>
                    <a:pt x="18470" y="47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2438400" y="463550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1625463" y="3819439"/>
              <a:ext cx="298588" cy="1089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581" fill="norm" stroke="1" extrusionOk="0">
                  <a:moveTo>
                    <a:pt x="21308" y="1197"/>
                  </a:moveTo>
                  <a:cubicBezTo>
                    <a:pt x="21308" y="946"/>
                    <a:pt x="21308" y="694"/>
                    <a:pt x="21232" y="463"/>
                  </a:cubicBezTo>
                  <a:cubicBezTo>
                    <a:pt x="21157" y="233"/>
                    <a:pt x="21006" y="23"/>
                    <a:pt x="20477" y="2"/>
                  </a:cubicBezTo>
                  <a:cubicBezTo>
                    <a:pt x="19949" y="-19"/>
                    <a:pt x="19042" y="149"/>
                    <a:pt x="17381" y="799"/>
                  </a:cubicBezTo>
                  <a:cubicBezTo>
                    <a:pt x="15719" y="1449"/>
                    <a:pt x="13302" y="2581"/>
                    <a:pt x="10886" y="3840"/>
                  </a:cubicBezTo>
                  <a:cubicBezTo>
                    <a:pt x="8469" y="5098"/>
                    <a:pt x="6052" y="6482"/>
                    <a:pt x="4239" y="7971"/>
                  </a:cubicBezTo>
                  <a:cubicBezTo>
                    <a:pt x="2427" y="9460"/>
                    <a:pt x="1218" y="11054"/>
                    <a:pt x="539" y="12480"/>
                  </a:cubicBezTo>
                  <a:cubicBezTo>
                    <a:pt x="-141" y="13906"/>
                    <a:pt x="-292" y="15164"/>
                    <a:pt x="765" y="16443"/>
                  </a:cubicBezTo>
                  <a:cubicBezTo>
                    <a:pt x="1823" y="17722"/>
                    <a:pt x="4088" y="19023"/>
                    <a:pt x="7336" y="19882"/>
                  </a:cubicBezTo>
                  <a:cubicBezTo>
                    <a:pt x="10584" y="20742"/>
                    <a:pt x="14813" y="21162"/>
                    <a:pt x="19042" y="215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2330449" y="3937000"/>
              <a:ext cx="342901" cy="1092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1600" y="963"/>
                    <a:pt x="12400" y="1926"/>
                    <a:pt x="13800" y="3181"/>
                  </a:cubicBezTo>
                  <a:cubicBezTo>
                    <a:pt x="15200" y="4437"/>
                    <a:pt x="17200" y="5986"/>
                    <a:pt x="18800" y="7535"/>
                  </a:cubicBezTo>
                  <a:cubicBezTo>
                    <a:pt x="20400" y="9084"/>
                    <a:pt x="21600" y="10633"/>
                    <a:pt x="21600" y="12286"/>
                  </a:cubicBezTo>
                  <a:cubicBezTo>
                    <a:pt x="21600" y="13940"/>
                    <a:pt x="20400" y="15698"/>
                    <a:pt x="18000" y="17079"/>
                  </a:cubicBezTo>
                  <a:cubicBezTo>
                    <a:pt x="15600" y="18460"/>
                    <a:pt x="12000" y="19465"/>
                    <a:pt x="8800" y="20156"/>
                  </a:cubicBezTo>
                  <a:cubicBezTo>
                    <a:pt x="5600" y="20847"/>
                    <a:pt x="2800" y="2122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4" name="Drawing"/>
          <p:cNvGrpSpPr/>
          <p:nvPr/>
        </p:nvGrpSpPr>
        <p:grpSpPr>
          <a:xfrm>
            <a:off x="2605413" y="1263649"/>
            <a:ext cx="10189837" cy="7133602"/>
            <a:chOff x="0" y="0"/>
            <a:chExt cx="10189836" cy="7133600"/>
          </a:xfrm>
        </p:grpSpPr>
        <p:sp>
          <p:nvSpPr>
            <p:cNvPr id="2717" name="Line"/>
            <p:cNvSpPr/>
            <p:nvPr/>
          </p:nvSpPr>
          <p:spPr>
            <a:xfrm>
              <a:off x="0" y="2635250"/>
              <a:ext cx="7186287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600" fill="norm" stroke="1" extrusionOk="0">
                  <a:moveTo>
                    <a:pt x="395" y="18106"/>
                  </a:moveTo>
                  <a:cubicBezTo>
                    <a:pt x="312" y="18424"/>
                    <a:pt x="230" y="18741"/>
                    <a:pt x="157" y="19218"/>
                  </a:cubicBezTo>
                  <a:cubicBezTo>
                    <a:pt x="83" y="19694"/>
                    <a:pt x="20" y="20329"/>
                    <a:pt x="4" y="20806"/>
                  </a:cubicBezTo>
                  <a:cubicBezTo>
                    <a:pt x="-12" y="21282"/>
                    <a:pt x="20" y="21600"/>
                    <a:pt x="144" y="21600"/>
                  </a:cubicBezTo>
                  <a:cubicBezTo>
                    <a:pt x="268" y="21600"/>
                    <a:pt x="484" y="21282"/>
                    <a:pt x="700" y="20647"/>
                  </a:cubicBezTo>
                  <a:cubicBezTo>
                    <a:pt x="916" y="20012"/>
                    <a:pt x="1133" y="19059"/>
                    <a:pt x="1352" y="18265"/>
                  </a:cubicBezTo>
                  <a:cubicBezTo>
                    <a:pt x="1571" y="17471"/>
                    <a:pt x="1794" y="16835"/>
                    <a:pt x="2007" y="16200"/>
                  </a:cubicBezTo>
                  <a:cubicBezTo>
                    <a:pt x="2220" y="15565"/>
                    <a:pt x="2423" y="14929"/>
                    <a:pt x="2646" y="14294"/>
                  </a:cubicBezTo>
                  <a:cubicBezTo>
                    <a:pt x="2868" y="13659"/>
                    <a:pt x="3110" y="13024"/>
                    <a:pt x="3364" y="12547"/>
                  </a:cubicBezTo>
                  <a:cubicBezTo>
                    <a:pt x="3619" y="12071"/>
                    <a:pt x="3886" y="11753"/>
                    <a:pt x="4127" y="11435"/>
                  </a:cubicBezTo>
                  <a:cubicBezTo>
                    <a:pt x="4369" y="11118"/>
                    <a:pt x="4585" y="10800"/>
                    <a:pt x="4798" y="10482"/>
                  </a:cubicBezTo>
                  <a:cubicBezTo>
                    <a:pt x="5011" y="10165"/>
                    <a:pt x="5221" y="9847"/>
                    <a:pt x="5434" y="9529"/>
                  </a:cubicBezTo>
                  <a:cubicBezTo>
                    <a:pt x="5647" y="9212"/>
                    <a:pt x="5863" y="8894"/>
                    <a:pt x="6102" y="8576"/>
                  </a:cubicBezTo>
                  <a:cubicBezTo>
                    <a:pt x="6340" y="8259"/>
                    <a:pt x="6601" y="7941"/>
                    <a:pt x="6865" y="7624"/>
                  </a:cubicBezTo>
                  <a:cubicBezTo>
                    <a:pt x="7129" y="7306"/>
                    <a:pt x="7396" y="6988"/>
                    <a:pt x="7666" y="6512"/>
                  </a:cubicBezTo>
                  <a:cubicBezTo>
                    <a:pt x="7936" y="6035"/>
                    <a:pt x="8210" y="5400"/>
                    <a:pt x="8416" y="5082"/>
                  </a:cubicBezTo>
                  <a:cubicBezTo>
                    <a:pt x="8623" y="4765"/>
                    <a:pt x="8763" y="4765"/>
                    <a:pt x="8982" y="4447"/>
                  </a:cubicBezTo>
                  <a:cubicBezTo>
                    <a:pt x="9202" y="4129"/>
                    <a:pt x="9500" y="3494"/>
                    <a:pt x="9736" y="3176"/>
                  </a:cubicBezTo>
                  <a:cubicBezTo>
                    <a:pt x="9971" y="2859"/>
                    <a:pt x="10143" y="2859"/>
                    <a:pt x="10298" y="2700"/>
                  </a:cubicBezTo>
                  <a:cubicBezTo>
                    <a:pt x="10454" y="2541"/>
                    <a:pt x="10594" y="2224"/>
                    <a:pt x="10747" y="1906"/>
                  </a:cubicBezTo>
                  <a:cubicBezTo>
                    <a:pt x="10899" y="1588"/>
                    <a:pt x="11065" y="1271"/>
                    <a:pt x="11227" y="1112"/>
                  </a:cubicBezTo>
                  <a:cubicBezTo>
                    <a:pt x="11389" y="953"/>
                    <a:pt x="11548" y="953"/>
                    <a:pt x="11704" y="794"/>
                  </a:cubicBezTo>
                  <a:cubicBezTo>
                    <a:pt x="11859" y="635"/>
                    <a:pt x="12012" y="318"/>
                    <a:pt x="12168" y="159"/>
                  </a:cubicBezTo>
                  <a:cubicBezTo>
                    <a:pt x="12324" y="0"/>
                    <a:pt x="12483" y="0"/>
                    <a:pt x="12651" y="0"/>
                  </a:cubicBezTo>
                  <a:cubicBezTo>
                    <a:pt x="12820" y="0"/>
                    <a:pt x="12998" y="0"/>
                    <a:pt x="13153" y="0"/>
                  </a:cubicBezTo>
                  <a:cubicBezTo>
                    <a:pt x="13309" y="0"/>
                    <a:pt x="13443" y="0"/>
                    <a:pt x="13592" y="0"/>
                  </a:cubicBezTo>
                  <a:cubicBezTo>
                    <a:pt x="13742" y="0"/>
                    <a:pt x="13907" y="0"/>
                    <a:pt x="14066" y="0"/>
                  </a:cubicBezTo>
                  <a:cubicBezTo>
                    <a:pt x="14225" y="0"/>
                    <a:pt x="14377" y="0"/>
                    <a:pt x="14543" y="0"/>
                  </a:cubicBezTo>
                  <a:cubicBezTo>
                    <a:pt x="14708" y="0"/>
                    <a:pt x="14886" y="0"/>
                    <a:pt x="15036" y="0"/>
                  </a:cubicBezTo>
                  <a:cubicBezTo>
                    <a:pt x="15185" y="0"/>
                    <a:pt x="15306" y="0"/>
                    <a:pt x="15452" y="0"/>
                  </a:cubicBezTo>
                  <a:cubicBezTo>
                    <a:pt x="15598" y="0"/>
                    <a:pt x="15770" y="0"/>
                    <a:pt x="15992" y="318"/>
                  </a:cubicBezTo>
                  <a:cubicBezTo>
                    <a:pt x="16215" y="635"/>
                    <a:pt x="16488" y="1271"/>
                    <a:pt x="16756" y="1906"/>
                  </a:cubicBezTo>
                  <a:cubicBezTo>
                    <a:pt x="17023" y="2541"/>
                    <a:pt x="17283" y="3176"/>
                    <a:pt x="17538" y="3971"/>
                  </a:cubicBezTo>
                  <a:cubicBezTo>
                    <a:pt x="17792" y="4765"/>
                    <a:pt x="18040" y="5718"/>
                    <a:pt x="18269" y="6512"/>
                  </a:cubicBezTo>
                  <a:cubicBezTo>
                    <a:pt x="18498" y="7306"/>
                    <a:pt x="18708" y="7941"/>
                    <a:pt x="18917" y="8576"/>
                  </a:cubicBezTo>
                  <a:cubicBezTo>
                    <a:pt x="19127" y="9212"/>
                    <a:pt x="19337" y="9847"/>
                    <a:pt x="19576" y="10482"/>
                  </a:cubicBezTo>
                  <a:cubicBezTo>
                    <a:pt x="19814" y="11118"/>
                    <a:pt x="20081" y="11753"/>
                    <a:pt x="20345" y="12388"/>
                  </a:cubicBezTo>
                  <a:cubicBezTo>
                    <a:pt x="20609" y="13024"/>
                    <a:pt x="20869" y="13659"/>
                    <a:pt x="21076" y="14294"/>
                  </a:cubicBezTo>
                  <a:cubicBezTo>
                    <a:pt x="21283" y="14929"/>
                    <a:pt x="21435" y="15565"/>
                    <a:pt x="21588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80636" y="273107"/>
              <a:ext cx="8350251" cy="2463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1" fill="norm" stroke="1" extrusionOk="0">
                  <a:moveTo>
                    <a:pt x="0" y="19579"/>
                  </a:moveTo>
                  <a:cubicBezTo>
                    <a:pt x="110" y="19653"/>
                    <a:pt x="219" y="19727"/>
                    <a:pt x="375" y="19727"/>
                  </a:cubicBezTo>
                  <a:cubicBezTo>
                    <a:pt x="531" y="19727"/>
                    <a:pt x="734" y="19653"/>
                    <a:pt x="939" y="19551"/>
                  </a:cubicBezTo>
                  <a:cubicBezTo>
                    <a:pt x="1144" y="19449"/>
                    <a:pt x="1352" y="19319"/>
                    <a:pt x="1560" y="19171"/>
                  </a:cubicBezTo>
                  <a:cubicBezTo>
                    <a:pt x="1769" y="19022"/>
                    <a:pt x="1977" y="18856"/>
                    <a:pt x="2171" y="18679"/>
                  </a:cubicBezTo>
                  <a:cubicBezTo>
                    <a:pt x="2365" y="18503"/>
                    <a:pt x="2546" y="18318"/>
                    <a:pt x="2729" y="18114"/>
                  </a:cubicBezTo>
                  <a:cubicBezTo>
                    <a:pt x="2913" y="17910"/>
                    <a:pt x="3099" y="17687"/>
                    <a:pt x="3285" y="17419"/>
                  </a:cubicBezTo>
                  <a:cubicBezTo>
                    <a:pt x="3471" y="17150"/>
                    <a:pt x="3657" y="16835"/>
                    <a:pt x="3846" y="16464"/>
                  </a:cubicBezTo>
                  <a:cubicBezTo>
                    <a:pt x="4035" y="16093"/>
                    <a:pt x="4227" y="15666"/>
                    <a:pt x="4397" y="15249"/>
                  </a:cubicBezTo>
                  <a:cubicBezTo>
                    <a:pt x="4566" y="14832"/>
                    <a:pt x="4714" y="14424"/>
                    <a:pt x="4851" y="14007"/>
                  </a:cubicBezTo>
                  <a:cubicBezTo>
                    <a:pt x="4988" y="13590"/>
                    <a:pt x="5114" y="13163"/>
                    <a:pt x="5245" y="12681"/>
                  </a:cubicBezTo>
                  <a:cubicBezTo>
                    <a:pt x="5377" y="12199"/>
                    <a:pt x="5514" y="11662"/>
                    <a:pt x="5645" y="11115"/>
                  </a:cubicBezTo>
                  <a:cubicBezTo>
                    <a:pt x="5776" y="10568"/>
                    <a:pt x="5902" y="10012"/>
                    <a:pt x="6031" y="9465"/>
                  </a:cubicBezTo>
                  <a:cubicBezTo>
                    <a:pt x="6160" y="8918"/>
                    <a:pt x="6291" y="8380"/>
                    <a:pt x="6431" y="7852"/>
                  </a:cubicBezTo>
                  <a:cubicBezTo>
                    <a:pt x="6570" y="7323"/>
                    <a:pt x="6718" y="6804"/>
                    <a:pt x="6869" y="6285"/>
                  </a:cubicBezTo>
                  <a:cubicBezTo>
                    <a:pt x="7019" y="5766"/>
                    <a:pt x="7173" y="5247"/>
                    <a:pt x="7326" y="4746"/>
                  </a:cubicBezTo>
                  <a:cubicBezTo>
                    <a:pt x="7479" y="4245"/>
                    <a:pt x="7633" y="3763"/>
                    <a:pt x="7786" y="3309"/>
                  </a:cubicBezTo>
                  <a:cubicBezTo>
                    <a:pt x="7939" y="2855"/>
                    <a:pt x="8092" y="2428"/>
                    <a:pt x="8273" y="2030"/>
                  </a:cubicBezTo>
                  <a:cubicBezTo>
                    <a:pt x="8454" y="1631"/>
                    <a:pt x="8662" y="1260"/>
                    <a:pt x="8867" y="964"/>
                  </a:cubicBezTo>
                  <a:cubicBezTo>
                    <a:pt x="9073" y="667"/>
                    <a:pt x="9275" y="445"/>
                    <a:pt x="9483" y="287"/>
                  </a:cubicBezTo>
                  <a:cubicBezTo>
                    <a:pt x="9691" y="129"/>
                    <a:pt x="9905" y="37"/>
                    <a:pt x="10116" y="9"/>
                  </a:cubicBezTo>
                  <a:cubicBezTo>
                    <a:pt x="10326" y="-19"/>
                    <a:pt x="10534" y="18"/>
                    <a:pt x="10740" y="139"/>
                  </a:cubicBezTo>
                  <a:cubicBezTo>
                    <a:pt x="10945" y="259"/>
                    <a:pt x="11148" y="463"/>
                    <a:pt x="11328" y="695"/>
                  </a:cubicBezTo>
                  <a:cubicBezTo>
                    <a:pt x="11509" y="927"/>
                    <a:pt x="11668" y="1186"/>
                    <a:pt x="11821" y="1483"/>
                  </a:cubicBezTo>
                  <a:cubicBezTo>
                    <a:pt x="11974" y="1779"/>
                    <a:pt x="12122" y="2113"/>
                    <a:pt x="12278" y="2475"/>
                  </a:cubicBezTo>
                  <a:cubicBezTo>
                    <a:pt x="12434" y="2836"/>
                    <a:pt x="12599" y="3226"/>
                    <a:pt x="12760" y="3634"/>
                  </a:cubicBezTo>
                  <a:cubicBezTo>
                    <a:pt x="12922" y="4041"/>
                    <a:pt x="13080" y="4468"/>
                    <a:pt x="13237" y="4922"/>
                  </a:cubicBezTo>
                  <a:cubicBezTo>
                    <a:pt x="13393" y="5376"/>
                    <a:pt x="13546" y="5858"/>
                    <a:pt x="13699" y="6359"/>
                  </a:cubicBezTo>
                  <a:cubicBezTo>
                    <a:pt x="13852" y="6860"/>
                    <a:pt x="14006" y="7379"/>
                    <a:pt x="14159" y="7889"/>
                  </a:cubicBezTo>
                  <a:cubicBezTo>
                    <a:pt x="14312" y="8399"/>
                    <a:pt x="14466" y="8899"/>
                    <a:pt x="14619" y="9400"/>
                  </a:cubicBezTo>
                  <a:cubicBezTo>
                    <a:pt x="14772" y="9900"/>
                    <a:pt x="14926" y="10401"/>
                    <a:pt x="15079" y="10902"/>
                  </a:cubicBezTo>
                  <a:cubicBezTo>
                    <a:pt x="15232" y="11402"/>
                    <a:pt x="15386" y="11903"/>
                    <a:pt x="15544" y="12394"/>
                  </a:cubicBezTo>
                  <a:cubicBezTo>
                    <a:pt x="15703" y="12885"/>
                    <a:pt x="15867" y="13367"/>
                    <a:pt x="16034" y="13868"/>
                  </a:cubicBezTo>
                  <a:cubicBezTo>
                    <a:pt x="16201" y="14369"/>
                    <a:pt x="16371" y="14888"/>
                    <a:pt x="16524" y="15351"/>
                  </a:cubicBezTo>
                  <a:cubicBezTo>
                    <a:pt x="16678" y="15815"/>
                    <a:pt x="16815" y="16223"/>
                    <a:pt x="16962" y="16649"/>
                  </a:cubicBezTo>
                  <a:cubicBezTo>
                    <a:pt x="17110" y="17076"/>
                    <a:pt x="17269" y="17521"/>
                    <a:pt x="17442" y="17947"/>
                  </a:cubicBezTo>
                  <a:cubicBezTo>
                    <a:pt x="17614" y="18373"/>
                    <a:pt x="17800" y="18781"/>
                    <a:pt x="17997" y="19134"/>
                  </a:cubicBezTo>
                  <a:cubicBezTo>
                    <a:pt x="18194" y="19486"/>
                    <a:pt x="18402" y="19783"/>
                    <a:pt x="18594" y="20024"/>
                  </a:cubicBezTo>
                  <a:cubicBezTo>
                    <a:pt x="18786" y="20265"/>
                    <a:pt x="18961" y="20450"/>
                    <a:pt x="19150" y="20617"/>
                  </a:cubicBezTo>
                  <a:cubicBezTo>
                    <a:pt x="19339" y="20784"/>
                    <a:pt x="19541" y="20932"/>
                    <a:pt x="19755" y="21053"/>
                  </a:cubicBezTo>
                  <a:cubicBezTo>
                    <a:pt x="19968" y="21173"/>
                    <a:pt x="20193" y="21266"/>
                    <a:pt x="20434" y="21340"/>
                  </a:cubicBezTo>
                  <a:cubicBezTo>
                    <a:pt x="20675" y="21414"/>
                    <a:pt x="20932" y="21470"/>
                    <a:pt x="21129" y="21507"/>
                  </a:cubicBezTo>
                  <a:cubicBezTo>
                    <a:pt x="21326" y="21544"/>
                    <a:pt x="21463" y="21562"/>
                    <a:pt x="21600" y="215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3966836" y="368299"/>
              <a:ext cx="25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4017636" y="685800"/>
              <a:ext cx="63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4004936" y="1244599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4055736" y="1612899"/>
              <a:ext cx="254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039"/>
                    <a:pt x="0" y="8078"/>
                    <a:pt x="3600" y="11678"/>
                  </a:cubicBezTo>
                  <a:cubicBezTo>
                    <a:pt x="7200" y="15278"/>
                    <a:pt x="14400" y="1843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4170036" y="2197100"/>
              <a:ext cx="63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4220836" y="2609850"/>
              <a:ext cx="6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8355021" y="184150"/>
              <a:ext cx="246589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600" fill="norm" stroke="1" extrusionOk="0">
                  <a:moveTo>
                    <a:pt x="7110" y="0"/>
                  </a:moveTo>
                  <a:cubicBezTo>
                    <a:pt x="6195" y="92"/>
                    <a:pt x="5280" y="185"/>
                    <a:pt x="4547" y="969"/>
                  </a:cubicBezTo>
                  <a:cubicBezTo>
                    <a:pt x="3815" y="1754"/>
                    <a:pt x="3266" y="3231"/>
                    <a:pt x="2900" y="5677"/>
                  </a:cubicBezTo>
                  <a:cubicBezTo>
                    <a:pt x="2534" y="8123"/>
                    <a:pt x="2351" y="11538"/>
                    <a:pt x="2351" y="14031"/>
                  </a:cubicBezTo>
                  <a:cubicBezTo>
                    <a:pt x="2351" y="16523"/>
                    <a:pt x="2534" y="18092"/>
                    <a:pt x="2625" y="19108"/>
                  </a:cubicBezTo>
                  <a:cubicBezTo>
                    <a:pt x="2717" y="20123"/>
                    <a:pt x="2717" y="20585"/>
                    <a:pt x="2534" y="20585"/>
                  </a:cubicBezTo>
                  <a:cubicBezTo>
                    <a:pt x="2351" y="20585"/>
                    <a:pt x="1985" y="20123"/>
                    <a:pt x="1710" y="19569"/>
                  </a:cubicBezTo>
                  <a:cubicBezTo>
                    <a:pt x="1435" y="19015"/>
                    <a:pt x="1252" y="18369"/>
                    <a:pt x="1069" y="17815"/>
                  </a:cubicBezTo>
                  <a:cubicBezTo>
                    <a:pt x="886" y="17262"/>
                    <a:pt x="703" y="16800"/>
                    <a:pt x="429" y="16200"/>
                  </a:cubicBezTo>
                  <a:cubicBezTo>
                    <a:pt x="154" y="15600"/>
                    <a:pt x="-212" y="14862"/>
                    <a:pt x="154" y="14492"/>
                  </a:cubicBezTo>
                  <a:cubicBezTo>
                    <a:pt x="520" y="14123"/>
                    <a:pt x="1619" y="14123"/>
                    <a:pt x="3998" y="13338"/>
                  </a:cubicBezTo>
                  <a:cubicBezTo>
                    <a:pt x="6378" y="12554"/>
                    <a:pt x="10039" y="10985"/>
                    <a:pt x="12968" y="9092"/>
                  </a:cubicBezTo>
                  <a:cubicBezTo>
                    <a:pt x="15896" y="7200"/>
                    <a:pt x="18093" y="4985"/>
                    <a:pt x="19374" y="3600"/>
                  </a:cubicBezTo>
                  <a:cubicBezTo>
                    <a:pt x="20656" y="2215"/>
                    <a:pt x="21022" y="1662"/>
                    <a:pt x="21205" y="1800"/>
                  </a:cubicBezTo>
                  <a:cubicBezTo>
                    <a:pt x="21388" y="1938"/>
                    <a:pt x="21388" y="2769"/>
                    <a:pt x="21022" y="4938"/>
                  </a:cubicBezTo>
                  <a:cubicBezTo>
                    <a:pt x="20656" y="7108"/>
                    <a:pt x="19924" y="10615"/>
                    <a:pt x="19557" y="13246"/>
                  </a:cubicBezTo>
                  <a:cubicBezTo>
                    <a:pt x="19191" y="15877"/>
                    <a:pt x="19191" y="17631"/>
                    <a:pt x="19466" y="18877"/>
                  </a:cubicBezTo>
                  <a:cubicBezTo>
                    <a:pt x="19741" y="20123"/>
                    <a:pt x="20290" y="20862"/>
                    <a:pt x="2083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8701041" y="647700"/>
              <a:ext cx="91796" cy="118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262" fill="norm" stroke="1" extrusionOk="0">
                  <a:moveTo>
                    <a:pt x="10981" y="9095"/>
                  </a:moveTo>
                  <a:cubicBezTo>
                    <a:pt x="10490" y="6063"/>
                    <a:pt x="9999" y="3032"/>
                    <a:pt x="8772" y="2274"/>
                  </a:cubicBezTo>
                  <a:cubicBezTo>
                    <a:pt x="7545" y="1516"/>
                    <a:pt x="5581" y="3032"/>
                    <a:pt x="3863" y="5684"/>
                  </a:cubicBezTo>
                  <a:cubicBezTo>
                    <a:pt x="2145" y="8337"/>
                    <a:pt x="672" y="12126"/>
                    <a:pt x="181" y="14968"/>
                  </a:cubicBezTo>
                  <a:cubicBezTo>
                    <a:pt x="-310" y="17811"/>
                    <a:pt x="181" y="19705"/>
                    <a:pt x="1899" y="20653"/>
                  </a:cubicBezTo>
                  <a:cubicBezTo>
                    <a:pt x="3617" y="21600"/>
                    <a:pt x="6563" y="21600"/>
                    <a:pt x="9999" y="19516"/>
                  </a:cubicBezTo>
                  <a:cubicBezTo>
                    <a:pt x="13435" y="17432"/>
                    <a:pt x="17363" y="13263"/>
                    <a:pt x="19326" y="9663"/>
                  </a:cubicBezTo>
                  <a:cubicBezTo>
                    <a:pt x="21290" y="6063"/>
                    <a:pt x="21290" y="3032"/>
                    <a:pt x="2129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9046836" y="514350"/>
              <a:ext cx="254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86"/>
                    <a:pt x="7200" y="10971"/>
                    <a:pt x="3600" y="14571"/>
                  </a:cubicBezTo>
                  <a:cubicBezTo>
                    <a:pt x="0" y="18171"/>
                    <a:pt x="0" y="198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9082673" y="410944"/>
              <a:ext cx="34014" cy="58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0746" fill="norm" stroke="1" extrusionOk="0">
                  <a:moveTo>
                    <a:pt x="1358" y="20746"/>
                  </a:moveTo>
                  <a:cubicBezTo>
                    <a:pt x="88" y="13298"/>
                    <a:pt x="-1183" y="5849"/>
                    <a:pt x="1993" y="2498"/>
                  </a:cubicBezTo>
                  <a:cubicBezTo>
                    <a:pt x="5170" y="-854"/>
                    <a:pt x="12793" y="-109"/>
                    <a:pt x="20417" y="6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9184465" y="400992"/>
              <a:ext cx="97322" cy="275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465" fill="norm" stroke="1" extrusionOk="0">
                  <a:moveTo>
                    <a:pt x="20690" y="916"/>
                  </a:moveTo>
                  <a:cubicBezTo>
                    <a:pt x="17540" y="422"/>
                    <a:pt x="14390" y="-73"/>
                    <a:pt x="10565" y="9"/>
                  </a:cubicBezTo>
                  <a:cubicBezTo>
                    <a:pt x="6740" y="92"/>
                    <a:pt x="2240" y="751"/>
                    <a:pt x="665" y="1988"/>
                  </a:cubicBezTo>
                  <a:cubicBezTo>
                    <a:pt x="-910" y="3225"/>
                    <a:pt x="440" y="5038"/>
                    <a:pt x="3365" y="7429"/>
                  </a:cubicBezTo>
                  <a:cubicBezTo>
                    <a:pt x="6290" y="9820"/>
                    <a:pt x="10790" y="12788"/>
                    <a:pt x="12815" y="15096"/>
                  </a:cubicBezTo>
                  <a:cubicBezTo>
                    <a:pt x="14840" y="17405"/>
                    <a:pt x="14390" y="19054"/>
                    <a:pt x="13040" y="20043"/>
                  </a:cubicBezTo>
                  <a:cubicBezTo>
                    <a:pt x="11690" y="21032"/>
                    <a:pt x="9440" y="21362"/>
                    <a:pt x="7190" y="21445"/>
                  </a:cubicBezTo>
                  <a:cubicBezTo>
                    <a:pt x="4940" y="21527"/>
                    <a:pt x="2690" y="21362"/>
                    <a:pt x="1565" y="20950"/>
                  </a:cubicBezTo>
                  <a:cubicBezTo>
                    <a:pt x="440" y="20538"/>
                    <a:pt x="440" y="19878"/>
                    <a:pt x="440" y="192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9488905" y="220876"/>
              <a:ext cx="167532" cy="463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89" fill="norm" stroke="1" extrusionOk="0">
                  <a:moveTo>
                    <a:pt x="15700" y="63"/>
                  </a:moveTo>
                  <a:cubicBezTo>
                    <a:pt x="14080" y="-34"/>
                    <a:pt x="12460" y="-132"/>
                    <a:pt x="10435" y="699"/>
                  </a:cubicBezTo>
                  <a:cubicBezTo>
                    <a:pt x="8410" y="1530"/>
                    <a:pt x="5980" y="3289"/>
                    <a:pt x="3955" y="5635"/>
                  </a:cubicBezTo>
                  <a:cubicBezTo>
                    <a:pt x="1930" y="7980"/>
                    <a:pt x="310" y="10912"/>
                    <a:pt x="40" y="13307"/>
                  </a:cubicBezTo>
                  <a:cubicBezTo>
                    <a:pt x="-230" y="15701"/>
                    <a:pt x="850" y="17558"/>
                    <a:pt x="3685" y="18829"/>
                  </a:cubicBezTo>
                  <a:cubicBezTo>
                    <a:pt x="6520" y="20100"/>
                    <a:pt x="11110" y="20784"/>
                    <a:pt x="14215" y="21126"/>
                  </a:cubicBezTo>
                  <a:cubicBezTo>
                    <a:pt x="17320" y="21468"/>
                    <a:pt x="18940" y="21468"/>
                    <a:pt x="19885" y="21175"/>
                  </a:cubicBezTo>
                  <a:cubicBezTo>
                    <a:pt x="20830" y="20882"/>
                    <a:pt x="21100" y="20295"/>
                    <a:pt x="21370" y="19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9451817" y="437018"/>
              <a:ext cx="738020" cy="280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24" fill="norm" stroke="1" extrusionOk="0">
                  <a:moveTo>
                    <a:pt x="967" y="6420"/>
                  </a:moveTo>
                  <a:cubicBezTo>
                    <a:pt x="597" y="5608"/>
                    <a:pt x="227" y="4796"/>
                    <a:pt x="72" y="3984"/>
                  </a:cubicBezTo>
                  <a:cubicBezTo>
                    <a:pt x="-82" y="3172"/>
                    <a:pt x="-20" y="2360"/>
                    <a:pt x="566" y="1548"/>
                  </a:cubicBezTo>
                  <a:cubicBezTo>
                    <a:pt x="1152" y="736"/>
                    <a:pt x="2263" y="-76"/>
                    <a:pt x="3312" y="5"/>
                  </a:cubicBezTo>
                  <a:cubicBezTo>
                    <a:pt x="4361" y="86"/>
                    <a:pt x="5349" y="1061"/>
                    <a:pt x="6028" y="3253"/>
                  </a:cubicBezTo>
                  <a:cubicBezTo>
                    <a:pt x="6707" y="5446"/>
                    <a:pt x="7077" y="8856"/>
                    <a:pt x="7262" y="11049"/>
                  </a:cubicBezTo>
                  <a:cubicBezTo>
                    <a:pt x="7447" y="13241"/>
                    <a:pt x="7447" y="14216"/>
                    <a:pt x="7324" y="15028"/>
                  </a:cubicBezTo>
                  <a:cubicBezTo>
                    <a:pt x="7200" y="15840"/>
                    <a:pt x="6953" y="16489"/>
                    <a:pt x="6707" y="16489"/>
                  </a:cubicBezTo>
                  <a:cubicBezTo>
                    <a:pt x="6460" y="16489"/>
                    <a:pt x="6213" y="15840"/>
                    <a:pt x="6244" y="14378"/>
                  </a:cubicBezTo>
                  <a:cubicBezTo>
                    <a:pt x="6275" y="12916"/>
                    <a:pt x="6583" y="10643"/>
                    <a:pt x="7046" y="8613"/>
                  </a:cubicBezTo>
                  <a:cubicBezTo>
                    <a:pt x="7509" y="6583"/>
                    <a:pt x="8126" y="4796"/>
                    <a:pt x="8620" y="3903"/>
                  </a:cubicBezTo>
                  <a:cubicBezTo>
                    <a:pt x="9113" y="3010"/>
                    <a:pt x="9484" y="3010"/>
                    <a:pt x="9731" y="3416"/>
                  </a:cubicBezTo>
                  <a:cubicBezTo>
                    <a:pt x="9977" y="3822"/>
                    <a:pt x="10101" y="4634"/>
                    <a:pt x="10101" y="6177"/>
                  </a:cubicBezTo>
                  <a:cubicBezTo>
                    <a:pt x="10101" y="7719"/>
                    <a:pt x="9977" y="9993"/>
                    <a:pt x="9947" y="11617"/>
                  </a:cubicBezTo>
                  <a:cubicBezTo>
                    <a:pt x="9916" y="13241"/>
                    <a:pt x="9977" y="14216"/>
                    <a:pt x="10163" y="14459"/>
                  </a:cubicBezTo>
                  <a:cubicBezTo>
                    <a:pt x="10348" y="14703"/>
                    <a:pt x="10656" y="14216"/>
                    <a:pt x="11119" y="13241"/>
                  </a:cubicBezTo>
                  <a:cubicBezTo>
                    <a:pt x="11582" y="12267"/>
                    <a:pt x="12199" y="10805"/>
                    <a:pt x="12662" y="9912"/>
                  </a:cubicBezTo>
                  <a:cubicBezTo>
                    <a:pt x="13125" y="9019"/>
                    <a:pt x="13433" y="8694"/>
                    <a:pt x="13649" y="8938"/>
                  </a:cubicBezTo>
                  <a:cubicBezTo>
                    <a:pt x="13865" y="9181"/>
                    <a:pt x="13989" y="9993"/>
                    <a:pt x="14205" y="10562"/>
                  </a:cubicBezTo>
                  <a:cubicBezTo>
                    <a:pt x="14421" y="11130"/>
                    <a:pt x="14729" y="11455"/>
                    <a:pt x="15223" y="11292"/>
                  </a:cubicBezTo>
                  <a:cubicBezTo>
                    <a:pt x="15717" y="11130"/>
                    <a:pt x="16396" y="10480"/>
                    <a:pt x="16889" y="9912"/>
                  </a:cubicBezTo>
                  <a:cubicBezTo>
                    <a:pt x="17383" y="9344"/>
                    <a:pt x="17692" y="8856"/>
                    <a:pt x="17939" y="8288"/>
                  </a:cubicBezTo>
                  <a:cubicBezTo>
                    <a:pt x="18185" y="7719"/>
                    <a:pt x="18371" y="7070"/>
                    <a:pt x="18247" y="6664"/>
                  </a:cubicBezTo>
                  <a:cubicBezTo>
                    <a:pt x="18124" y="6258"/>
                    <a:pt x="17692" y="6095"/>
                    <a:pt x="17075" y="6826"/>
                  </a:cubicBezTo>
                  <a:cubicBezTo>
                    <a:pt x="16457" y="7557"/>
                    <a:pt x="15655" y="9181"/>
                    <a:pt x="15254" y="10643"/>
                  </a:cubicBezTo>
                  <a:cubicBezTo>
                    <a:pt x="14853" y="12104"/>
                    <a:pt x="14853" y="13404"/>
                    <a:pt x="15964" y="15190"/>
                  </a:cubicBezTo>
                  <a:cubicBezTo>
                    <a:pt x="17075" y="16977"/>
                    <a:pt x="19296" y="19250"/>
                    <a:pt x="21518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5782936" y="1006210"/>
              <a:ext cx="616226" cy="441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61" fill="norm" stroke="1" extrusionOk="0">
                  <a:moveTo>
                    <a:pt x="0" y="21561"/>
                  </a:moveTo>
                  <a:cubicBezTo>
                    <a:pt x="740" y="20631"/>
                    <a:pt x="1479" y="19701"/>
                    <a:pt x="3107" y="18099"/>
                  </a:cubicBezTo>
                  <a:cubicBezTo>
                    <a:pt x="4734" y="16497"/>
                    <a:pt x="7249" y="14223"/>
                    <a:pt x="9653" y="12156"/>
                  </a:cubicBezTo>
                  <a:cubicBezTo>
                    <a:pt x="12058" y="10089"/>
                    <a:pt x="14351" y="8229"/>
                    <a:pt x="15682" y="7092"/>
                  </a:cubicBezTo>
                  <a:cubicBezTo>
                    <a:pt x="17014" y="5955"/>
                    <a:pt x="17384" y="5542"/>
                    <a:pt x="17568" y="5077"/>
                  </a:cubicBezTo>
                  <a:cubicBezTo>
                    <a:pt x="17753" y="4612"/>
                    <a:pt x="17753" y="4095"/>
                    <a:pt x="17568" y="3630"/>
                  </a:cubicBezTo>
                  <a:cubicBezTo>
                    <a:pt x="17384" y="3165"/>
                    <a:pt x="17014" y="2751"/>
                    <a:pt x="16607" y="2390"/>
                  </a:cubicBezTo>
                  <a:cubicBezTo>
                    <a:pt x="16200" y="2028"/>
                    <a:pt x="15756" y="1718"/>
                    <a:pt x="15349" y="1356"/>
                  </a:cubicBezTo>
                  <a:cubicBezTo>
                    <a:pt x="14942" y="994"/>
                    <a:pt x="14573" y="581"/>
                    <a:pt x="14684" y="323"/>
                  </a:cubicBezTo>
                  <a:cubicBezTo>
                    <a:pt x="14795" y="64"/>
                    <a:pt x="15386" y="-39"/>
                    <a:pt x="16422" y="13"/>
                  </a:cubicBezTo>
                  <a:cubicBezTo>
                    <a:pt x="17458" y="64"/>
                    <a:pt x="18937" y="271"/>
                    <a:pt x="19936" y="788"/>
                  </a:cubicBezTo>
                  <a:cubicBezTo>
                    <a:pt x="20934" y="1305"/>
                    <a:pt x="21452" y="2131"/>
                    <a:pt x="21526" y="3423"/>
                  </a:cubicBezTo>
                  <a:cubicBezTo>
                    <a:pt x="21600" y="4715"/>
                    <a:pt x="21230" y="6472"/>
                    <a:pt x="21008" y="7712"/>
                  </a:cubicBezTo>
                  <a:cubicBezTo>
                    <a:pt x="20786" y="8952"/>
                    <a:pt x="20712" y="9676"/>
                    <a:pt x="20638" y="10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6525886" y="825500"/>
              <a:ext cx="292101" cy="280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8704"/>
                  </a:moveTo>
                  <a:cubicBezTo>
                    <a:pt x="0" y="7737"/>
                    <a:pt x="0" y="6770"/>
                    <a:pt x="78" y="5803"/>
                  </a:cubicBezTo>
                  <a:cubicBezTo>
                    <a:pt x="157" y="4836"/>
                    <a:pt x="313" y="3869"/>
                    <a:pt x="391" y="3949"/>
                  </a:cubicBezTo>
                  <a:cubicBezTo>
                    <a:pt x="470" y="4030"/>
                    <a:pt x="470" y="5158"/>
                    <a:pt x="861" y="7818"/>
                  </a:cubicBezTo>
                  <a:cubicBezTo>
                    <a:pt x="1252" y="10478"/>
                    <a:pt x="2035" y="14669"/>
                    <a:pt x="2661" y="17167"/>
                  </a:cubicBezTo>
                  <a:cubicBezTo>
                    <a:pt x="3287" y="19666"/>
                    <a:pt x="3757" y="20472"/>
                    <a:pt x="4383" y="20955"/>
                  </a:cubicBezTo>
                  <a:cubicBezTo>
                    <a:pt x="5009" y="21439"/>
                    <a:pt x="5791" y="21600"/>
                    <a:pt x="6496" y="20794"/>
                  </a:cubicBezTo>
                  <a:cubicBezTo>
                    <a:pt x="7200" y="19988"/>
                    <a:pt x="7826" y="18215"/>
                    <a:pt x="8374" y="16845"/>
                  </a:cubicBezTo>
                  <a:cubicBezTo>
                    <a:pt x="8922" y="15475"/>
                    <a:pt x="9391" y="14507"/>
                    <a:pt x="9861" y="14507"/>
                  </a:cubicBezTo>
                  <a:cubicBezTo>
                    <a:pt x="10330" y="14507"/>
                    <a:pt x="10800" y="15475"/>
                    <a:pt x="11348" y="16522"/>
                  </a:cubicBezTo>
                  <a:cubicBezTo>
                    <a:pt x="11896" y="17570"/>
                    <a:pt x="12522" y="18699"/>
                    <a:pt x="13226" y="19263"/>
                  </a:cubicBezTo>
                  <a:cubicBezTo>
                    <a:pt x="13930" y="19827"/>
                    <a:pt x="14713" y="19827"/>
                    <a:pt x="15652" y="18860"/>
                  </a:cubicBezTo>
                  <a:cubicBezTo>
                    <a:pt x="16591" y="17893"/>
                    <a:pt x="17687" y="15958"/>
                    <a:pt x="18704" y="12654"/>
                  </a:cubicBezTo>
                  <a:cubicBezTo>
                    <a:pt x="19722" y="9349"/>
                    <a:pt x="20661" y="467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4052808" y="2837232"/>
              <a:ext cx="219312" cy="341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375" fill="norm" stroke="1" extrusionOk="0">
                  <a:moveTo>
                    <a:pt x="11181" y="3257"/>
                  </a:moveTo>
                  <a:cubicBezTo>
                    <a:pt x="10777" y="2329"/>
                    <a:pt x="10373" y="1402"/>
                    <a:pt x="9667" y="805"/>
                  </a:cubicBezTo>
                  <a:cubicBezTo>
                    <a:pt x="8960" y="209"/>
                    <a:pt x="7951" y="-56"/>
                    <a:pt x="7042" y="10"/>
                  </a:cubicBezTo>
                  <a:cubicBezTo>
                    <a:pt x="6134" y="77"/>
                    <a:pt x="5326" y="474"/>
                    <a:pt x="3913" y="2594"/>
                  </a:cubicBezTo>
                  <a:cubicBezTo>
                    <a:pt x="2500" y="4715"/>
                    <a:pt x="481" y="8557"/>
                    <a:pt x="78" y="11738"/>
                  </a:cubicBezTo>
                  <a:cubicBezTo>
                    <a:pt x="-326" y="14918"/>
                    <a:pt x="885" y="17436"/>
                    <a:pt x="2904" y="19092"/>
                  </a:cubicBezTo>
                  <a:cubicBezTo>
                    <a:pt x="4923" y="20749"/>
                    <a:pt x="7749" y="21544"/>
                    <a:pt x="10676" y="21345"/>
                  </a:cubicBezTo>
                  <a:cubicBezTo>
                    <a:pt x="13603" y="21146"/>
                    <a:pt x="16631" y="19954"/>
                    <a:pt x="18549" y="17436"/>
                  </a:cubicBezTo>
                  <a:cubicBezTo>
                    <a:pt x="20467" y="14918"/>
                    <a:pt x="21274" y="11075"/>
                    <a:pt x="20769" y="8160"/>
                  </a:cubicBezTo>
                  <a:cubicBezTo>
                    <a:pt x="20265" y="5245"/>
                    <a:pt x="18448" y="3257"/>
                    <a:pt x="15319" y="2197"/>
                  </a:cubicBezTo>
                  <a:cubicBezTo>
                    <a:pt x="12190" y="1137"/>
                    <a:pt x="7749" y="1004"/>
                    <a:pt x="3308" y="8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8644405" y="1204383"/>
              <a:ext cx="357982" cy="441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32" fill="norm" stroke="1" extrusionOk="0">
                  <a:moveTo>
                    <a:pt x="14542" y="2866"/>
                  </a:moveTo>
                  <a:cubicBezTo>
                    <a:pt x="14416" y="2252"/>
                    <a:pt x="14289" y="1638"/>
                    <a:pt x="13847" y="1075"/>
                  </a:cubicBezTo>
                  <a:cubicBezTo>
                    <a:pt x="13405" y="512"/>
                    <a:pt x="12647" y="0"/>
                    <a:pt x="11321" y="0"/>
                  </a:cubicBezTo>
                  <a:cubicBezTo>
                    <a:pt x="9995" y="0"/>
                    <a:pt x="8100" y="512"/>
                    <a:pt x="6205" y="2252"/>
                  </a:cubicBezTo>
                  <a:cubicBezTo>
                    <a:pt x="4310" y="3992"/>
                    <a:pt x="2416" y="6961"/>
                    <a:pt x="1279" y="9827"/>
                  </a:cubicBezTo>
                  <a:cubicBezTo>
                    <a:pt x="142" y="12694"/>
                    <a:pt x="-237" y="15458"/>
                    <a:pt x="142" y="17454"/>
                  </a:cubicBezTo>
                  <a:cubicBezTo>
                    <a:pt x="521" y="19450"/>
                    <a:pt x="1658" y="20679"/>
                    <a:pt x="3174" y="21139"/>
                  </a:cubicBezTo>
                  <a:cubicBezTo>
                    <a:pt x="4689" y="21600"/>
                    <a:pt x="6584" y="21293"/>
                    <a:pt x="8416" y="19604"/>
                  </a:cubicBezTo>
                  <a:cubicBezTo>
                    <a:pt x="10247" y="17915"/>
                    <a:pt x="12016" y="14844"/>
                    <a:pt x="12774" y="11670"/>
                  </a:cubicBezTo>
                  <a:cubicBezTo>
                    <a:pt x="13531" y="8497"/>
                    <a:pt x="13279" y="5221"/>
                    <a:pt x="12774" y="3173"/>
                  </a:cubicBezTo>
                  <a:cubicBezTo>
                    <a:pt x="12268" y="1126"/>
                    <a:pt x="11510" y="307"/>
                    <a:pt x="10121" y="205"/>
                  </a:cubicBezTo>
                  <a:cubicBezTo>
                    <a:pt x="8731" y="102"/>
                    <a:pt x="6710" y="717"/>
                    <a:pt x="5195" y="2201"/>
                  </a:cubicBezTo>
                  <a:cubicBezTo>
                    <a:pt x="3679" y="3685"/>
                    <a:pt x="2668" y="6040"/>
                    <a:pt x="2858" y="7729"/>
                  </a:cubicBezTo>
                  <a:cubicBezTo>
                    <a:pt x="3047" y="9418"/>
                    <a:pt x="4437" y="10442"/>
                    <a:pt x="6900" y="10800"/>
                  </a:cubicBezTo>
                  <a:cubicBezTo>
                    <a:pt x="9363" y="11158"/>
                    <a:pt x="12900" y="10851"/>
                    <a:pt x="15489" y="10544"/>
                  </a:cubicBezTo>
                  <a:cubicBezTo>
                    <a:pt x="18079" y="10237"/>
                    <a:pt x="19721" y="9930"/>
                    <a:pt x="21363" y="96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9107892" y="1346200"/>
              <a:ext cx="148495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351" y="21600"/>
                  </a:moveTo>
                  <a:cubicBezTo>
                    <a:pt x="47" y="18000"/>
                    <a:pt x="-257" y="14400"/>
                    <a:pt x="351" y="12000"/>
                  </a:cubicBezTo>
                  <a:cubicBezTo>
                    <a:pt x="960" y="9600"/>
                    <a:pt x="2481" y="8400"/>
                    <a:pt x="6132" y="6600"/>
                  </a:cubicBezTo>
                  <a:cubicBezTo>
                    <a:pt x="9782" y="4800"/>
                    <a:pt x="15563" y="2400"/>
                    <a:pt x="213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9077457" y="1511300"/>
              <a:ext cx="255130" cy="47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242" fill="norm" stroke="1" extrusionOk="0">
                  <a:moveTo>
                    <a:pt x="4915" y="11270"/>
                  </a:moveTo>
                  <a:cubicBezTo>
                    <a:pt x="4023" y="13148"/>
                    <a:pt x="3130" y="15026"/>
                    <a:pt x="2148" y="16904"/>
                  </a:cubicBezTo>
                  <a:cubicBezTo>
                    <a:pt x="1167" y="18783"/>
                    <a:pt x="96" y="20661"/>
                    <a:pt x="6" y="21130"/>
                  </a:cubicBezTo>
                  <a:cubicBezTo>
                    <a:pt x="-83" y="21600"/>
                    <a:pt x="810" y="20661"/>
                    <a:pt x="4558" y="16904"/>
                  </a:cubicBezTo>
                  <a:cubicBezTo>
                    <a:pt x="8307" y="13148"/>
                    <a:pt x="14912" y="6574"/>
                    <a:pt x="215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9443623" y="1202616"/>
              <a:ext cx="225514" cy="368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269" fill="norm" stroke="1" extrusionOk="0">
                  <a:moveTo>
                    <a:pt x="18479" y="5350"/>
                  </a:moveTo>
                  <a:cubicBezTo>
                    <a:pt x="17066" y="3641"/>
                    <a:pt x="15653" y="1933"/>
                    <a:pt x="14240" y="1078"/>
                  </a:cubicBezTo>
                  <a:cubicBezTo>
                    <a:pt x="12827" y="224"/>
                    <a:pt x="11414" y="224"/>
                    <a:pt x="9294" y="1505"/>
                  </a:cubicBezTo>
                  <a:cubicBezTo>
                    <a:pt x="7174" y="2787"/>
                    <a:pt x="4348" y="5350"/>
                    <a:pt x="2531" y="8339"/>
                  </a:cubicBezTo>
                  <a:cubicBezTo>
                    <a:pt x="714" y="11329"/>
                    <a:pt x="-93" y="14746"/>
                    <a:pt x="8" y="17004"/>
                  </a:cubicBezTo>
                  <a:cubicBezTo>
                    <a:pt x="109" y="19261"/>
                    <a:pt x="1118" y="20360"/>
                    <a:pt x="2733" y="20909"/>
                  </a:cubicBezTo>
                  <a:cubicBezTo>
                    <a:pt x="4348" y="21458"/>
                    <a:pt x="6569" y="21458"/>
                    <a:pt x="9193" y="20360"/>
                  </a:cubicBezTo>
                  <a:cubicBezTo>
                    <a:pt x="11817" y="19261"/>
                    <a:pt x="14845" y="17065"/>
                    <a:pt x="16561" y="14136"/>
                  </a:cubicBezTo>
                  <a:cubicBezTo>
                    <a:pt x="18277" y="11207"/>
                    <a:pt x="18681" y="7546"/>
                    <a:pt x="18378" y="5044"/>
                  </a:cubicBezTo>
                  <a:cubicBezTo>
                    <a:pt x="18075" y="2543"/>
                    <a:pt x="17066" y="1200"/>
                    <a:pt x="15350" y="529"/>
                  </a:cubicBezTo>
                  <a:cubicBezTo>
                    <a:pt x="13634" y="-142"/>
                    <a:pt x="11212" y="-142"/>
                    <a:pt x="8991" y="346"/>
                  </a:cubicBezTo>
                  <a:cubicBezTo>
                    <a:pt x="6771" y="834"/>
                    <a:pt x="4752" y="1811"/>
                    <a:pt x="3541" y="2665"/>
                  </a:cubicBezTo>
                  <a:cubicBezTo>
                    <a:pt x="2329" y="3519"/>
                    <a:pt x="1926" y="4251"/>
                    <a:pt x="1825" y="4922"/>
                  </a:cubicBezTo>
                  <a:cubicBezTo>
                    <a:pt x="1724" y="5594"/>
                    <a:pt x="1926" y="6204"/>
                    <a:pt x="5257" y="6753"/>
                  </a:cubicBezTo>
                  <a:cubicBezTo>
                    <a:pt x="8587" y="7302"/>
                    <a:pt x="15047" y="7790"/>
                    <a:pt x="21507" y="8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9667255" y="1473200"/>
              <a:ext cx="90782" cy="182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406" fill="norm" stroke="1" extrusionOk="0">
                  <a:moveTo>
                    <a:pt x="21054" y="5959"/>
                  </a:moveTo>
                  <a:cubicBezTo>
                    <a:pt x="16636" y="5959"/>
                    <a:pt x="12218" y="5959"/>
                    <a:pt x="8536" y="7945"/>
                  </a:cubicBezTo>
                  <a:cubicBezTo>
                    <a:pt x="4854" y="9931"/>
                    <a:pt x="1909" y="13903"/>
                    <a:pt x="681" y="16510"/>
                  </a:cubicBezTo>
                  <a:cubicBezTo>
                    <a:pt x="-546" y="19117"/>
                    <a:pt x="-55" y="20359"/>
                    <a:pt x="1663" y="20979"/>
                  </a:cubicBezTo>
                  <a:cubicBezTo>
                    <a:pt x="3381" y="21600"/>
                    <a:pt x="6327" y="21600"/>
                    <a:pt x="9763" y="20607"/>
                  </a:cubicBezTo>
                  <a:cubicBezTo>
                    <a:pt x="13199" y="19614"/>
                    <a:pt x="17127" y="17628"/>
                    <a:pt x="18354" y="14524"/>
                  </a:cubicBezTo>
                  <a:cubicBezTo>
                    <a:pt x="19581" y="11421"/>
                    <a:pt x="18109" y="7200"/>
                    <a:pt x="14918" y="4593"/>
                  </a:cubicBezTo>
                  <a:cubicBezTo>
                    <a:pt x="11727" y="1986"/>
                    <a:pt x="6818" y="993"/>
                    <a:pt x="190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6373486" y="2032000"/>
              <a:ext cx="12701" cy="694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7200" y="1910"/>
                    <a:pt x="3600" y="3820"/>
                    <a:pt x="1800" y="5960"/>
                  </a:cubicBezTo>
                  <a:cubicBezTo>
                    <a:pt x="0" y="8100"/>
                    <a:pt x="0" y="10471"/>
                    <a:pt x="0" y="13006"/>
                  </a:cubicBezTo>
                  <a:cubicBezTo>
                    <a:pt x="0" y="15541"/>
                    <a:pt x="0" y="18241"/>
                    <a:pt x="0" y="19756"/>
                  </a:cubicBezTo>
                  <a:cubicBezTo>
                    <a:pt x="0" y="21271"/>
                    <a:pt x="0" y="21600"/>
                    <a:pt x="3600" y="21600"/>
                  </a:cubicBezTo>
                  <a:cubicBezTo>
                    <a:pt x="7200" y="21600"/>
                    <a:pt x="14400" y="21271"/>
                    <a:pt x="21600" y="209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6124227" y="2927855"/>
              <a:ext cx="211160" cy="307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70" fill="norm" stroke="1" extrusionOk="0">
                  <a:moveTo>
                    <a:pt x="5937" y="2184"/>
                  </a:moveTo>
                  <a:cubicBezTo>
                    <a:pt x="6792" y="1444"/>
                    <a:pt x="7648" y="705"/>
                    <a:pt x="8931" y="335"/>
                  </a:cubicBezTo>
                  <a:cubicBezTo>
                    <a:pt x="10214" y="-35"/>
                    <a:pt x="11925" y="-35"/>
                    <a:pt x="13315" y="39"/>
                  </a:cubicBezTo>
                  <a:cubicBezTo>
                    <a:pt x="14705" y="113"/>
                    <a:pt x="15775" y="261"/>
                    <a:pt x="16416" y="705"/>
                  </a:cubicBezTo>
                  <a:cubicBezTo>
                    <a:pt x="17058" y="1149"/>
                    <a:pt x="17272" y="1888"/>
                    <a:pt x="15775" y="3738"/>
                  </a:cubicBezTo>
                  <a:cubicBezTo>
                    <a:pt x="14278" y="5587"/>
                    <a:pt x="11070" y="8546"/>
                    <a:pt x="8183" y="11135"/>
                  </a:cubicBezTo>
                  <a:cubicBezTo>
                    <a:pt x="5295" y="13724"/>
                    <a:pt x="2729" y="15943"/>
                    <a:pt x="1339" y="17570"/>
                  </a:cubicBezTo>
                  <a:cubicBezTo>
                    <a:pt x="-51" y="19198"/>
                    <a:pt x="-265" y="20233"/>
                    <a:pt x="270" y="20825"/>
                  </a:cubicBezTo>
                  <a:cubicBezTo>
                    <a:pt x="804" y="21417"/>
                    <a:pt x="2087" y="21565"/>
                    <a:pt x="5188" y="21417"/>
                  </a:cubicBezTo>
                  <a:cubicBezTo>
                    <a:pt x="8289" y="21269"/>
                    <a:pt x="13208" y="20825"/>
                    <a:pt x="16202" y="20455"/>
                  </a:cubicBezTo>
                  <a:cubicBezTo>
                    <a:pt x="19196" y="20086"/>
                    <a:pt x="20266" y="19790"/>
                    <a:pt x="21335" y="19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6292642" y="3155950"/>
              <a:ext cx="157045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13592" y="0"/>
                  </a:moveTo>
                  <a:cubicBezTo>
                    <a:pt x="12152" y="4985"/>
                    <a:pt x="10712" y="9969"/>
                    <a:pt x="9416" y="13154"/>
                  </a:cubicBezTo>
                  <a:cubicBezTo>
                    <a:pt x="8120" y="16338"/>
                    <a:pt x="6968" y="17723"/>
                    <a:pt x="5672" y="18554"/>
                  </a:cubicBezTo>
                  <a:cubicBezTo>
                    <a:pt x="4376" y="19385"/>
                    <a:pt x="2936" y="19662"/>
                    <a:pt x="1784" y="19246"/>
                  </a:cubicBezTo>
                  <a:cubicBezTo>
                    <a:pt x="632" y="18831"/>
                    <a:pt x="-232" y="17723"/>
                    <a:pt x="56" y="16892"/>
                  </a:cubicBezTo>
                  <a:cubicBezTo>
                    <a:pt x="344" y="16062"/>
                    <a:pt x="1784" y="15508"/>
                    <a:pt x="4088" y="15785"/>
                  </a:cubicBezTo>
                  <a:cubicBezTo>
                    <a:pt x="6392" y="16062"/>
                    <a:pt x="9560" y="17169"/>
                    <a:pt x="12584" y="18277"/>
                  </a:cubicBezTo>
                  <a:cubicBezTo>
                    <a:pt x="15608" y="19385"/>
                    <a:pt x="18488" y="20492"/>
                    <a:pt x="2136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6468736" y="3162300"/>
              <a:ext cx="381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54"/>
                    <a:pt x="12000" y="1108"/>
                    <a:pt x="8400" y="2954"/>
                  </a:cubicBezTo>
                  <a:cubicBezTo>
                    <a:pt x="4800" y="4800"/>
                    <a:pt x="2400" y="7938"/>
                    <a:pt x="1200" y="11262"/>
                  </a:cubicBezTo>
                  <a:cubicBezTo>
                    <a:pt x="0" y="14585"/>
                    <a:pt x="0" y="180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6532236" y="3277544"/>
              <a:ext cx="177801" cy="154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2497"/>
                  </a:moveTo>
                  <a:cubicBezTo>
                    <a:pt x="1029" y="1329"/>
                    <a:pt x="2057" y="162"/>
                    <a:pt x="3086" y="16"/>
                  </a:cubicBezTo>
                  <a:cubicBezTo>
                    <a:pt x="4114" y="-130"/>
                    <a:pt x="5143" y="746"/>
                    <a:pt x="6429" y="2497"/>
                  </a:cubicBezTo>
                  <a:cubicBezTo>
                    <a:pt x="7714" y="4248"/>
                    <a:pt x="9257" y="6875"/>
                    <a:pt x="9771" y="9794"/>
                  </a:cubicBezTo>
                  <a:cubicBezTo>
                    <a:pt x="10286" y="12713"/>
                    <a:pt x="9771" y="15924"/>
                    <a:pt x="9900" y="18113"/>
                  </a:cubicBezTo>
                  <a:cubicBezTo>
                    <a:pt x="10029" y="20302"/>
                    <a:pt x="10800" y="21470"/>
                    <a:pt x="12857" y="21324"/>
                  </a:cubicBezTo>
                  <a:cubicBezTo>
                    <a:pt x="14914" y="21178"/>
                    <a:pt x="18257" y="19719"/>
                    <a:pt x="21600" y="182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6449686" y="2187462"/>
              <a:ext cx="178364" cy="409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40" fill="norm" stroke="1" extrusionOk="0">
                  <a:moveTo>
                    <a:pt x="20584" y="1834"/>
                  </a:moveTo>
                  <a:cubicBezTo>
                    <a:pt x="21092" y="1058"/>
                    <a:pt x="21600" y="283"/>
                    <a:pt x="21346" y="62"/>
                  </a:cubicBezTo>
                  <a:cubicBezTo>
                    <a:pt x="21092" y="-160"/>
                    <a:pt x="20075" y="172"/>
                    <a:pt x="18169" y="1834"/>
                  </a:cubicBezTo>
                  <a:cubicBezTo>
                    <a:pt x="16264" y="3495"/>
                    <a:pt x="13468" y="6486"/>
                    <a:pt x="10419" y="9366"/>
                  </a:cubicBezTo>
                  <a:cubicBezTo>
                    <a:pt x="7369" y="12246"/>
                    <a:pt x="4066" y="15015"/>
                    <a:pt x="2287" y="17009"/>
                  </a:cubicBezTo>
                  <a:cubicBezTo>
                    <a:pt x="508" y="19003"/>
                    <a:pt x="254" y="20222"/>
                    <a:pt x="0" y="21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6593428" y="2324100"/>
              <a:ext cx="129309" cy="247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246" fill="norm" stroke="1" extrusionOk="0">
                  <a:moveTo>
                    <a:pt x="21283" y="0"/>
                  </a:moveTo>
                  <a:cubicBezTo>
                    <a:pt x="15360" y="4719"/>
                    <a:pt x="9438" y="9439"/>
                    <a:pt x="5954" y="12252"/>
                  </a:cubicBezTo>
                  <a:cubicBezTo>
                    <a:pt x="2470" y="15066"/>
                    <a:pt x="1425" y="15973"/>
                    <a:pt x="728" y="17334"/>
                  </a:cubicBezTo>
                  <a:cubicBezTo>
                    <a:pt x="31" y="18696"/>
                    <a:pt x="-317" y="20511"/>
                    <a:pt x="380" y="21055"/>
                  </a:cubicBezTo>
                  <a:cubicBezTo>
                    <a:pt x="1077" y="21600"/>
                    <a:pt x="2818" y="20874"/>
                    <a:pt x="4560" y="201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6698425" y="2393950"/>
              <a:ext cx="87812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600" fill="norm" stroke="1" extrusionOk="0">
                  <a:moveTo>
                    <a:pt x="21335" y="0"/>
                  </a:moveTo>
                  <a:cubicBezTo>
                    <a:pt x="15678" y="5116"/>
                    <a:pt x="10021" y="10232"/>
                    <a:pt x="6421" y="13168"/>
                  </a:cubicBezTo>
                  <a:cubicBezTo>
                    <a:pt x="2821" y="16105"/>
                    <a:pt x="1278" y="16863"/>
                    <a:pt x="506" y="17905"/>
                  </a:cubicBezTo>
                  <a:cubicBezTo>
                    <a:pt x="-265" y="18947"/>
                    <a:pt x="-265" y="20274"/>
                    <a:pt x="1278" y="20937"/>
                  </a:cubicBezTo>
                  <a:cubicBezTo>
                    <a:pt x="2821" y="21600"/>
                    <a:pt x="5906" y="21600"/>
                    <a:pt x="899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6779886" y="2527300"/>
              <a:ext cx="1079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94" y="5815"/>
                    <a:pt x="10588" y="11631"/>
                    <a:pt x="6988" y="15231"/>
                  </a:cubicBezTo>
                  <a:cubicBezTo>
                    <a:pt x="3388" y="18831"/>
                    <a:pt x="1694" y="202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1126183" y="2692855"/>
              <a:ext cx="45646" cy="56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2" h="20662" fill="norm" stroke="1" extrusionOk="0">
                  <a:moveTo>
                    <a:pt x="15064" y="6776"/>
                  </a:moveTo>
                  <a:cubicBezTo>
                    <a:pt x="10369" y="6005"/>
                    <a:pt x="5673" y="5233"/>
                    <a:pt x="2856" y="6776"/>
                  </a:cubicBezTo>
                  <a:cubicBezTo>
                    <a:pt x="38" y="8319"/>
                    <a:pt x="-901" y="12176"/>
                    <a:pt x="977" y="14876"/>
                  </a:cubicBezTo>
                  <a:cubicBezTo>
                    <a:pt x="2856" y="17576"/>
                    <a:pt x="7551" y="19119"/>
                    <a:pt x="11308" y="18348"/>
                  </a:cubicBezTo>
                  <a:cubicBezTo>
                    <a:pt x="15064" y="17576"/>
                    <a:pt x="17882" y="14491"/>
                    <a:pt x="19290" y="10633"/>
                  </a:cubicBezTo>
                  <a:cubicBezTo>
                    <a:pt x="20699" y="6776"/>
                    <a:pt x="20699" y="2148"/>
                    <a:pt x="18351" y="605"/>
                  </a:cubicBezTo>
                  <a:cubicBezTo>
                    <a:pt x="16003" y="-938"/>
                    <a:pt x="11308" y="605"/>
                    <a:pt x="7551" y="3691"/>
                  </a:cubicBezTo>
                  <a:cubicBezTo>
                    <a:pt x="3795" y="6776"/>
                    <a:pt x="977" y="11405"/>
                    <a:pt x="2856" y="14491"/>
                  </a:cubicBezTo>
                  <a:cubicBezTo>
                    <a:pt x="4734" y="17576"/>
                    <a:pt x="11308" y="19119"/>
                    <a:pt x="17882" y="206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1058536" y="3028949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1223636" y="2941637"/>
              <a:ext cx="228601" cy="269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5400"/>
                  </a:moveTo>
                  <a:cubicBezTo>
                    <a:pt x="0" y="4562"/>
                    <a:pt x="0" y="3725"/>
                    <a:pt x="1400" y="2804"/>
                  </a:cubicBezTo>
                  <a:cubicBezTo>
                    <a:pt x="2800" y="1883"/>
                    <a:pt x="5600" y="879"/>
                    <a:pt x="7600" y="376"/>
                  </a:cubicBezTo>
                  <a:cubicBezTo>
                    <a:pt x="9600" y="-126"/>
                    <a:pt x="10800" y="-126"/>
                    <a:pt x="11500" y="376"/>
                  </a:cubicBezTo>
                  <a:cubicBezTo>
                    <a:pt x="12200" y="879"/>
                    <a:pt x="12400" y="1883"/>
                    <a:pt x="11300" y="4479"/>
                  </a:cubicBezTo>
                  <a:cubicBezTo>
                    <a:pt x="10200" y="7074"/>
                    <a:pt x="7800" y="11260"/>
                    <a:pt x="6200" y="13939"/>
                  </a:cubicBezTo>
                  <a:cubicBezTo>
                    <a:pt x="4600" y="16618"/>
                    <a:pt x="3800" y="17790"/>
                    <a:pt x="3300" y="18795"/>
                  </a:cubicBezTo>
                  <a:cubicBezTo>
                    <a:pt x="2800" y="19800"/>
                    <a:pt x="2600" y="20637"/>
                    <a:pt x="3000" y="21055"/>
                  </a:cubicBezTo>
                  <a:cubicBezTo>
                    <a:pt x="3400" y="21474"/>
                    <a:pt x="4400" y="21474"/>
                    <a:pt x="7600" y="20637"/>
                  </a:cubicBezTo>
                  <a:cubicBezTo>
                    <a:pt x="10800" y="19800"/>
                    <a:pt x="16200" y="18125"/>
                    <a:pt x="21600" y="16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1411884" y="3073400"/>
              <a:ext cx="129253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15003" y="0"/>
                  </a:moveTo>
                  <a:cubicBezTo>
                    <a:pt x="13609" y="4221"/>
                    <a:pt x="12216" y="8441"/>
                    <a:pt x="11171" y="11297"/>
                  </a:cubicBezTo>
                  <a:cubicBezTo>
                    <a:pt x="10126" y="14152"/>
                    <a:pt x="9429" y="15641"/>
                    <a:pt x="8384" y="16759"/>
                  </a:cubicBezTo>
                  <a:cubicBezTo>
                    <a:pt x="7339" y="17876"/>
                    <a:pt x="5945" y="18621"/>
                    <a:pt x="4551" y="18621"/>
                  </a:cubicBezTo>
                  <a:cubicBezTo>
                    <a:pt x="3158" y="18621"/>
                    <a:pt x="1764" y="17876"/>
                    <a:pt x="893" y="16883"/>
                  </a:cubicBezTo>
                  <a:cubicBezTo>
                    <a:pt x="22" y="15890"/>
                    <a:pt x="-326" y="14648"/>
                    <a:pt x="371" y="14028"/>
                  </a:cubicBezTo>
                  <a:cubicBezTo>
                    <a:pt x="1068" y="13407"/>
                    <a:pt x="2809" y="13407"/>
                    <a:pt x="6468" y="14772"/>
                  </a:cubicBezTo>
                  <a:cubicBezTo>
                    <a:pt x="10126" y="16138"/>
                    <a:pt x="15700" y="18869"/>
                    <a:pt x="2127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1563858" y="3079750"/>
              <a:ext cx="21729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960"/>
                    <a:pt x="4448" y="7920"/>
                    <a:pt x="1502" y="11520"/>
                  </a:cubicBezTo>
                  <a:cubicBezTo>
                    <a:pt x="-1443" y="15120"/>
                    <a:pt x="521" y="18360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1585586" y="3191056"/>
              <a:ext cx="285751" cy="201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3" fill="norm" stroke="1" extrusionOk="0">
                  <a:moveTo>
                    <a:pt x="0" y="4279"/>
                  </a:moveTo>
                  <a:cubicBezTo>
                    <a:pt x="320" y="3177"/>
                    <a:pt x="640" y="2074"/>
                    <a:pt x="1520" y="1193"/>
                  </a:cubicBezTo>
                  <a:cubicBezTo>
                    <a:pt x="2400" y="311"/>
                    <a:pt x="3840" y="-350"/>
                    <a:pt x="5040" y="201"/>
                  </a:cubicBezTo>
                  <a:cubicBezTo>
                    <a:pt x="6240" y="752"/>
                    <a:pt x="7200" y="2515"/>
                    <a:pt x="7520" y="5601"/>
                  </a:cubicBezTo>
                  <a:cubicBezTo>
                    <a:pt x="7840" y="8687"/>
                    <a:pt x="7520" y="13095"/>
                    <a:pt x="7360" y="15960"/>
                  </a:cubicBezTo>
                  <a:cubicBezTo>
                    <a:pt x="7200" y="18826"/>
                    <a:pt x="7200" y="20148"/>
                    <a:pt x="7600" y="20699"/>
                  </a:cubicBezTo>
                  <a:cubicBezTo>
                    <a:pt x="8000" y="21250"/>
                    <a:pt x="8800" y="21030"/>
                    <a:pt x="11200" y="19156"/>
                  </a:cubicBezTo>
                  <a:cubicBezTo>
                    <a:pt x="13600" y="17283"/>
                    <a:pt x="17600" y="13756"/>
                    <a:pt x="21600" y="102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1109336" y="2336800"/>
              <a:ext cx="19614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3484"/>
                    <a:pt x="17280" y="6968"/>
                    <a:pt x="19440" y="10568"/>
                  </a:cubicBezTo>
                  <a:cubicBezTo>
                    <a:pt x="21600" y="14168"/>
                    <a:pt x="17280" y="17884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429886" y="2349500"/>
              <a:ext cx="279401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55" y="2329"/>
                    <a:pt x="19309" y="4659"/>
                    <a:pt x="16855" y="7465"/>
                  </a:cubicBezTo>
                  <a:cubicBezTo>
                    <a:pt x="14400" y="10271"/>
                    <a:pt x="10636" y="13553"/>
                    <a:pt x="7609" y="15988"/>
                  </a:cubicBezTo>
                  <a:cubicBezTo>
                    <a:pt x="4582" y="18424"/>
                    <a:pt x="2291" y="200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704860" y="2413000"/>
              <a:ext cx="368209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10197" y="0"/>
                  </a:moveTo>
                  <a:cubicBezTo>
                    <a:pt x="10811" y="0"/>
                    <a:pt x="11424" y="0"/>
                    <a:pt x="11486" y="355"/>
                  </a:cubicBezTo>
                  <a:cubicBezTo>
                    <a:pt x="11547" y="710"/>
                    <a:pt x="11056" y="1420"/>
                    <a:pt x="9583" y="3296"/>
                  </a:cubicBezTo>
                  <a:cubicBezTo>
                    <a:pt x="8111" y="5172"/>
                    <a:pt x="5656" y="8214"/>
                    <a:pt x="3877" y="10394"/>
                  </a:cubicBezTo>
                  <a:cubicBezTo>
                    <a:pt x="2097" y="12575"/>
                    <a:pt x="993" y="13893"/>
                    <a:pt x="440" y="14856"/>
                  </a:cubicBezTo>
                  <a:cubicBezTo>
                    <a:pt x="-112" y="15820"/>
                    <a:pt x="-112" y="16428"/>
                    <a:pt x="256" y="16530"/>
                  </a:cubicBezTo>
                  <a:cubicBezTo>
                    <a:pt x="624" y="16631"/>
                    <a:pt x="1361" y="16225"/>
                    <a:pt x="2772" y="15008"/>
                  </a:cubicBezTo>
                  <a:cubicBezTo>
                    <a:pt x="4183" y="13792"/>
                    <a:pt x="6270" y="11763"/>
                    <a:pt x="7988" y="10242"/>
                  </a:cubicBezTo>
                  <a:cubicBezTo>
                    <a:pt x="9706" y="8721"/>
                    <a:pt x="11056" y="7707"/>
                    <a:pt x="12038" y="7099"/>
                  </a:cubicBezTo>
                  <a:cubicBezTo>
                    <a:pt x="13020" y="6490"/>
                    <a:pt x="13633" y="6287"/>
                    <a:pt x="13756" y="6439"/>
                  </a:cubicBezTo>
                  <a:cubicBezTo>
                    <a:pt x="13879" y="6592"/>
                    <a:pt x="13511" y="7099"/>
                    <a:pt x="12529" y="8417"/>
                  </a:cubicBezTo>
                  <a:cubicBezTo>
                    <a:pt x="11547" y="9735"/>
                    <a:pt x="9952" y="11865"/>
                    <a:pt x="9154" y="13285"/>
                  </a:cubicBezTo>
                  <a:cubicBezTo>
                    <a:pt x="8356" y="14704"/>
                    <a:pt x="8356" y="15414"/>
                    <a:pt x="8663" y="15718"/>
                  </a:cubicBezTo>
                  <a:cubicBezTo>
                    <a:pt x="8970" y="16023"/>
                    <a:pt x="9583" y="15921"/>
                    <a:pt x="11118" y="14907"/>
                  </a:cubicBezTo>
                  <a:cubicBezTo>
                    <a:pt x="12652" y="13893"/>
                    <a:pt x="15106" y="11966"/>
                    <a:pt x="16702" y="10749"/>
                  </a:cubicBezTo>
                  <a:cubicBezTo>
                    <a:pt x="18297" y="9532"/>
                    <a:pt x="19033" y="9025"/>
                    <a:pt x="19708" y="8670"/>
                  </a:cubicBezTo>
                  <a:cubicBezTo>
                    <a:pt x="20383" y="8315"/>
                    <a:pt x="20997" y="8113"/>
                    <a:pt x="21243" y="8315"/>
                  </a:cubicBezTo>
                  <a:cubicBezTo>
                    <a:pt x="21488" y="8518"/>
                    <a:pt x="21365" y="9127"/>
                    <a:pt x="20261" y="11155"/>
                  </a:cubicBezTo>
                  <a:cubicBezTo>
                    <a:pt x="19156" y="13183"/>
                    <a:pt x="17070" y="16631"/>
                    <a:pt x="15843" y="18608"/>
                  </a:cubicBezTo>
                  <a:cubicBezTo>
                    <a:pt x="14615" y="20586"/>
                    <a:pt x="14247" y="21093"/>
                    <a:pt x="1387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6624029" y="2139950"/>
              <a:ext cx="359058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205" y="21600"/>
                  </a:moveTo>
                  <a:cubicBezTo>
                    <a:pt x="-46" y="20047"/>
                    <a:pt x="-297" y="18494"/>
                    <a:pt x="959" y="16235"/>
                  </a:cubicBezTo>
                  <a:cubicBezTo>
                    <a:pt x="2215" y="13976"/>
                    <a:pt x="4977" y="11012"/>
                    <a:pt x="8054" y="8612"/>
                  </a:cubicBezTo>
                  <a:cubicBezTo>
                    <a:pt x="11131" y="6212"/>
                    <a:pt x="14522" y="4376"/>
                    <a:pt x="16782" y="3035"/>
                  </a:cubicBezTo>
                  <a:cubicBezTo>
                    <a:pt x="19043" y="1694"/>
                    <a:pt x="20173" y="847"/>
                    <a:pt x="2130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6868522" y="2027204"/>
              <a:ext cx="156898" cy="146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093" fill="norm" stroke="1" extrusionOk="0">
                  <a:moveTo>
                    <a:pt x="4356" y="4340"/>
                  </a:moveTo>
                  <a:cubicBezTo>
                    <a:pt x="2340" y="2819"/>
                    <a:pt x="324" y="1298"/>
                    <a:pt x="36" y="538"/>
                  </a:cubicBezTo>
                  <a:cubicBezTo>
                    <a:pt x="-252" y="-223"/>
                    <a:pt x="1188" y="-223"/>
                    <a:pt x="4644" y="842"/>
                  </a:cubicBezTo>
                  <a:cubicBezTo>
                    <a:pt x="8100" y="1907"/>
                    <a:pt x="13572" y="4036"/>
                    <a:pt x="16884" y="6774"/>
                  </a:cubicBezTo>
                  <a:cubicBezTo>
                    <a:pt x="20196" y="9512"/>
                    <a:pt x="21348" y="12859"/>
                    <a:pt x="21348" y="15445"/>
                  </a:cubicBezTo>
                  <a:cubicBezTo>
                    <a:pt x="21348" y="18031"/>
                    <a:pt x="20196" y="19856"/>
                    <a:pt x="18900" y="20616"/>
                  </a:cubicBezTo>
                  <a:cubicBezTo>
                    <a:pt x="17604" y="21377"/>
                    <a:pt x="16164" y="21073"/>
                    <a:pt x="14724" y="207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7196783" y="1892300"/>
              <a:ext cx="211754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17545" y="0"/>
                  </a:moveTo>
                  <a:cubicBezTo>
                    <a:pt x="14338" y="3600"/>
                    <a:pt x="11130" y="7200"/>
                    <a:pt x="8670" y="10145"/>
                  </a:cubicBezTo>
                  <a:cubicBezTo>
                    <a:pt x="6211" y="13091"/>
                    <a:pt x="4500" y="15382"/>
                    <a:pt x="3110" y="16855"/>
                  </a:cubicBezTo>
                  <a:cubicBezTo>
                    <a:pt x="1720" y="18327"/>
                    <a:pt x="650" y="18982"/>
                    <a:pt x="223" y="18491"/>
                  </a:cubicBezTo>
                  <a:cubicBezTo>
                    <a:pt x="-205" y="18000"/>
                    <a:pt x="9" y="16364"/>
                    <a:pt x="650" y="15218"/>
                  </a:cubicBezTo>
                  <a:cubicBezTo>
                    <a:pt x="1292" y="14073"/>
                    <a:pt x="2361" y="13418"/>
                    <a:pt x="5355" y="14564"/>
                  </a:cubicBezTo>
                  <a:cubicBezTo>
                    <a:pt x="8349" y="15709"/>
                    <a:pt x="13268" y="18655"/>
                    <a:pt x="16262" y="20127"/>
                  </a:cubicBezTo>
                  <a:cubicBezTo>
                    <a:pt x="19256" y="21600"/>
                    <a:pt x="20326" y="21600"/>
                    <a:pt x="2139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7427586" y="1898650"/>
              <a:ext cx="5715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3217"/>
                    <a:pt x="10400" y="6434"/>
                    <a:pt x="6800" y="10034"/>
                  </a:cubicBezTo>
                  <a:cubicBezTo>
                    <a:pt x="3200" y="13634"/>
                    <a:pt x="1600" y="176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7465686" y="2080597"/>
              <a:ext cx="254001" cy="178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7043"/>
                  </a:moveTo>
                  <a:cubicBezTo>
                    <a:pt x="360" y="5787"/>
                    <a:pt x="720" y="4531"/>
                    <a:pt x="1530" y="3275"/>
                  </a:cubicBezTo>
                  <a:cubicBezTo>
                    <a:pt x="2340" y="2019"/>
                    <a:pt x="3600" y="764"/>
                    <a:pt x="4680" y="261"/>
                  </a:cubicBezTo>
                  <a:cubicBezTo>
                    <a:pt x="5760" y="-241"/>
                    <a:pt x="6660" y="10"/>
                    <a:pt x="7200" y="764"/>
                  </a:cubicBezTo>
                  <a:cubicBezTo>
                    <a:pt x="7740" y="1517"/>
                    <a:pt x="7920" y="2773"/>
                    <a:pt x="7830" y="5159"/>
                  </a:cubicBezTo>
                  <a:cubicBezTo>
                    <a:pt x="7740" y="7545"/>
                    <a:pt x="7380" y="11061"/>
                    <a:pt x="7110" y="13950"/>
                  </a:cubicBezTo>
                  <a:cubicBezTo>
                    <a:pt x="6840" y="16838"/>
                    <a:pt x="6660" y="19099"/>
                    <a:pt x="7200" y="20229"/>
                  </a:cubicBezTo>
                  <a:cubicBezTo>
                    <a:pt x="7740" y="21359"/>
                    <a:pt x="9000" y="21359"/>
                    <a:pt x="11520" y="20857"/>
                  </a:cubicBezTo>
                  <a:cubicBezTo>
                    <a:pt x="14040" y="20354"/>
                    <a:pt x="17820" y="19350"/>
                    <a:pt x="21600" y="183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418836" y="1898650"/>
              <a:ext cx="385701" cy="723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21508" y="21600"/>
                  </a:moveTo>
                  <a:cubicBezTo>
                    <a:pt x="20092" y="19768"/>
                    <a:pt x="18675" y="17937"/>
                    <a:pt x="17082" y="15947"/>
                  </a:cubicBezTo>
                  <a:cubicBezTo>
                    <a:pt x="15488" y="13958"/>
                    <a:pt x="13718" y="11811"/>
                    <a:pt x="12006" y="9663"/>
                  </a:cubicBezTo>
                  <a:cubicBezTo>
                    <a:pt x="10295" y="7516"/>
                    <a:pt x="8642" y="5368"/>
                    <a:pt x="7462" y="4011"/>
                  </a:cubicBezTo>
                  <a:cubicBezTo>
                    <a:pt x="6282" y="2653"/>
                    <a:pt x="5574" y="2084"/>
                    <a:pt x="4924" y="1705"/>
                  </a:cubicBezTo>
                  <a:cubicBezTo>
                    <a:pt x="4275" y="1326"/>
                    <a:pt x="3685" y="1137"/>
                    <a:pt x="3331" y="1200"/>
                  </a:cubicBezTo>
                  <a:cubicBezTo>
                    <a:pt x="2977" y="1263"/>
                    <a:pt x="2859" y="1579"/>
                    <a:pt x="2859" y="2747"/>
                  </a:cubicBezTo>
                  <a:cubicBezTo>
                    <a:pt x="2859" y="3916"/>
                    <a:pt x="2977" y="5937"/>
                    <a:pt x="3036" y="7137"/>
                  </a:cubicBezTo>
                  <a:cubicBezTo>
                    <a:pt x="3095" y="8337"/>
                    <a:pt x="3095" y="8716"/>
                    <a:pt x="3036" y="8716"/>
                  </a:cubicBezTo>
                  <a:cubicBezTo>
                    <a:pt x="2977" y="8716"/>
                    <a:pt x="2859" y="8337"/>
                    <a:pt x="2328" y="7295"/>
                  </a:cubicBezTo>
                  <a:cubicBezTo>
                    <a:pt x="1797" y="6253"/>
                    <a:pt x="852" y="4547"/>
                    <a:pt x="380" y="3505"/>
                  </a:cubicBezTo>
                  <a:cubicBezTo>
                    <a:pt x="-92" y="2463"/>
                    <a:pt x="-92" y="2084"/>
                    <a:pt x="203" y="1863"/>
                  </a:cubicBezTo>
                  <a:cubicBezTo>
                    <a:pt x="498" y="1642"/>
                    <a:pt x="1088" y="1579"/>
                    <a:pt x="2623" y="1421"/>
                  </a:cubicBezTo>
                  <a:cubicBezTo>
                    <a:pt x="4157" y="1263"/>
                    <a:pt x="6636" y="1011"/>
                    <a:pt x="8170" y="758"/>
                  </a:cubicBezTo>
                  <a:cubicBezTo>
                    <a:pt x="9705" y="505"/>
                    <a:pt x="10295" y="253"/>
                    <a:pt x="108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516583" y="1502002"/>
              <a:ext cx="205404" cy="187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214" fill="norm" stroke="1" extrusionOk="0">
                  <a:moveTo>
                    <a:pt x="14777" y="2494"/>
                  </a:moveTo>
                  <a:cubicBezTo>
                    <a:pt x="13895" y="1054"/>
                    <a:pt x="13013" y="-386"/>
                    <a:pt x="12242" y="94"/>
                  </a:cubicBezTo>
                  <a:cubicBezTo>
                    <a:pt x="11471" y="574"/>
                    <a:pt x="10809" y="2974"/>
                    <a:pt x="9818" y="6094"/>
                  </a:cubicBezTo>
                  <a:cubicBezTo>
                    <a:pt x="8826" y="9214"/>
                    <a:pt x="7503" y="13054"/>
                    <a:pt x="6401" y="15334"/>
                  </a:cubicBezTo>
                  <a:cubicBezTo>
                    <a:pt x="5299" y="17614"/>
                    <a:pt x="4418" y="18334"/>
                    <a:pt x="3426" y="18454"/>
                  </a:cubicBezTo>
                  <a:cubicBezTo>
                    <a:pt x="2434" y="18574"/>
                    <a:pt x="1332" y="18094"/>
                    <a:pt x="671" y="17254"/>
                  </a:cubicBezTo>
                  <a:cubicBezTo>
                    <a:pt x="9" y="16414"/>
                    <a:pt x="-211" y="15214"/>
                    <a:pt x="230" y="14494"/>
                  </a:cubicBezTo>
                  <a:cubicBezTo>
                    <a:pt x="671" y="13774"/>
                    <a:pt x="1773" y="13534"/>
                    <a:pt x="4748" y="14614"/>
                  </a:cubicBezTo>
                  <a:cubicBezTo>
                    <a:pt x="7724" y="15694"/>
                    <a:pt x="12573" y="18094"/>
                    <a:pt x="15658" y="19414"/>
                  </a:cubicBezTo>
                  <a:cubicBezTo>
                    <a:pt x="18744" y="20734"/>
                    <a:pt x="20067" y="20974"/>
                    <a:pt x="21389" y="212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757778" y="1438222"/>
              <a:ext cx="65809" cy="358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540" fill="norm" stroke="1" extrusionOk="0">
                  <a:moveTo>
                    <a:pt x="6811" y="2100"/>
                  </a:moveTo>
                  <a:cubicBezTo>
                    <a:pt x="4786" y="1084"/>
                    <a:pt x="2761" y="67"/>
                    <a:pt x="1411" y="4"/>
                  </a:cubicBezTo>
                  <a:cubicBezTo>
                    <a:pt x="61" y="-60"/>
                    <a:pt x="-614" y="829"/>
                    <a:pt x="736" y="3434"/>
                  </a:cubicBezTo>
                  <a:cubicBezTo>
                    <a:pt x="2086" y="6039"/>
                    <a:pt x="5461" y="10359"/>
                    <a:pt x="9173" y="13662"/>
                  </a:cubicBezTo>
                  <a:cubicBezTo>
                    <a:pt x="12886" y="16966"/>
                    <a:pt x="16936" y="19253"/>
                    <a:pt x="20986" y="21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829936" y="1620290"/>
              <a:ext cx="247651" cy="23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0" y="7493"/>
                  </a:moveTo>
                  <a:cubicBezTo>
                    <a:pt x="738" y="5353"/>
                    <a:pt x="1477" y="3212"/>
                    <a:pt x="2308" y="1947"/>
                  </a:cubicBezTo>
                  <a:cubicBezTo>
                    <a:pt x="3138" y="682"/>
                    <a:pt x="4062" y="293"/>
                    <a:pt x="5077" y="99"/>
                  </a:cubicBezTo>
                  <a:cubicBezTo>
                    <a:pt x="6092" y="-96"/>
                    <a:pt x="7200" y="-96"/>
                    <a:pt x="7846" y="974"/>
                  </a:cubicBezTo>
                  <a:cubicBezTo>
                    <a:pt x="8492" y="2045"/>
                    <a:pt x="8677" y="4185"/>
                    <a:pt x="8123" y="6909"/>
                  </a:cubicBezTo>
                  <a:cubicBezTo>
                    <a:pt x="7569" y="9634"/>
                    <a:pt x="6277" y="12942"/>
                    <a:pt x="5631" y="15472"/>
                  </a:cubicBezTo>
                  <a:cubicBezTo>
                    <a:pt x="4985" y="18001"/>
                    <a:pt x="4985" y="19753"/>
                    <a:pt x="5538" y="20628"/>
                  </a:cubicBezTo>
                  <a:cubicBezTo>
                    <a:pt x="6092" y="21504"/>
                    <a:pt x="7200" y="21504"/>
                    <a:pt x="9969" y="20726"/>
                  </a:cubicBezTo>
                  <a:cubicBezTo>
                    <a:pt x="12738" y="19947"/>
                    <a:pt x="17169" y="18390"/>
                    <a:pt x="21600" y="168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2277736" y="1181364"/>
              <a:ext cx="3327401" cy="164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5" fill="norm" stroke="1" extrusionOk="0">
                  <a:moveTo>
                    <a:pt x="0" y="21565"/>
                  </a:moveTo>
                  <a:cubicBezTo>
                    <a:pt x="536" y="20457"/>
                    <a:pt x="1072" y="19350"/>
                    <a:pt x="1615" y="18657"/>
                  </a:cubicBezTo>
                  <a:cubicBezTo>
                    <a:pt x="2157" y="17965"/>
                    <a:pt x="2707" y="17688"/>
                    <a:pt x="3222" y="17273"/>
                  </a:cubicBezTo>
                  <a:cubicBezTo>
                    <a:pt x="3737" y="16857"/>
                    <a:pt x="4218" y="16303"/>
                    <a:pt x="4720" y="15611"/>
                  </a:cubicBezTo>
                  <a:cubicBezTo>
                    <a:pt x="5221" y="14919"/>
                    <a:pt x="5744" y="14088"/>
                    <a:pt x="6300" y="13119"/>
                  </a:cubicBezTo>
                  <a:cubicBezTo>
                    <a:pt x="6856" y="12150"/>
                    <a:pt x="7447" y="11042"/>
                    <a:pt x="7894" y="10211"/>
                  </a:cubicBezTo>
                  <a:cubicBezTo>
                    <a:pt x="8340" y="9380"/>
                    <a:pt x="8643" y="8827"/>
                    <a:pt x="8959" y="8273"/>
                  </a:cubicBezTo>
                  <a:cubicBezTo>
                    <a:pt x="9275" y="7719"/>
                    <a:pt x="9605" y="7165"/>
                    <a:pt x="9921" y="6611"/>
                  </a:cubicBezTo>
                  <a:cubicBezTo>
                    <a:pt x="10237" y="6057"/>
                    <a:pt x="10539" y="5503"/>
                    <a:pt x="10869" y="5088"/>
                  </a:cubicBezTo>
                  <a:cubicBezTo>
                    <a:pt x="11198" y="4673"/>
                    <a:pt x="11556" y="4396"/>
                    <a:pt x="11899" y="3980"/>
                  </a:cubicBezTo>
                  <a:cubicBezTo>
                    <a:pt x="12243" y="3565"/>
                    <a:pt x="12573" y="3011"/>
                    <a:pt x="12930" y="2596"/>
                  </a:cubicBezTo>
                  <a:cubicBezTo>
                    <a:pt x="13287" y="2180"/>
                    <a:pt x="13672" y="1903"/>
                    <a:pt x="14002" y="1627"/>
                  </a:cubicBezTo>
                  <a:cubicBezTo>
                    <a:pt x="14331" y="1350"/>
                    <a:pt x="14606" y="1073"/>
                    <a:pt x="15053" y="796"/>
                  </a:cubicBezTo>
                  <a:cubicBezTo>
                    <a:pt x="15499" y="519"/>
                    <a:pt x="16118" y="242"/>
                    <a:pt x="16688" y="103"/>
                  </a:cubicBezTo>
                  <a:cubicBezTo>
                    <a:pt x="17258" y="-35"/>
                    <a:pt x="17780" y="-35"/>
                    <a:pt x="18398" y="103"/>
                  </a:cubicBezTo>
                  <a:cubicBezTo>
                    <a:pt x="19017" y="242"/>
                    <a:pt x="19731" y="519"/>
                    <a:pt x="20281" y="1488"/>
                  </a:cubicBezTo>
                  <a:cubicBezTo>
                    <a:pt x="20831" y="2457"/>
                    <a:pt x="21215" y="4119"/>
                    <a:pt x="21600" y="57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2106286" y="1822983"/>
              <a:ext cx="2762251" cy="21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0" y="21547"/>
                  </a:moveTo>
                  <a:cubicBezTo>
                    <a:pt x="579" y="19006"/>
                    <a:pt x="1159" y="16465"/>
                    <a:pt x="1697" y="14876"/>
                  </a:cubicBezTo>
                  <a:cubicBezTo>
                    <a:pt x="2234" y="13288"/>
                    <a:pt x="2731" y="12653"/>
                    <a:pt x="3228" y="12335"/>
                  </a:cubicBezTo>
                  <a:cubicBezTo>
                    <a:pt x="3724" y="12018"/>
                    <a:pt x="4221" y="12018"/>
                    <a:pt x="4742" y="11806"/>
                  </a:cubicBezTo>
                  <a:cubicBezTo>
                    <a:pt x="5263" y="11594"/>
                    <a:pt x="5810" y="11171"/>
                    <a:pt x="6406" y="10641"/>
                  </a:cubicBezTo>
                  <a:cubicBezTo>
                    <a:pt x="7001" y="10112"/>
                    <a:pt x="7647" y="9476"/>
                    <a:pt x="8292" y="8735"/>
                  </a:cubicBezTo>
                  <a:cubicBezTo>
                    <a:pt x="8938" y="7994"/>
                    <a:pt x="9583" y="7147"/>
                    <a:pt x="10254" y="6300"/>
                  </a:cubicBezTo>
                  <a:cubicBezTo>
                    <a:pt x="10924" y="5453"/>
                    <a:pt x="11619" y="4606"/>
                    <a:pt x="12290" y="3865"/>
                  </a:cubicBezTo>
                  <a:cubicBezTo>
                    <a:pt x="12960" y="3123"/>
                    <a:pt x="13606" y="2488"/>
                    <a:pt x="14251" y="1959"/>
                  </a:cubicBezTo>
                  <a:cubicBezTo>
                    <a:pt x="14897" y="1429"/>
                    <a:pt x="15542" y="1006"/>
                    <a:pt x="16138" y="688"/>
                  </a:cubicBezTo>
                  <a:cubicBezTo>
                    <a:pt x="16734" y="371"/>
                    <a:pt x="17280" y="159"/>
                    <a:pt x="17983" y="53"/>
                  </a:cubicBezTo>
                  <a:cubicBezTo>
                    <a:pt x="18687" y="-53"/>
                    <a:pt x="19548" y="-53"/>
                    <a:pt x="20177" y="582"/>
                  </a:cubicBezTo>
                  <a:cubicBezTo>
                    <a:pt x="20806" y="1218"/>
                    <a:pt x="21203" y="2488"/>
                    <a:pt x="21600" y="37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2163436" y="2279650"/>
              <a:ext cx="228600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80" y="20267"/>
                    <a:pt x="1360" y="18933"/>
                    <a:pt x="2020" y="17933"/>
                  </a:cubicBezTo>
                  <a:cubicBezTo>
                    <a:pt x="2680" y="16933"/>
                    <a:pt x="3320" y="16267"/>
                    <a:pt x="3960" y="15733"/>
                  </a:cubicBezTo>
                  <a:cubicBezTo>
                    <a:pt x="4600" y="15200"/>
                    <a:pt x="5240" y="14800"/>
                    <a:pt x="6120" y="14400"/>
                  </a:cubicBezTo>
                  <a:cubicBezTo>
                    <a:pt x="7000" y="14000"/>
                    <a:pt x="8120" y="13600"/>
                    <a:pt x="9100" y="13133"/>
                  </a:cubicBezTo>
                  <a:cubicBezTo>
                    <a:pt x="10080" y="12667"/>
                    <a:pt x="10920" y="12133"/>
                    <a:pt x="11790" y="11467"/>
                  </a:cubicBezTo>
                  <a:cubicBezTo>
                    <a:pt x="12660" y="10800"/>
                    <a:pt x="13560" y="10000"/>
                    <a:pt x="14510" y="9000"/>
                  </a:cubicBezTo>
                  <a:cubicBezTo>
                    <a:pt x="15460" y="8000"/>
                    <a:pt x="16460" y="6800"/>
                    <a:pt x="17410" y="5667"/>
                  </a:cubicBezTo>
                  <a:cubicBezTo>
                    <a:pt x="18360" y="4533"/>
                    <a:pt x="19260" y="3467"/>
                    <a:pt x="19950" y="2533"/>
                  </a:cubicBezTo>
                  <a:cubicBezTo>
                    <a:pt x="20640" y="1600"/>
                    <a:pt x="21120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4093836" y="317500"/>
              <a:ext cx="1047751" cy="654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7" y="19713"/>
                    <a:pt x="1135" y="17825"/>
                    <a:pt x="1942" y="16217"/>
                  </a:cubicBezTo>
                  <a:cubicBezTo>
                    <a:pt x="2749" y="14610"/>
                    <a:pt x="3796" y="13282"/>
                    <a:pt x="5040" y="11953"/>
                  </a:cubicBezTo>
                  <a:cubicBezTo>
                    <a:pt x="6284" y="10625"/>
                    <a:pt x="7724" y="9297"/>
                    <a:pt x="9251" y="8109"/>
                  </a:cubicBezTo>
                  <a:cubicBezTo>
                    <a:pt x="10778" y="6920"/>
                    <a:pt x="12393" y="5872"/>
                    <a:pt x="13942" y="4998"/>
                  </a:cubicBezTo>
                  <a:cubicBezTo>
                    <a:pt x="15491" y="4124"/>
                    <a:pt x="16975" y="3425"/>
                    <a:pt x="18240" y="2796"/>
                  </a:cubicBezTo>
                  <a:cubicBezTo>
                    <a:pt x="19505" y="2167"/>
                    <a:pt x="20553" y="1608"/>
                    <a:pt x="21076" y="1153"/>
                  </a:cubicBezTo>
                  <a:cubicBezTo>
                    <a:pt x="21600" y="699"/>
                    <a:pt x="21600" y="3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4911855" y="229511"/>
              <a:ext cx="243263" cy="303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535" fill="norm" stroke="1" extrusionOk="0">
                  <a:moveTo>
                    <a:pt x="6688" y="2635"/>
                  </a:moveTo>
                  <a:cubicBezTo>
                    <a:pt x="5040" y="2335"/>
                    <a:pt x="3393" y="2035"/>
                    <a:pt x="2112" y="1585"/>
                  </a:cubicBezTo>
                  <a:cubicBezTo>
                    <a:pt x="830" y="1135"/>
                    <a:pt x="-85" y="535"/>
                    <a:pt x="7" y="235"/>
                  </a:cubicBezTo>
                  <a:cubicBezTo>
                    <a:pt x="98" y="-65"/>
                    <a:pt x="1196" y="-65"/>
                    <a:pt x="3668" y="160"/>
                  </a:cubicBezTo>
                  <a:cubicBezTo>
                    <a:pt x="6139" y="385"/>
                    <a:pt x="9983" y="835"/>
                    <a:pt x="13278" y="2035"/>
                  </a:cubicBezTo>
                  <a:cubicBezTo>
                    <a:pt x="16573" y="3235"/>
                    <a:pt x="19318" y="5185"/>
                    <a:pt x="20417" y="7435"/>
                  </a:cubicBezTo>
                  <a:cubicBezTo>
                    <a:pt x="21515" y="9685"/>
                    <a:pt x="20966" y="12235"/>
                    <a:pt x="20234" y="14635"/>
                  </a:cubicBezTo>
                  <a:cubicBezTo>
                    <a:pt x="19501" y="17035"/>
                    <a:pt x="18586" y="19285"/>
                    <a:pt x="17671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5385415" y="67105"/>
              <a:ext cx="207022" cy="387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161" fill="norm" stroke="1" extrusionOk="0">
                  <a:moveTo>
                    <a:pt x="21126" y="2229"/>
                  </a:moveTo>
                  <a:cubicBezTo>
                    <a:pt x="18750" y="1305"/>
                    <a:pt x="16374" y="381"/>
                    <a:pt x="13998" y="92"/>
                  </a:cubicBezTo>
                  <a:cubicBezTo>
                    <a:pt x="11622" y="-197"/>
                    <a:pt x="9246" y="150"/>
                    <a:pt x="6762" y="1767"/>
                  </a:cubicBezTo>
                  <a:cubicBezTo>
                    <a:pt x="4278" y="3384"/>
                    <a:pt x="1686" y="6271"/>
                    <a:pt x="606" y="9217"/>
                  </a:cubicBezTo>
                  <a:cubicBezTo>
                    <a:pt x="-474" y="12162"/>
                    <a:pt x="-42" y="15166"/>
                    <a:pt x="1362" y="17302"/>
                  </a:cubicBezTo>
                  <a:cubicBezTo>
                    <a:pt x="2766" y="19439"/>
                    <a:pt x="5142" y="20710"/>
                    <a:pt x="8274" y="21056"/>
                  </a:cubicBezTo>
                  <a:cubicBezTo>
                    <a:pt x="11406" y="21403"/>
                    <a:pt x="15294" y="20825"/>
                    <a:pt x="19182" y="202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5669341" y="152400"/>
              <a:ext cx="37396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3031" y="0"/>
                  </a:moveTo>
                  <a:cubicBezTo>
                    <a:pt x="758" y="3851"/>
                    <a:pt x="-1516" y="7702"/>
                    <a:pt x="1326" y="11302"/>
                  </a:cubicBezTo>
                  <a:cubicBezTo>
                    <a:pt x="4168" y="14902"/>
                    <a:pt x="12126" y="18251"/>
                    <a:pt x="200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5782936" y="234949"/>
              <a:ext cx="171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6011536" y="126999"/>
              <a:ext cx="260351" cy="237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16859" y="0"/>
                  </a:moveTo>
                  <a:cubicBezTo>
                    <a:pt x="14049" y="5161"/>
                    <a:pt x="11239" y="10322"/>
                    <a:pt x="9132" y="13667"/>
                  </a:cubicBezTo>
                  <a:cubicBezTo>
                    <a:pt x="7024" y="17012"/>
                    <a:pt x="5620" y="18542"/>
                    <a:pt x="4215" y="19688"/>
                  </a:cubicBezTo>
                  <a:cubicBezTo>
                    <a:pt x="2810" y="20835"/>
                    <a:pt x="1405" y="21600"/>
                    <a:pt x="702" y="21409"/>
                  </a:cubicBezTo>
                  <a:cubicBezTo>
                    <a:pt x="0" y="21218"/>
                    <a:pt x="0" y="20071"/>
                    <a:pt x="0" y="19019"/>
                  </a:cubicBezTo>
                  <a:cubicBezTo>
                    <a:pt x="0" y="17968"/>
                    <a:pt x="0" y="17012"/>
                    <a:pt x="439" y="16248"/>
                  </a:cubicBezTo>
                  <a:cubicBezTo>
                    <a:pt x="878" y="15483"/>
                    <a:pt x="1756" y="14910"/>
                    <a:pt x="3863" y="15005"/>
                  </a:cubicBezTo>
                  <a:cubicBezTo>
                    <a:pt x="5971" y="15101"/>
                    <a:pt x="9307" y="15865"/>
                    <a:pt x="12468" y="16917"/>
                  </a:cubicBezTo>
                  <a:cubicBezTo>
                    <a:pt x="15629" y="17968"/>
                    <a:pt x="18615" y="19306"/>
                    <a:pt x="21600" y="206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6392536" y="0"/>
              <a:ext cx="83635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600" fill="norm" stroke="1" extrusionOk="0">
                  <a:moveTo>
                    <a:pt x="0" y="0"/>
                  </a:moveTo>
                  <a:cubicBezTo>
                    <a:pt x="5795" y="2800"/>
                    <a:pt x="11590" y="5600"/>
                    <a:pt x="15541" y="8650"/>
                  </a:cubicBezTo>
                  <a:cubicBezTo>
                    <a:pt x="19493" y="11700"/>
                    <a:pt x="21600" y="15000"/>
                    <a:pt x="20546" y="17200"/>
                  </a:cubicBezTo>
                  <a:cubicBezTo>
                    <a:pt x="19493" y="19400"/>
                    <a:pt x="15278" y="20500"/>
                    <a:pt x="1106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933855" y="4176559"/>
              <a:ext cx="524732" cy="808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31" fill="norm" stroke="1" extrusionOk="0">
                  <a:moveTo>
                    <a:pt x="7712" y="3394"/>
                  </a:moveTo>
                  <a:cubicBezTo>
                    <a:pt x="5630" y="4232"/>
                    <a:pt x="3548" y="5069"/>
                    <a:pt x="2247" y="5487"/>
                  </a:cubicBezTo>
                  <a:cubicBezTo>
                    <a:pt x="946" y="5906"/>
                    <a:pt x="425" y="5906"/>
                    <a:pt x="165" y="5767"/>
                  </a:cubicBezTo>
                  <a:cubicBezTo>
                    <a:pt x="-95" y="5627"/>
                    <a:pt x="-95" y="5348"/>
                    <a:pt x="512" y="4539"/>
                  </a:cubicBezTo>
                  <a:cubicBezTo>
                    <a:pt x="1119" y="3729"/>
                    <a:pt x="2334" y="2390"/>
                    <a:pt x="3071" y="1608"/>
                  </a:cubicBezTo>
                  <a:cubicBezTo>
                    <a:pt x="3809" y="827"/>
                    <a:pt x="4069" y="604"/>
                    <a:pt x="4372" y="381"/>
                  </a:cubicBezTo>
                  <a:cubicBezTo>
                    <a:pt x="4676" y="157"/>
                    <a:pt x="5023" y="-66"/>
                    <a:pt x="5283" y="18"/>
                  </a:cubicBezTo>
                  <a:cubicBezTo>
                    <a:pt x="5544" y="101"/>
                    <a:pt x="5717" y="492"/>
                    <a:pt x="5891" y="1497"/>
                  </a:cubicBezTo>
                  <a:cubicBezTo>
                    <a:pt x="6064" y="2501"/>
                    <a:pt x="6238" y="4120"/>
                    <a:pt x="6194" y="5878"/>
                  </a:cubicBezTo>
                  <a:cubicBezTo>
                    <a:pt x="6151" y="7636"/>
                    <a:pt x="5891" y="9534"/>
                    <a:pt x="5327" y="10957"/>
                  </a:cubicBezTo>
                  <a:cubicBezTo>
                    <a:pt x="4763" y="12381"/>
                    <a:pt x="3895" y="13329"/>
                    <a:pt x="3245" y="13832"/>
                  </a:cubicBezTo>
                  <a:cubicBezTo>
                    <a:pt x="2594" y="14334"/>
                    <a:pt x="2160" y="14390"/>
                    <a:pt x="1944" y="14278"/>
                  </a:cubicBezTo>
                  <a:cubicBezTo>
                    <a:pt x="1727" y="14167"/>
                    <a:pt x="1727" y="13887"/>
                    <a:pt x="2507" y="12939"/>
                  </a:cubicBezTo>
                  <a:cubicBezTo>
                    <a:pt x="3288" y="11990"/>
                    <a:pt x="4850" y="10371"/>
                    <a:pt x="6541" y="8836"/>
                  </a:cubicBezTo>
                  <a:cubicBezTo>
                    <a:pt x="8233" y="7301"/>
                    <a:pt x="10054" y="5850"/>
                    <a:pt x="11659" y="4650"/>
                  </a:cubicBezTo>
                  <a:cubicBezTo>
                    <a:pt x="13264" y="3450"/>
                    <a:pt x="14652" y="2501"/>
                    <a:pt x="15606" y="1860"/>
                  </a:cubicBezTo>
                  <a:cubicBezTo>
                    <a:pt x="16560" y="1218"/>
                    <a:pt x="17081" y="883"/>
                    <a:pt x="17168" y="911"/>
                  </a:cubicBezTo>
                  <a:cubicBezTo>
                    <a:pt x="17254" y="939"/>
                    <a:pt x="16907" y="1329"/>
                    <a:pt x="15997" y="2334"/>
                  </a:cubicBezTo>
                  <a:cubicBezTo>
                    <a:pt x="15086" y="3339"/>
                    <a:pt x="13611" y="4957"/>
                    <a:pt x="12266" y="6743"/>
                  </a:cubicBezTo>
                  <a:cubicBezTo>
                    <a:pt x="10922" y="8529"/>
                    <a:pt x="9707" y="10483"/>
                    <a:pt x="8753" y="12213"/>
                  </a:cubicBezTo>
                  <a:cubicBezTo>
                    <a:pt x="7799" y="13943"/>
                    <a:pt x="7105" y="15450"/>
                    <a:pt x="6845" y="16929"/>
                  </a:cubicBezTo>
                  <a:cubicBezTo>
                    <a:pt x="6585" y="18408"/>
                    <a:pt x="6758" y="19860"/>
                    <a:pt x="7322" y="20641"/>
                  </a:cubicBezTo>
                  <a:cubicBezTo>
                    <a:pt x="7886" y="21422"/>
                    <a:pt x="8840" y="21534"/>
                    <a:pt x="10054" y="21004"/>
                  </a:cubicBezTo>
                  <a:cubicBezTo>
                    <a:pt x="11269" y="20474"/>
                    <a:pt x="12744" y="19301"/>
                    <a:pt x="13698" y="18213"/>
                  </a:cubicBezTo>
                  <a:cubicBezTo>
                    <a:pt x="14652" y="17125"/>
                    <a:pt x="15086" y="16120"/>
                    <a:pt x="15259" y="15422"/>
                  </a:cubicBezTo>
                  <a:cubicBezTo>
                    <a:pt x="15433" y="14725"/>
                    <a:pt x="15346" y="14334"/>
                    <a:pt x="16344" y="13943"/>
                  </a:cubicBezTo>
                  <a:cubicBezTo>
                    <a:pt x="17341" y="13553"/>
                    <a:pt x="19423" y="13162"/>
                    <a:pt x="21505" y="127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1985281" y="4375149"/>
              <a:ext cx="362306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600" fill="norm" stroke="1" extrusionOk="0">
                  <a:moveTo>
                    <a:pt x="19386" y="0"/>
                  </a:moveTo>
                  <a:cubicBezTo>
                    <a:pt x="17276" y="3600"/>
                    <a:pt x="15165" y="7200"/>
                    <a:pt x="12807" y="9818"/>
                  </a:cubicBezTo>
                  <a:cubicBezTo>
                    <a:pt x="10448" y="12436"/>
                    <a:pt x="7841" y="14073"/>
                    <a:pt x="5731" y="14727"/>
                  </a:cubicBezTo>
                  <a:cubicBezTo>
                    <a:pt x="3620" y="15382"/>
                    <a:pt x="2007" y="15055"/>
                    <a:pt x="1014" y="13909"/>
                  </a:cubicBezTo>
                  <a:cubicBezTo>
                    <a:pt x="20" y="12764"/>
                    <a:pt x="-352" y="10800"/>
                    <a:pt x="393" y="9000"/>
                  </a:cubicBezTo>
                  <a:cubicBezTo>
                    <a:pt x="1138" y="7200"/>
                    <a:pt x="3000" y="5564"/>
                    <a:pt x="4924" y="5236"/>
                  </a:cubicBezTo>
                  <a:cubicBezTo>
                    <a:pt x="6848" y="4909"/>
                    <a:pt x="8834" y="5891"/>
                    <a:pt x="11007" y="8345"/>
                  </a:cubicBezTo>
                  <a:cubicBezTo>
                    <a:pt x="13179" y="10800"/>
                    <a:pt x="15538" y="14727"/>
                    <a:pt x="17276" y="17182"/>
                  </a:cubicBezTo>
                  <a:cubicBezTo>
                    <a:pt x="19014" y="19636"/>
                    <a:pt x="20131" y="20618"/>
                    <a:pt x="2124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2823836" y="4235449"/>
              <a:ext cx="43552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600" fill="norm" stroke="1" extrusionOk="0">
                  <a:moveTo>
                    <a:pt x="15429" y="0"/>
                  </a:moveTo>
                  <a:cubicBezTo>
                    <a:pt x="17486" y="4487"/>
                    <a:pt x="19543" y="8974"/>
                    <a:pt x="20571" y="12157"/>
                  </a:cubicBezTo>
                  <a:cubicBezTo>
                    <a:pt x="21600" y="15339"/>
                    <a:pt x="21600" y="17217"/>
                    <a:pt x="18000" y="18574"/>
                  </a:cubicBezTo>
                  <a:cubicBezTo>
                    <a:pt x="14400" y="19930"/>
                    <a:pt x="7200" y="207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2709536" y="4222277"/>
              <a:ext cx="260351" cy="152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8956" y="9830"/>
                  </a:moveTo>
                  <a:cubicBezTo>
                    <a:pt x="8605" y="8351"/>
                    <a:pt x="8254" y="6871"/>
                    <a:pt x="7639" y="6280"/>
                  </a:cubicBezTo>
                  <a:cubicBezTo>
                    <a:pt x="7024" y="5688"/>
                    <a:pt x="6146" y="5984"/>
                    <a:pt x="5005" y="7759"/>
                  </a:cubicBezTo>
                  <a:cubicBezTo>
                    <a:pt x="3863" y="9534"/>
                    <a:pt x="2459" y="12789"/>
                    <a:pt x="1493" y="15008"/>
                  </a:cubicBezTo>
                  <a:cubicBezTo>
                    <a:pt x="527" y="17228"/>
                    <a:pt x="0" y="18411"/>
                    <a:pt x="0" y="18115"/>
                  </a:cubicBezTo>
                  <a:cubicBezTo>
                    <a:pt x="0" y="17819"/>
                    <a:pt x="527" y="16044"/>
                    <a:pt x="2020" y="13233"/>
                  </a:cubicBezTo>
                  <a:cubicBezTo>
                    <a:pt x="3512" y="10422"/>
                    <a:pt x="5971" y="6575"/>
                    <a:pt x="8341" y="4060"/>
                  </a:cubicBezTo>
                  <a:cubicBezTo>
                    <a:pt x="10712" y="1545"/>
                    <a:pt x="12995" y="362"/>
                    <a:pt x="14576" y="66"/>
                  </a:cubicBezTo>
                  <a:cubicBezTo>
                    <a:pt x="16156" y="-230"/>
                    <a:pt x="17034" y="362"/>
                    <a:pt x="18088" y="4060"/>
                  </a:cubicBezTo>
                  <a:cubicBezTo>
                    <a:pt x="19141" y="7759"/>
                    <a:pt x="20371" y="14565"/>
                    <a:pt x="21600" y="21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3090536" y="4756150"/>
              <a:ext cx="889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782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734936" y="771772"/>
              <a:ext cx="2082801" cy="142628"/>
            </a:xfrm>
            <a:prstGeom prst="rect">
              <a:avLst/>
            </a:prstGeom>
            <a:effectLst/>
          </p:spPr>
        </p:pic>
        <p:pic>
          <p:nvPicPr>
            <p:cNvPr id="2784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491459" y="1264013"/>
              <a:ext cx="2567578" cy="123256"/>
            </a:xfrm>
            <a:prstGeom prst="rect">
              <a:avLst/>
            </a:prstGeom>
            <a:effectLst/>
          </p:spPr>
        </p:pic>
        <p:pic>
          <p:nvPicPr>
            <p:cNvPr id="2786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169786" y="1683175"/>
              <a:ext cx="3238501" cy="240876"/>
            </a:xfrm>
            <a:prstGeom prst="rect">
              <a:avLst/>
            </a:prstGeom>
            <a:effectLst/>
          </p:spPr>
        </p:pic>
        <p:pic>
          <p:nvPicPr>
            <p:cNvPr id="2788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07397" y="2203450"/>
              <a:ext cx="3918906" cy="133350"/>
            </a:xfrm>
            <a:prstGeom prst="rect">
              <a:avLst/>
            </a:prstGeom>
            <a:effectLst/>
          </p:spPr>
        </p:pic>
        <p:pic>
          <p:nvPicPr>
            <p:cNvPr id="2790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639686" y="2368913"/>
              <a:ext cx="3397251" cy="139337"/>
            </a:xfrm>
            <a:prstGeom prst="rect">
              <a:avLst/>
            </a:prstGeom>
            <a:effectLst/>
          </p:spPr>
        </p:pic>
        <p:pic>
          <p:nvPicPr>
            <p:cNvPr id="2792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376036" y="3638549"/>
              <a:ext cx="565151" cy="76201"/>
            </a:xfrm>
            <a:prstGeom prst="rect">
              <a:avLst/>
            </a:prstGeom>
            <a:effectLst/>
          </p:spPr>
        </p:pic>
        <p:pic>
          <p:nvPicPr>
            <p:cNvPr id="2794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835352" y="3525951"/>
              <a:ext cx="146064" cy="334850"/>
            </a:xfrm>
            <a:prstGeom prst="rect">
              <a:avLst/>
            </a:prstGeom>
            <a:effectLst/>
          </p:spPr>
        </p:pic>
        <p:pic>
          <p:nvPicPr>
            <p:cNvPr id="2796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5554336" y="3613150"/>
              <a:ext cx="659915" cy="114300"/>
            </a:xfrm>
            <a:prstGeom prst="rect">
              <a:avLst/>
            </a:prstGeom>
            <a:effectLst/>
          </p:spPr>
        </p:pic>
        <p:pic>
          <p:nvPicPr>
            <p:cNvPr id="2798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5524933" y="3595546"/>
              <a:ext cx="327854" cy="316054"/>
            </a:xfrm>
            <a:prstGeom prst="rect">
              <a:avLst/>
            </a:prstGeom>
            <a:effectLst/>
          </p:spPr>
        </p:pic>
        <p:pic>
          <p:nvPicPr>
            <p:cNvPr id="2800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3662036" y="4521200"/>
              <a:ext cx="349251" cy="259408"/>
            </a:xfrm>
            <a:prstGeom prst="rect">
              <a:avLst/>
            </a:prstGeom>
            <a:effectLst/>
          </p:spPr>
        </p:pic>
        <p:pic>
          <p:nvPicPr>
            <p:cNvPr id="2802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3989790" y="4311392"/>
              <a:ext cx="421547" cy="448662"/>
            </a:xfrm>
            <a:prstGeom prst="rect">
              <a:avLst/>
            </a:prstGeom>
            <a:effectLst/>
          </p:spPr>
        </p:pic>
        <p:pic>
          <p:nvPicPr>
            <p:cNvPr id="2804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4760586" y="4552950"/>
              <a:ext cx="203201" cy="182413"/>
            </a:xfrm>
            <a:prstGeom prst="rect">
              <a:avLst/>
            </a:prstGeom>
            <a:effectLst/>
          </p:spPr>
        </p:pic>
        <p:pic>
          <p:nvPicPr>
            <p:cNvPr id="2806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4999603" y="4541987"/>
              <a:ext cx="224534" cy="182413"/>
            </a:xfrm>
            <a:prstGeom prst="rect">
              <a:avLst/>
            </a:prstGeom>
            <a:effectLst/>
          </p:spPr>
        </p:pic>
        <p:pic>
          <p:nvPicPr>
            <p:cNvPr id="2808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5170849" y="4584699"/>
              <a:ext cx="154888" cy="437522"/>
            </a:xfrm>
            <a:prstGeom prst="rect">
              <a:avLst/>
            </a:prstGeom>
            <a:effectLst/>
          </p:spPr>
        </p:pic>
        <p:pic>
          <p:nvPicPr>
            <p:cNvPr id="2810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5401936" y="4559300"/>
              <a:ext cx="38101" cy="152400"/>
            </a:xfrm>
            <a:prstGeom prst="rect">
              <a:avLst/>
            </a:prstGeom>
            <a:effectLst/>
          </p:spPr>
        </p:pic>
        <p:pic>
          <p:nvPicPr>
            <p:cNvPr id="2812" name="Line Line" descr="Line Lin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5427336" y="4470400"/>
              <a:ext cx="38101" cy="57150"/>
            </a:xfrm>
            <a:prstGeom prst="rect">
              <a:avLst/>
            </a:prstGeom>
            <a:effectLst/>
          </p:spPr>
        </p:pic>
        <p:pic>
          <p:nvPicPr>
            <p:cNvPr id="2814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5479951" y="4543570"/>
              <a:ext cx="150586" cy="153357"/>
            </a:xfrm>
            <a:prstGeom prst="rect">
              <a:avLst/>
            </a:prstGeom>
            <a:effectLst/>
          </p:spPr>
        </p:pic>
        <p:pic>
          <p:nvPicPr>
            <p:cNvPr id="2816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5643236" y="4558092"/>
              <a:ext cx="241301" cy="181211"/>
            </a:xfrm>
            <a:prstGeom prst="rect">
              <a:avLst/>
            </a:prstGeom>
            <a:effectLst/>
          </p:spPr>
        </p:pic>
        <p:pic>
          <p:nvPicPr>
            <p:cNvPr id="2818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5744786" y="4565983"/>
              <a:ext cx="183838" cy="196518"/>
            </a:xfrm>
            <a:prstGeom prst="rect">
              <a:avLst/>
            </a:prstGeom>
            <a:effectLst/>
          </p:spPr>
        </p:pic>
        <p:pic>
          <p:nvPicPr>
            <p:cNvPr id="2820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6824336" y="4178300"/>
              <a:ext cx="78751" cy="577850"/>
            </a:xfrm>
            <a:prstGeom prst="rect">
              <a:avLst/>
            </a:prstGeom>
            <a:effectLst/>
          </p:spPr>
        </p:pic>
        <p:pic>
          <p:nvPicPr>
            <p:cNvPr id="2822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6767186" y="4578350"/>
              <a:ext cx="196851" cy="133350"/>
            </a:xfrm>
            <a:prstGeom prst="rect">
              <a:avLst/>
            </a:prstGeom>
            <a:effectLst/>
          </p:spPr>
        </p:pic>
        <p:pic>
          <p:nvPicPr>
            <p:cNvPr id="2824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6875136" y="4603750"/>
              <a:ext cx="190501" cy="184150"/>
            </a:xfrm>
            <a:prstGeom prst="rect">
              <a:avLst/>
            </a:prstGeom>
            <a:effectLst/>
          </p:spPr>
        </p:pic>
        <p:pic>
          <p:nvPicPr>
            <p:cNvPr id="2826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896463" y="4896213"/>
              <a:ext cx="1155974" cy="163944"/>
            </a:xfrm>
            <a:prstGeom prst="rect">
              <a:avLst/>
            </a:prstGeom>
            <a:effectLst/>
          </p:spPr>
        </p:pic>
        <p:sp>
          <p:nvSpPr>
            <p:cNvPr id="2828" name="Line"/>
            <p:cNvSpPr/>
            <p:nvPr/>
          </p:nvSpPr>
          <p:spPr>
            <a:xfrm>
              <a:off x="4201786" y="5765800"/>
              <a:ext cx="31751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3600"/>
                    <a:pt x="15840" y="7200"/>
                    <a:pt x="12240" y="10800"/>
                  </a:cubicBezTo>
                  <a:cubicBezTo>
                    <a:pt x="8640" y="14400"/>
                    <a:pt x="432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4078458" y="5784115"/>
              <a:ext cx="409079" cy="121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0995" fill="norm" stroke="1" extrusionOk="0">
                  <a:moveTo>
                    <a:pt x="141" y="20995"/>
                  </a:moveTo>
                  <a:cubicBezTo>
                    <a:pt x="29" y="18432"/>
                    <a:pt x="-82" y="15870"/>
                    <a:pt x="85" y="13856"/>
                  </a:cubicBezTo>
                  <a:cubicBezTo>
                    <a:pt x="252" y="11842"/>
                    <a:pt x="697" y="10378"/>
                    <a:pt x="2924" y="7632"/>
                  </a:cubicBezTo>
                  <a:cubicBezTo>
                    <a:pt x="5151" y="4887"/>
                    <a:pt x="9159" y="859"/>
                    <a:pt x="12555" y="127"/>
                  </a:cubicBezTo>
                  <a:cubicBezTo>
                    <a:pt x="15951" y="-605"/>
                    <a:pt x="18734" y="1958"/>
                    <a:pt x="21518" y="4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4087486" y="6127750"/>
              <a:ext cx="2857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60" y="16971"/>
                    <a:pt x="9920" y="12343"/>
                    <a:pt x="13520" y="8743"/>
                  </a:cubicBezTo>
                  <a:cubicBezTo>
                    <a:pt x="17120" y="5143"/>
                    <a:pt x="19360" y="25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4625119" y="5701963"/>
              <a:ext cx="116418" cy="508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36" fill="norm" stroke="1" extrusionOk="0">
                  <a:moveTo>
                    <a:pt x="21214" y="2692"/>
                  </a:moveTo>
                  <a:cubicBezTo>
                    <a:pt x="19285" y="1800"/>
                    <a:pt x="17357" y="907"/>
                    <a:pt x="15043" y="416"/>
                  </a:cubicBezTo>
                  <a:cubicBezTo>
                    <a:pt x="12728" y="-75"/>
                    <a:pt x="10028" y="-164"/>
                    <a:pt x="7328" y="327"/>
                  </a:cubicBezTo>
                  <a:cubicBezTo>
                    <a:pt x="4628" y="818"/>
                    <a:pt x="1928" y="1889"/>
                    <a:pt x="771" y="3853"/>
                  </a:cubicBezTo>
                  <a:cubicBezTo>
                    <a:pt x="-386" y="5816"/>
                    <a:pt x="0" y="8672"/>
                    <a:pt x="385" y="11752"/>
                  </a:cubicBezTo>
                  <a:cubicBezTo>
                    <a:pt x="771" y="14831"/>
                    <a:pt x="1157" y="18134"/>
                    <a:pt x="1543" y="21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4487536" y="5969000"/>
              <a:ext cx="3302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7640"/>
                    <a:pt x="4431" y="13680"/>
                    <a:pt x="8031" y="10080"/>
                  </a:cubicBezTo>
                  <a:cubicBezTo>
                    <a:pt x="11631" y="6480"/>
                    <a:pt x="16615" y="32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5748192" y="5599698"/>
              <a:ext cx="91895" cy="515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65" fill="norm" stroke="1" extrusionOk="0">
                  <a:moveTo>
                    <a:pt x="694" y="1628"/>
                  </a:moveTo>
                  <a:cubicBezTo>
                    <a:pt x="203" y="923"/>
                    <a:pt x="-288" y="218"/>
                    <a:pt x="203" y="41"/>
                  </a:cubicBezTo>
                  <a:cubicBezTo>
                    <a:pt x="694" y="-135"/>
                    <a:pt x="2167" y="218"/>
                    <a:pt x="4130" y="1672"/>
                  </a:cubicBezTo>
                  <a:cubicBezTo>
                    <a:pt x="6094" y="3127"/>
                    <a:pt x="8548" y="5684"/>
                    <a:pt x="11003" y="8505"/>
                  </a:cubicBezTo>
                  <a:cubicBezTo>
                    <a:pt x="13457" y="11326"/>
                    <a:pt x="15912" y="14412"/>
                    <a:pt x="17630" y="16616"/>
                  </a:cubicBezTo>
                  <a:cubicBezTo>
                    <a:pt x="19348" y="18820"/>
                    <a:pt x="20330" y="20143"/>
                    <a:pt x="21312" y="21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5948036" y="5664200"/>
              <a:ext cx="304801" cy="311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4816"/>
                  </a:moveTo>
                  <a:cubicBezTo>
                    <a:pt x="600" y="4232"/>
                    <a:pt x="1200" y="3649"/>
                    <a:pt x="1725" y="3722"/>
                  </a:cubicBezTo>
                  <a:cubicBezTo>
                    <a:pt x="2250" y="3795"/>
                    <a:pt x="2700" y="4524"/>
                    <a:pt x="3375" y="6932"/>
                  </a:cubicBezTo>
                  <a:cubicBezTo>
                    <a:pt x="4050" y="9341"/>
                    <a:pt x="4950" y="13427"/>
                    <a:pt x="5475" y="15835"/>
                  </a:cubicBezTo>
                  <a:cubicBezTo>
                    <a:pt x="6000" y="18243"/>
                    <a:pt x="6150" y="18973"/>
                    <a:pt x="6375" y="19703"/>
                  </a:cubicBezTo>
                  <a:cubicBezTo>
                    <a:pt x="6600" y="20432"/>
                    <a:pt x="6900" y="21162"/>
                    <a:pt x="7425" y="21381"/>
                  </a:cubicBezTo>
                  <a:cubicBezTo>
                    <a:pt x="7950" y="21600"/>
                    <a:pt x="8700" y="21308"/>
                    <a:pt x="9450" y="20286"/>
                  </a:cubicBezTo>
                  <a:cubicBezTo>
                    <a:pt x="10200" y="19265"/>
                    <a:pt x="10950" y="17514"/>
                    <a:pt x="11550" y="16346"/>
                  </a:cubicBezTo>
                  <a:cubicBezTo>
                    <a:pt x="12150" y="15178"/>
                    <a:pt x="12600" y="14595"/>
                    <a:pt x="12900" y="14959"/>
                  </a:cubicBezTo>
                  <a:cubicBezTo>
                    <a:pt x="13200" y="15324"/>
                    <a:pt x="13350" y="16638"/>
                    <a:pt x="13575" y="17732"/>
                  </a:cubicBezTo>
                  <a:cubicBezTo>
                    <a:pt x="13800" y="18827"/>
                    <a:pt x="14100" y="19703"/>
                    <a:pt x="14625" y="20286"/>
                  </a:cubicBezTo>
                  <a:cubicBezTo>
                    <a:pt x="15150" y="20870"/>
                    <a:pt x="15900" y="21162"/>
                    <a:pt x="16500" y="21016"/>
                  </a:cubicBezTo>
                  <a:cubicBezTo>
                    <a:pt x="17100" y="20870"/>
                    <a:pt x="17550" y="20286"/>
                    <a:pt x="18150" y="18024"/>
                  </a:cubicBezTo>
                  <a:cubicBezTo>
                    <a:pt x="18750" y="15762"/>
                    <a:pt x="19500" y="11822"/>
                    <a:pt x="20100" y="8538"/>
                  </a:cubicBezTo>
                  <a:cubicBezTo>
                    <a:pt x="20700" y="5254"/>
                    <a:pt x="21150" y="26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6360786" y="5467350"/>
              <a:ext cx="52917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48" y="1777"/>
                    <a:pt x="12096" y="3553"/>
                    <a:pt x="15984" y="6171"/>
                  </a:cubicBezTo>
                  <a:cubicBezTo>
                    <a:pt x="19872" y="8790"/>
                    <a:pt x="21600" y="12249"/>
                    <a:pt x="21600" y="14961"/>
                  </a:cubicBezTo>
                  <a:cubicBezTo>
                    <a:pt x="21600" y="17673"/>
                    <a:pt x="19872" y="19636"/>
                    <a:pt x="1814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6724453" y="5594350"/>
              <a:ext cx="264984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21461" y="0"/>
                  </a:moveTo>
                  <a:cubicBezTo>
                    <a:pt x="16318" y="3400"/>
                    <a:pt x="11175" y="6800"/>
                    <a:pt x="7747" y="9400"/>
                  </a:cubicBezTo>
                  <a:cubicBezTo>
                    <a:pt x="4318" y="12000"/>
                    <a:pt x="2604" y="13800"/>
                    <a:pt x="1490" y="15400"/>
                  </a:cubicBezTo>
                  <a:cubicBezTo>
                    <a:pt x="375" y="17000"/>
                    <a:pt x="-139" y="18400"/>
                    <a:pt x="32" y="19300"/>
                  </a:cubicBezTo>
                  <a:cubicBezTo>
                    <a:pt x="204" y="20200"/>
                    <a:pt x="1061" y="20600"/>
                    <a:pt x="4318" y="20800"/>
                  </a:cubicBezTo>
                  <a:cubicBezTo>
                    <a:pt x="7575" y="21000"/>
                    <a:pt x="13232" y="21000"/>
                    <a:pt x="16490" y="21100"/>
                  </a:cubicBezTo>
                  <a:cubicBezTo>
                    <a:pt x="19747" y="21200"/>
                    <a:pt x="20604" y="21400"/>
                    <a:pt x="2146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6776939" y="5854700"/>
              <a:ext cx="237898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1969" y="19722"/>
                  </a:moveTo>
                  <a:cubicBezTo>
                    <a:pt x="832" y="20661"/>
                    <a:pt x="-305" y="21600"/>
                    <a:pt x="74" y="21600"/>
                  </a:cubicBezTo>
                  <a:cubicBezTo>
                    <a:pt x="453" y="21600"/>
                    <a:pt x="2348" y="20661"/>
                    <a:pt x="6137" y="16904"/>
                  </a:cubicBezTo>
                  <a:cubicBezTo>
                    <a:pt x="9927" y="13148"/>
                    <a:pt x="15611" y="6574"/>
                    <a:pt x="2129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7163975" y="5570396"/>
              <a:ext cx="250912" cy="256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14" fill="norm" stroke="1" extrusionOk="0">
                  <a:moveTo>
                    <a:pt x="1914" y="6253"/>
                  </a:moveTo>
                  <a:cubicBezTo>
                    <a:pt x="1006" y="5722"/>
                    <a:pt x="99" y="5190"/>
                    <a:pt x="8" y="4659"/>
                  </a:cubicBezTo>
                  <a:cubicBezTo>
                    <a:pt x="-83" y="4128"/>
                    <a:pt x="643" y="3597"/>
                    <a:pt x="3456" y="2800"/>
                  </a:cubicBezTo>
                  <a:cubicBezTo>
                    <a:pt x="6270" y="2004"/>
                    <a:pt x="11171" y="941"/>
                    <a:pt x="14529" y="410"/>
                  </a:cubicBezTo>
                  <a:cubicBezTo>
                    <a:pt x="17887" y="-121"/>
                    <a:pt x="19702" y="-121"/>
                    <a:pt x="20609" y="322"/>
                  </a:cubicBezTo>
                  <a:cubicBezTo>
                    <a:pt x="21517" y="764"/>
                    <a:pt x="21517" y="1649"/>
                    <a:pt x="20337" y="3066"/>
                  </a:cubicBezTo>
                  <a:cubicBezTo>
                    <a:pt x="19157" y="4482"/>
                    <a:pt x="16798" y="6430"/>
                    <a:pt x="13712" y="8997"/>
                  </a:cubicBezTo>
                  <a:cubicBezTo>
                    <a:pt x="10626" y="11564"/>
                    <a:pt x="6814" y="14751"/>
                    <a:pt x="4727" y="16787"/>
                  </a:cubicBezTo>
                  <a:cubicBezTo>
                    <a:pt x="2640" y="18823"/>
                    <a:pt x="2277" y="19709"/>
                    <a:pt x="2549" y="20328"/>
                  </a:cubicBezTo>
                  <a:cubicBezTo>
                    <a:pt x="2821" y="20948"/>
                    <a:pt x="3729" y="21302"/>
                    <a:pt x="6996" y="21390"/>
                  </a:cubicBezTo>
                  <a:cubicBezTo>
                    <a:pt x="10263" y="21479"/>
                    <a:pt x="15890" y="21302"/>
                    <a:pt x="21517" y="211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7431684" y="5759450"/>
              <a:ext cx="173703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19795" y="0"/>
                  </a:moveTo>
                  <a:cubicBezTo>
                    <a:pt x="15631" y="5400"/>
                    <a:pt x="11467" y="10800"/>
                    <a:pt x="8734" y="14040"/>
                  </a:cubicBezTo>
                  <a:cubicBezTo>
                    <a:pt x="6002" y="17280"/>
                    <a:pt x="4701" y="18360"/>
                    <a:pt x="3399" y="19080"/>
                  </a:cubicBezTo>
                  <a:cubicBezTo>
                    <a:pt x="2098" y="19800"/>
                    <a:pt x="797" y="20160"/>
                    <a:pt x="276" y="19260"/>
                  </a:cubicBezTo>
                  <a:cubicBezTo>
                    <a:pt x="-244" y="18360"/>
                    <a:pt x="16" y="16200"/>
                    <a:pt x="667" y="14580"/>
                  </a:cubicBezTo>
                  <a:cubicBezTo>
                    <a:pt x="1317" y="12960"/>
                    <a:pt x="2358" y="11880"/>
                    <a:pt x="5221" y="11520"/>
                  </a:cubicBezTo>
                  <a:cubicBezTo>
                    <a:pt x="8084" y="11160"/>
                    <a:pt x="12768" y="11520"/>
                    <a:pt x="15761" y="13320"/>
                  </a:cubicBezTo>
                  <a:cubicBezTo>
                    <a:pt x="18754" y="15120"/>
                    <a:pt x="20055" y="18360"/>
                    <a:pt x="2135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7618086" y="5727700"/>
              <a:ext cx="1651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2945"/>
                    <a:pt x="13846" y="5891"/>
                    <a:pt x="10246" y="9491"/>
                  </a:cubicBezTo>
                  <a:cubicBezTo>
                    <a:pt x="6646" y="13091"/>
                    <a:pt x="3323" y="173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7700636" y="5874374"/>
              <a:ext cx="120651" cy="147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5386"/>
                  </a:moveTo>
                  <a:cubicBezTo>
                    <a:pt x="379" y="3865"/>
                    <a:pt x="758" y="2344"/>
                    <a:pt x="1895" y="1431"/>
                  </a:cubicBezTo>
                  <a:cubicBezTo>
                    <a:pt x="3032" y="518"/>
                    <a:pt x="4926" y="214"/>
                    <a:pt x="6821" y="62"/>
                  </a:cubicBezTo>
                  <a:cubicBezTo>
                    <a:pt x="8716" y="-90"/>
                    <a:pt x="10611" y="-90"/>
                    <a:pt x="12505" y="1583"/>
                  </a:cubicBezTo>
                  <a:cubicBezTo>
                    <a:pt x="14400" y="3256"/>
                    <a:pt x="16295" y="6603"/>
                    <a:pt x="16484" y="9037"/>
                  </a:cubicBezTo>
                  <a:cubicBezTo>
                    <a:pt x="16674" y="11471"/>
                    <a:pt x="15158" y="12992"/>
                    <a:pt x="13074" y="14969"/>
                  </a:cubicBezTo>
                  <a:cubicBezTo>
                    <a:pt x="10989" y="16947"/>
                    <a:pt x="8337" y="19380"/>
                    <a:pt x="8337" y="20445"/>
                  </a:cubicBezTo>
                  <a:cubicBezTo>
                    <a:pt x="8337" y="21510"/>
                    <a:pt x="10989" y="21206"/>
                    <a:pt x="13642" y="20597"/>
                  </a:cubicBezTo>
                  <a:cubicBezTo>
                    <a:pt x="16295" y="19989"/>
                    <a:pt x="18947" y="19076"/>
                    <a:pt x="21600" y="181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8056236" y="5899150"/>
              <a:ext cx="952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4050"/>
                    <a:pt x="14880" y="8100"/>
                    <a:pt x="11280" y="11700"/>
                  </a:cubicBezTo>
                  <a:cubicBezTo>
                    <a:pt x="7680" y="15300"/>
                    <a:pt x="3840" y="184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8337752" y="5640987"/>
              <a:ext cx="232835" cy="196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8" fill="norm" stroke="1" extrusionOk="0">
                  <a:moveTo>
                    <a:pt x="18655" y="12335"/>
                  </a:moveTo>
                  <a:cubicBezTo>
                    <a:pt x="17280" y="8588"/>
                    <a:pt x="15905" y="4841"/>
                    <a:pt x="14236" y="2527"/>
                  </a:cubicBezTo>
                  <a:cubicBezTo>
                    <a:pt x="12567" y="213"/>
                    <a:pt x="10604" y="-669"/>
                    <a:pt x="8444" y="543"/>
                  </a:cubicBezTo>
                  <a:cubicBezTo>
                    <a:pt x="6284" y="1755"/>
                    <a:pt x="3927" y="5062"/>
                    <a:pt x="2356" y="8588"/>
                  </a:cubicBezTo>
                  <a:cubicBezTo>
                    <a:pt x="785" y="12115"/>
                    <a:pt x="0" y="15862"/>
                    <a:pt x="0" y="18066"/>
                  </a:cubicBezTo>
                  <a:cubicBezTo>
                    <a:pt x="0" y="20270"/>
                    <a:pt x="785" y="20931"/>
                    <a:pt x="2945" y="20049"/>
                  </a:cubicBezTo>
                  <a:cubicBezTo>
                    <a:pt x="5105" y="19168"/>
                    <a:pt x="8640" y="16743"/>
                    <a:pt x="11095" y="14980"/>
                  </a:cubicBezTo>
                  <a:cubicBezTo>
                    <a:pt x="13549" y="13217"/>
                    <a:pt x="14924" y="12115"/>
                    <a:pt x="16102" y="12445"/>
                  </a:cubicBezTo>
                  <a:cubicBezTo>
                    <a:pt x="17280" y="12776"/>
                    <a:pt x="18262" y="14539"/>
                    <a:pt x="19145" y="15751"/>
                  </a:cubicBezTo>
                  <a:cubicBezTo>
                    <a:pt x="20029" y="16964"/>
                    <a:pt x="20815" y="17625"/>
                    <a:pt x="21600" y="18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8584293" y="5672317"/>
              <a:ext cx="145044" cy="173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0854" fill="norm" stroke="1" extrusionOk="0">
                  <a:moveTo>
                    <a:pt x="19934" y="5887"/>
                  </a:moveTo>
                  <a:cubicBezTo>
                    <a:pt x="19934" y="4616"/>
                    <a:pt x="19934" y="3346"/>
                    <a:pt x="19478" y="2075"/>
                  </a:cubicBezTo>
                  <a:cubicBezTo>
                    <a:pt x="19022" y="805"/>
                    <a:pt x="18109" y="-466"/>
                    <a:pt x="15067" y="169"/>
                  </a:cubicBezTo>
                  <a:cubicBezTo>
                    <a:pt x="12024" y="805"/>
                    <a:pt x="6853" y="3346"/>
                    <a:pt x="3658" y="6522"/>
                  </a:cubicBezTo>
                  <a:cubicBezTo>
                    <a:pt x="464" y="9699"/>
                    <a:pt x="-753" y="13510"/>
                    <a:pt x="464" y="16179"/>
                  </a:cubicBezTo>
                  <a:cubicBezTo>
                    <a:pt x="1681" y="18847"/>
                    <a:pt x="5332" y="20372"/>
                    <a:pt x="9134" y="20753"/>
                  </a:cubicBezTo>
                  <a:cubicBezTo>
                    <a:pt x="12937" y="21134"/>
                    <a:pt x="16892" y="20372"/>
                    <a:pt x="20847" y="196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8763355" y="5697667"/>
              <a:ext cx="118382" cy="131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322" fill="norm" stroke="1" extrusionOk="0">
                  <a:moveTo>
                    <a:pt x="21194" y="3836"/>
                  </a:moveTo>
                  <a:cubicBezTo>
                    <a:pt x="19678" y="2122"/>
                    <a:pt x="18162" y="408"/>
                    <a:pt x="15510" y="65"/>
                  </a:cubicBezTo>
                  <a:cubicBezTo>
                    <a:pt x="12857" y="-278"/>
                    <a:pt x="9068" y="751"/>
                    <a:pt x="6226" y="2979"/>
                  </a:cubicBezTo>
                  <a:cubicBezTo>
                    <a:pt x="3383" y="5208"/>
                    <a:pt x="1489" y="8636"/>
                    <a:pt x="541" y="11208"/>
                  </a:cubicBezTo>
                  <a:cubicBezTo>
                    <a:pt x="-406" y="13779"/>
                    <a:pt x="-406" y="15493"/>
                    <a:pt x="3005" y="17036"/>
                  </a:cubicBezTo>
                  <a:cubicBezTo>
                    <a:pt x="6415" y="18579"/>
                    <a:pt x="13236" y="19951"/>
                    <a:pt x="20057" y="21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8921737" y="5619728"/>
              <a:ext cx="239903" cy="433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262" fill="norm" stroke="1" extrusionOk="0">
                  <a:moveTo>
                    <a:pt x="5419" y="6543"/>
                  </a:moveTo>
                  <a:cubicBezTo>
                    <a:pt x="6164" y="6232"/>
                    <a:pt x="6909" y="5920"/>
                    <a:pt x="7468" y="5505"/>
                  </a:cubicBezTo>
                  <a:cubicBezTo>
                    <a:pt x="8026" y="5089"/>
                    <a:pt x="8399" y="4570"/>
                    <a:pt x="8026" y="4362"/>
                  </a:cubicBezTo>
                  <a:cubicBezTo>
                    <a:pt x="7654" y="4155"/>
                    <a:pt x="6537" y="4259"/>
                    <a:pt x="4954" y="5037"/>
                  </a:cubicBezTo>
                  <a:cubicBezTo>
                    <a:pt x="3371" y="5816"/>
                    <a:pt x="1323" y="7270"/>
                    <a:pt x="485" y="8568"/>
                  </a:cubicBezTo>
                  <a:cubicBezTo>
                    <a:pt x="-353" y="9866"/>
                    <a:pt x="19" y="11009"/>
                    <a:pt x="671" y="11632"/>
                  </a:cubicBezTo>
                  <a:cubicBezTo>
                    <a:pt x="1323" y="12255"/>
                    <a:pt x="2254" y="12359"/>
                    <a:pt x="3650" y="12255"/>
                  </a:cubicBezTo>
                  <a:cubicBezTo>
                    <a:pt x="5047" y="12151"/>
                    <a:pt x="6909" y="11839"/>
                    <a:pt x="8399" y="11476"/>
                  </a:cubicBezTo>
                  <a:cubicBezTo>
                    <a:pt x="9888" y="11112"/>
                    <a:pt x="11006" y="10697"/>
                    <a:pt x="11378" y="10801"/>
                  </a:cubicBezTo>
                  <a:cubicBezTo>
                    <a:pt x="11750" y="10905"/>
                    <a:pt x="11378" y="11528"/>
                    <a:pt x="10726" y="12878"/>
                  </a:cubicBezTo>
                  <a:cubicBezTo>
                    <a:pt x="10075" y="14228"/>
                    <a:pt x="9144" y="16305"/>
                    <a:pt x="8213" y="17966"/>
                  </a:cubicBezTo>
                  <a:cubicBezTo>
                    <a:pt x="7281" y="19628"/>
                    <a:pt x="6350" y="20874"/>
                    <a:pt x="5885" y="21185"/>
                  </a:cubicBezTo>
                  <a:cubicBezTo>
                    <a:pt x="5419" y="21497"/>
                    <a:pt x="5419" y="20874"/>
                    <a:pt x="6071" y="18901"/>
                  </a:cubicBezTo>
                  <a:cubicBezTo>
                    <a:pt x="6723" y="16928"/>
                    <a:pt x="8026" y="13605"/>
                    <a:pt x="9609" y="10489"/>
                  </a:cubicBezTo>
                  <a:cubicBezTo>
                    <a:pt x="11192" y="7374"/>
                    <a:pt x="13054" y="4466"/>
                    <a:pt x="14264" y="2805"/>
                  </a:cubicBezTo>
                  <a:cubicBezTo>
                    <a:pt x="15475" y="1143"/>
                    <a:pt x="16033" y="728"/>
                    <a:pt x="16778" y="416"/>
                  </a:cubicBezTo>
                  <a:cubicBezTo>
                    <a:pt x="17523" y="105"/>
                    <a:pt x="18454" y="-103"/>
                    <a:pt x="19292" y="53"/>
                  </a:cubicBezTo>
                  <a:cubicBezTo>
                    <a:pt x="20130" y="209"/>
                    <a:pt x="20875" y="728"/>
                    <a:pt x="21061" y="1766"/>
                  </a:cubicBezTo>
                  <a:cubicBezTo>
                    <a:pt x="21247" y="2805"/>
                    <a:pt x="20875" y="4362"/>
                    <a:pt x="19385" y="5712"/>
                  </a:cubicBezTo>
                  <a:cubicBezTo>
                    <a:pt x="17895" y="7062"/>
                    <a:pt x="15288" y="8205"/>
                    <a:pt x="13240" y="8724"/>
                  </a:cubicBezTo>
                  <a:cubicBezTo>
                    <a:pt x="11192" y="9243"/>
                    <a:pt x="9702" y="9139"/>
                    <a:pt x="8213" y="90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9183542" y="5435599"/>
              <a:ext cx="98245" cy="332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72" fill="norm" stroke="1" extrusionOk="0">
                  <a:moveTo>
                    <a:pt x="21331" y="0"/>
                  </a:moveTo>
                  <a:cubicBezTo>
                    <a:pt x="14897" y="4101"/>
                    <a:pt x="8463" y="8203"/>
                    <a:pt x="5016" y="11005"/>
                  </a:cubicBezTo>
                  <a:cubicBezTo>
                    <a:pt x="1569" y="13808"/>
                    <a:pt x="1110" y="15311"/>
                    <a:pt x="650" y="16542"/>
                  </a:cubicBezTo>
                  <a:cubicBezTo>
                    <a:pt x="191" y="17772"/>
                    <a:pt x="-269" y="18729"/>
                    <a:pt x="191" y="19481"/>
                  </a:cubicBezTo>
                  <a:cubicBezTo>
                    <a:pt x="650" y="20233"/>
                    <a:pt x="2029" y="20780"/>
                    <a:pt x="4097" y="21122"/>
                  </a:cubicBezTo>
                  <a:cubicBezTo>
                    <a:pt x="6165" y="21463"/>
                    <a:pt x="8922" y="21600"/>
                    <a:pt x="10991" y="21327"/>
                  </a:cubicBezTo>
                  <a:cubicBezTo>
                    <a:pt x="13059" y="21053"/>
                    <a:pt x="14437" y="20370"/>
                    <a:pt x="15816" y="196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9154202" y="5607050"/>
              <a:ext cx="159335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600" fill="norm" stroke="1" extrusionOk="0">
                  <a:moveTo>
                    <a:pt x="1760" y="21600"/>
                  </a:moveTo>
                  <a:cubicBezTo>
                    <a:pt x="638" y="18000"/>
                    <a:pt x="-484" y="14400"/>
                    <a:pt x="217" y="11400"/>
                  </a:cubicBezTo>
                  <a:cubicBezTo>
                    <a:pt x="919" y="8400"/>
                    <a:pt x="3443" y="6000"/>
                    <a:pt x="7230" y="4200"/>
                  </a:cubicBezTo>
                  <a:cubicBezTo>
                    <a:pt x="11017" y="2400"/>
                    <a:pt x="16067" y="1200"/>
                    <a:pt x="2111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9524096" y="5459868"/>
              <a:ext cx="227591" cy="308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31" fill="norm" stroke="1" extrusionOk="0">
                  <a:moveTo>
                    <a:pt x="5305" y="13394"/>
                  </a:moveTo>
                  <a:cubicBezTo>
                    <a:pt x="5305" y="12358"/>
                    <a:pt x="5305" y="11323"/>
                    <a:pt x="5205" y="11175"/>
                  </a:cubicBezTo>
                  <a:cubicBezTo>
                    <a:pt x="5105" y="11027"/>
                    <a:pt x="4905" y="11767"/>
                    <a:pt x="4205" y="13394"/>
                  </a:cubicBezTo>
                  <a:cubicBezTo>
                    <a:pt x="3505" y="15021"/>
                    <a:pt x="2305" y="17536"/>
                    <a:pt x="1505" y="19164"/>
                  </a:cubicBezTo>
                  <a:cubicBezTo>
                    <a:pt x="705" y="20791"/>
                    <a:pt x="305" y="21531"/>
                    <a:pt x="105" y="21531"/>
                  </a:cubicBezTo>
                  <a:cubicBezTo>
                    <a:pt x="-95" y="21531"/>
                    <a:pt x="-95" y="20791"/>
                    <a:pt x="905" y="17758"/>
                  </a:cubicBezTo>
                  <a:cubicBezTo>
                    <a:pt x="1905" y="14726"/>
                    <a:pt x="3905" y="9399"/>
                    <a:pt x="5105" y="6293"/>
                  </a:cubicBezTo>
                  <a:cubicBezTo>
                    <a:pt x="6305" y="3186"/>
                    <a:pt x="6705" y="2298"/>
                    <a:pt x="7205" y="1484"/>
                  </a:cubicBezTo>
                  <a:cubicBezTo>
                    <a:pt x="7705" y="671"/>
                    <a:pt x="8305" y="-69"/>
                    <a:pt x="8705" y="5"/>
                  </a:cubicBezTo>
                  <a:cubicBezTo>
                    <a:pt x="9105" y="79"/>
                    <a:pt x="9305" y="967"/>
                    <a:pt x="9905" y="3408"/>
                  </a:cubicBezTo>
                  <a:cubicBezTo>
                    <a:pt x="10505" y="5849"/>
                    <a:pt x="11505" y="9843"/>
                    <a:pt x="12105" y="12284"/>
                  </a:cubicBezTo>
                  <a:cubicBezTo>
                    <a:pt x="12705" y="14726"/>
                    <a:pt x="12905" y="15613"/>
                    <a:pt x="13505" y="15909"/>
                  </a:cubicBezTo>
                  <a:cubicBezTo>
                    <a:pt x="14105" y="16205"/>
                    <a:pt x="15105" y="15909"/>
                    <a:pt x="16505" y="14134"/>
                  </a:cubicBezTo>
                  <a:cubicBezTo>
                    <a:pt x="17905" y="12358"/>
                    <a:pt x="19705" y="9104"/>
                    <a:pt x="21505" y="58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9752694" y="5370866"/>
              <a:ext cx="386343" cy="369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192" fill="norm" stroke="1" extrusionOk="0">
                  <a:moveTo>
                    <a:pt x="1006" y="12812"/>
                  </a:moveTo>
                  <a:cubicBezTo>
                    <a:pt x="652" y="14147"/>
                    <a:pt x="298" y="15482"/>
                    <a:pt x="121" y="16817"/>
                  </a:cubicBezTo>
                  <a:cubicBezTo>
                    <a:pt x="-56" y="18152"/>
                    <a:pt x="-56" y="19486"/>
                    <a:pt x="239" y="19911"/>
                  </a:cubicBezTo>
                  <a:cubicBezTo>
                    <a:pt x="534" y="20336"/>
                    <a:pt x="1124" y="19850"/>
                    <a:pt x="1537" y="19304"/>
                  </a:cubicBezTo>
                  <a:cubicBezTo>
                    <a:pt x="1951" y="18758"/>
                    <a:pt x="2187" y="18152"/>
                    <a:pt x="2423" y="17484"/>
                  </a:cubicBezTo>
                  <a:cubicBezTo>
                    <a:pt x="2659" y="16817"/>
                    <a:pt x="2895" y="16089"/>
                    <a:pt x="3072" y="16028"/>
                  </a:cubicBezTo>
                  <a:cubicBezTo>
                    <a:pt x="3249" y="15967"/>
                    <a:pt x="3367" y="16574"/>
                    <a:pt x="3544" y="17241"/>
                  </a:cubicBezTo>
                  <a:cubicBezTo>
                    <a:pt x="3721" y="17909"/>
                    <a:pt x="3957" y="18637"/>
                    <a:pt x="4370" y="18880"/>
                  </a:cubicBezTo>
                  <a:cubicBezTo>
                    <a:pt x="4783" y="19122"/>
                    <a:pt x="5374" y="18880"/>
                    <a:pt x="6436" y="17727"/>
                  </a:cubicBezTo>
                  <a:cubicBezTo>
                    <a:pt x="7498" y="16574"/>
                    <a:pt x="9033" y="14511"/>
                    <a:pt x="10390" y="11720"/>
                  </a:cubicBezTo>
                  <a:cubicBezTo>
                    <a:pt x="11747" y="8929"/>
                    <a:pt x="12928" y="5410"/>
                    <a:pt x="13518" y="3286"/>
                  </a:cubicBezTo>
                  <a:cubicBezTo>
                    <a:pt x="14108" y="1163"/>
                    <a:pt x="14108" y="435"/>
                    <a:pt x="13813" y="131"/>
                  </a:cubicBezTo>
                  <a:cubicBezTo>
                    <a:pt x="13518" y="-172"/>
                    <a:pt x="12928" y="-51"/>
                    <a:pt x="12042" y="1588"/>
                  </a:cubicBezTo>
                  <a:cubicBezTo>
                    <a:pt x="11157" y="3226"/>
                    <a:pt x="9977" y="6381"/>
                    <a:pt x="9328" y="9354"/>
                  </a:cubicBezTo>
                  <a:cubicBezTo>
                    <a:pt x="8678" y="12327"/>
                    <a:pt x="8560" y="15118"/>
                    <a:pt x="8796" y="17120"/>
                  </a:cubicBezTo>
                  <a:cubicBezTo>
                    <a:pt x="9033" y="19122"/>
                    <a:pt x="9623" y="20336"/>
                    <a:pt x="10567" y="20882"/>
                  </a:cubicBezTo>
                  <a:cubicBezTo>
                    <a:pt x="11511" y="21428"/>
                    <a:pt x="12810" y="21307"/>
                    <a:pt x="14285" y="20093"/>
                  </a:cubicBezTo>
                  <a:cubicBezTo>
                    <a:pt x="15760" y="18880"/>
                    <a:pt x="17413" y="16574"/>
                    <a:pt x="18593" y="13722"/>
                  </a:cubicBezTo>
                  <a:cubicBezTo>
                    <a:pt x="19774" y="10871"/>
                    <a:pt x="20482" y="7473"/>
                    <a:pt x="20836" y="5349"/>
                  </a:cubicBezTo>
                  <a:cubicBezTo>
                    <a:pt x="21190" y="3226"/>
                    <a:pt x="21190" y="2376"/>
                    <a:pt x="21013" y="2376"/>
                  </a:cubicBezTo>
                  <a:cubicBezTo>
                    <a:pt x="20836" y="2376"/>
                    <a:pt x="20482" y="3226"/>
                    <a:pt x="20069" y="5107"/>
                  </a:cubicBezTo>
                  <a:cubicBezTo>
                    <a:pt x="19655" y="6988"/>
                    <a:pt x="19183" y="9900"/>
                    <a:pt x="19419" y="12388"/>
                  </a:cubicBezTo>
                  <a:cubicBezTo>
                    <a:pt x="19655" y="14875"/>
                    <a:pt x="20600" y="16938"/>
                    <a:pt x="21544" y="190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7218036" y="6159500"/>
              <a:ext cx="658515" cy="10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37" fill="norm" stroke="1" extrusionOk="0">
                  <a:moveTo>
                    <a:pt x="0" y="0"/>
                  </a:moveTo>
                  <a:cubicBezTo>
                    <a:pt x="1315" y="1728"/>
                    <a:pt x="2631" y="3456"/>
                    <a:pt x="4742" y="4104"/>
                  </a:cubicBezTo>
                  <a:cubicBezTo>
                    <a:pt x="6854" y="4752"/>
                    <a:pt x="9762" y="4320"/>
                    <a:pt x="12254" y="3888"/>
                  </a:cubicBezTo>
                  <a:cubicBezTo>
                    <a:pt x="14746" y="3456"/>
                    <a:pt x="16823" y="3024"/>
                    <a:pt x="18173" y="2592"/>
                  </a:cubicBezTo>
                  <a:cubicBezTo>
                    <a:pt x="19523" y="2160"/>
                    <a:pt x="20146" y="1728"/>
                    <a:pt x="20665" y="1512"/>
                  </a:cubicBezTo>
                  <a:cubicBezTo>
                    <a:pt x="21185" y="1296"/>
                    <a:pt x="21600" y="1296"/>
                    <a:pt x="21531" y="1512"/>
                  </a:cubicBezTo>
                  <a:cubicBezTo>
                    <a:pt x="21462" y="1728"/>
                    <a:pt x="20908" y="2160"/>
                    <a:pt x="19419" y="3024"/>
                  </a:cubicBezTo>
                  <a:cubicBezTo>
                    <a:pt x="17931" y="3888"/>
                    <a:pt x="15508" y="5184"/>
                    <a:pt x="13292" y="6480"/>
                  </a:cubicBezTo>
                  <a:cubicBezTo>
                    <a:pt x="11077" y="7776"/>
                    <a:pt x="9069" y="9072"/>
                    <a:pt x="7477" y="10152"/>
                  </a:cubicBezTo>
                  <a:cubicBezTo>
                    <a:pt x="5885" y="11232"/>
                    <a:pt x="4708" y="12096"/>
                    <a:pt x="4292" y="12528"/>
                  </a:cubicBezTo>
                  <a:cubicBezTo>
                    <a:pt x="3877" y="12960"/>
                    <a:pt x="4223" y="12960"/>
                    <a:pt x="5677" y="11880"/>
                  </a:cubicBezTo>
                  <a:cubicBezTo>
                    <a:pt x="7131" y="10800"/>
                    <a:pt x="9692" y="8640"/>
                    <a:pt x="12012" y="7128"/>
                  </a:cubicBezTo>
                  <a:cubicBezTo>
                    <a:pt x="14331" y="5616"/>
                    <a:pt x="16408" y="4752"/>
                    <a:pt x="17654" y="4536"/>
                  </a:cubicBezTo>
                  <a:cubicBezTo>
                    <a:pt x="18900" y="4320"/>
                    <a:pt x="19315" y="4752"/>
                    <a:pt x="19315" y="5832"/>
                  </a:cubicBezTo>
                  <a:cubicBezTo>
                    <a:pt x="19315" y="6912"/>
                    <a:pt x="18900" y="8640"/>
                    <a:pt x="17515" y="10584"/>
                  </a:cubicBezTo>
                  <a:cubicBezTo>
                    <a:pt x="16131" y="12528"/>
                    <a:pt x="13777" y="14688"/>
                    <a:pt x="12358" y="16200"/>
                  </a:cubicBezTo>
                  <a:cubicBezTo>
                    <a:pt x="10938" y="17712"/>
                    <a:pt x="10454" y="18576"/>
                    <a:pt x="10004" y="19440"/>
                  </a:cubicBezTo>
                  <a:cubicBezTo>
                    <a:pt x="9554" y="20304"/>
                    <a:pt x="9138" y="21168"/>
                    <a:pt x="9173" y="21384"/>
                  </a:cubicBezTo>
                  <a:cubicBezTo>
                    <a:pt x="9208" y="21600"/>
                    <a:pt x="9692" y="21168"/>
                    <a:pt x="11215" y="19872"/>
                  </a:cubicBezTo>
                  <a:cubicBezTo>
                    <a:pt x="12738" y="18576"/>
                    <a:pt x="15300" y="16416"/>
                    <a:pt x="16996" y="15336"/>
                  </a:cubicBezTo>
                  <a:cubicBezTo>
                    <a:pt x="18692" y="14256"/>
                    <a:pt x="19523" y="14256"/>
                    <a:pt x="20354" y="142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6062336" y="6546850"/>
              <a:ext cx="386157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0" y="21600"/>
                  </a:moveTo>
                  <a:cubicBezTo>
                    <a:pt x="587" y="19726"/>
                    <a:pt x="1174" y="17852"/>
                    <a:pt x="2289" y="15140"/>
                  </a:cubicBezTo>
                  <a:cubicBezTo>
                    <a:pt x="3404" y="12427"/>
                    <a:pt x="5048" y="8877"/>
                    <a:pt x="6515" y="6312"/>
                  </a:cubicBezTo>
                  <a:cubicBezTo>
                    <a:pt x="7983" y="3748"/>
                    <a:pt x="9274" y="2170"/>
                    <a:pt x="10154" y="1233"/>
                  </a:cubicBezTo>
                  <a:cubicBezTo>
                    <a:pt x="11035" y="296"/>
                    <a:pt x="11504" y="0"/>
                    <a:pt x="11974" y="0"/>
                  </a:cubicBezTo>
                  <a:cubicBezTo>
                    <a:pt x="12443" y="0"/>
                    <a:pt x="12913" y="296"/>
                    <a:pt x="13148" y="1874"/>
                  </a:cubicBezTo>
                  <a:cubicBezTo>
                    <a:pt x="13383" y="3452"/>
                    <a:pt x="13383" y="6312"/>
                    <a:pt x="13148" y="8926"/>
                  </a:cubicBezTo>
                  <a:cubicBezTo>
                    <a:pt x="12913" y="11540"/>
                    <a:pt x="12443" y="13907"/>
                    <a:pt x="12033" y="15288"/>
                  </a:cubicBezTo>
                  <a:cubicBezTo>
                    <a:pt x="11622" y="16668"/>
                    <a:pt x="11270" y="17063"/>
                    <a:pt x="10507" y="17310"/>
                  </a:cubicBezTo>
                  <a:cubicBezTo>
                    <a:pt x="9743" y="17556"/>
                    <a:pt x="8570" y="17655"/>
                    <a:pt x="7689" y="17112"/>
                  </a:cubicBezTo>
                  <a:cubicBezTo>
                    <a:pt x="6809" y="16570"/>
                    <a:pt x="6222" y="15386"/>
                    <a:pt x="5870" y="14400"/>
                  </a:cubicBezTo>
                  <a:cubicBezTo>
                    <a:pt x="5517" y="13414"/>
                    <a:pt x="5400" y="12625"/>
                    <a:pt x="5635" y="12033"/>
                  </a:cubicBezTo>
                  <a:cubicBezTo>
                    <a:pt x="5870" y="11441"/>
                    <a:pt x="6457" y="11047"/>
                    <a:pt x="7983" y="10849"/>
                  </a:cubicBezTo>
                  <a:cubicBezTo>
                    <a:pt x="9509" y="10652"/>
                    <a:pt x="11974" y="10652"/>
                    <a:pt x="13911" y="10603"/>
                  </a:cubicBezTo>
                  <a:cubicBezTo>
                    <a:pt x="15848" y="10553"/>
                    <a:pt x="17257" y="10455"/>
                    <a:pt x="18313" y="10258"/>
                  </a:cubicBezTo>
                  <a:cubicBezTo>
                    <a:pt x="19370" y="10060"/>
                    <a:pt x="20074" y="9764"/>
                    <a:pt x="20426" y="9370"/>
                  </a:cubicBezTo>
                  <a:cubicBezTo>
                    <a:pt x="20778" y="8975"/>
                    <a:pt x="20778" y="8482"/>
                    <a:pt x="20250" y="8186"/>
                  </a:cubicBezTo>
                  <a:cubicBezTo>
                    <a:pt x="19722" y="7890"/>
                    <a:pt x="18665" y="7792"/>
                    <a:pt x="17843" y="7792"/>
                  </a:cubicBezTo>
                  <a:cubicBezTo>
                    <a:pt x="17022" y="7792"/>
                    <a:pt x="16435" y="7890"/>
                    <a:pt x="15907" y="8137"/>
                  </a:cubicBezTo>
                  <a:cubicBezTo>
                    <a:pt x="15378" y="8384"/>
                    <a:pt x="14909" y="8778"/>
                    <a:pt x="14615" y="9271"/>
                  </a:cubicBezTo>
                  <a:cubicBezTo>
                    <a:pt x="14322" y="9764"/>
                    <a:pt x="14204" y="10356"/>
                    <a:pt x="14380" y="10800"/>
                  </a:cubicBezTo>
                  <a:cubicBezTo>
                    <a:pt x="14557" y="11244"/>
                    <a:pt x="15026" y="11540"/>
                    <a:pt x="16083" y="11984"/>
                  </a:cubicBezTo>
                  <a:cubicBezTo>
                    <a:pt x="17139" y="12427"/>
                    <a:pt x="18783" y="13019"/>
                    <a:pt x="19898" y="13512"/>
                  </a:cubicBezTo>
                  <a:cubicBezTo>
                    <a:pt x="21013" y="14005"/>
                    <a:pt x="21600" y="14400"/>
                    <a:pt x="21365" y="15140"/>
                  </a:cubicBezTo>
                  <a:cubicBezTo>
                    <a:pt x="21130" y="15879"/>
                    <a:pt x="20074" y="16964"/>
                    <a:pt x="19252" y="17507"/>
                  </a:cubicBezTo>
                  <a:cubicBezTo>
                    <a:pt x="18430" y="18049"/>
                    <a:pt x="17843" y="18049"/>
                    <a:pt x="17257" y="180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6605886" y="6718300"/>
              <a:ext cx="3200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21487" y="0"/>
                  </a:moveTo>
                  <a:cubicBezTo>
                    <a:pt x="19213" y="3972"/>
                    <a:pt x="16940" y="7945"/>
                    <a:pt x="14169" y="11545"/>
                  </a:cubicBezTo>
                  <a:cubicBezTo>
                    <a:pt x="11398" y="15145"/>
                    <a:pt x="8129" y="18372"/>
                    <a:pt x="5998" y="19986"/>
                  </a:cubicBezTo>
                  <a:cubicBezTo>
                    <a:pt x="3866" y="21600"/>
                    <a:pt x="2871" y="21600"/>
                    <a:pt x="2090" y="21103"/>
                  </a:cubicBezTo>
                  <a:cubicBezTo>
                    <a:pt x="1308" y="20607"/>
                    <a:pt x="740" y="19614"/>
                    <a:pt x="384" y="18124"/>
                  </a:cubicBezTo>
                  <a:cubicBezTo>
                    <a:pt x="29" y="16634"/>
                    <a:pt x="-113" y="14648"/>
                    <a:pt x="100" y="13283"/>
                  </a:cubicBezTo>
                  <a:cubicBezTo>
                    <a:pt x="313" y="11917"/>
                    <a:pt x="882" y="11172"/>
                    <a:pt x="2587" y="11421"/>
                  </a:cubicBezTo>
                  <a:cubicBezTo>
                    <a:pt x="4292" y="11669"/>
                    <a:pt x="7134" y="12910"/>
                    <a:pt x="10261" y="14772"/>
                  </a:cubicBezTo>
                  <a:cubicBezTo>
                    <a:pt x="13387" y="16634"/>
                    <a:pt x="16798" y="19117"/>
                    <a:pt x="2020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7224386" y="6654800"/>
              <a:ext cx="5080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5100"/>
                    <a:pt x="16200" y="10200"/>
                    <a:pt x="12600" y="13800"/>
                  </a:cubicBezTo>
                  <a:cubicBezTo>
                    <a:pt x="9000" y="17400"/>
                    <a:pt x="4500" y="195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7158426" y="6659517"/>
              <a:ext cx="186611" cy="127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0007" fill="norm" stroke="1" extrusionOk="0">
                  <a:moveTo>
                    <a:pt x="4651" y="8232"/>
                  </a:moveTo>
                  <a:cubicBezTo>
                    <a:pt x="3923" y="9893"/>
                    <a:pt x="3195" y="11555"/>
                    <a:pt x="2345" y="13881"/>
                  </a:cubicBezTo>
                  <a:cubicBezTo>
                    <a:pt x="1496" y="16207"/>
                    <a:pt x="525" y="19198"/>
                    <a:pt x="161" y="19862"/>
                  </a:cubicBezTo>
                  <a:cubicBezTo>
                    <a:pt x="-203" y="20527"/>
                    <a:pt x="40" y="18865"/>
                    <a:pt x="1010" y="15542"/>
                  </a:cubicBezTo>
                  <a:cubicBezTo>
                    <a:pt x="1981" y="12219"/>
                    <a:pt x="3680" y="7235"/>
                    <a:pt x="5015" y="3912"/>
                  </a:cubicBezTo>
                  <a:cubicBezTo>
                    <a:pt x="6350" y="589"/>
                    <a:pt x="7321" y="-1073"/>
                    <a:pt x="9990" y="755"/>
                  </a:cubicBezTo>
                  <a:cubicBezTo>
                    <a:pt x="12660" y="2582"/>
                    <a:pt x="17028" y="7899"/>
                    <a:pt x="21397" y="132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7440286" y="6978649"/>
              <a:ext cx="825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5760"/>
                    <a:pt x="12738" y="11520"/>
                    <a:pt x="9138" y="15120"/>
                  </a:cubicBezTo>
                  <a:cubicBezTo>
                    <a:pt x="5538" y="18720"/>
                    <a:pt x="2769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7853036" y="6709039"/>
              <a:ext cx="223448" cy="212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466" fill="norm" stroke="1" extrusionOk="0">
                  <a:moveTo>
                    <a:pt x="0" y="4785"/>
                  </a:moveTo>
                  <a:cubicBezTo>
                    <a:pt x="202" y="3716"/>
                    <a:pt x="404" y="2646"/>
                    <a:pt x="3432" y="1791"/>
                  </a:cubicBezTo>
                  <a:cubicBezTo>
                    <a:pt x="6460" y="935"/>
                    <a:pt x="12314" y="294"/>
                    <a:pt x="15746" y="80"/>
                  </a:cubicBezTo>
                  <a:cubicBezTo>
                    <a:pt x="19178" y="-134"/>
                    <a:pt x="20187" y="80"/>
                    <a:pt x="20793" y="721"/>
                  </a:cubicBezTo>
                  <a:cubicBezTo>
                    <a:pt x="21398" y="1363"/>
                    <a:pt x="21600" y="2432"/>
                    <a:pt x="20692" y="3822"/>
                  </a:cubicBezTo>
                  <a:cubicBezTo>
                    <a:pt x="19783" y="5213"/>
                    <a:pt x="17764" y="6923"/>
                    <a:pt x="15039" y="8955"/>
                  </a:cubicBezTo>
                  <a:cubicBezTo>
                    <a:pt x="12314" y="10987"/>
                    <a:pt x="8882" y="13339"/>
                    <a:pt x="6763" y="14836"/>
                  </a:cubicBezTo>
                  <a:cubicBezTo>
                    <a:pt x="4643" y="16333"/>
                    <a:pt x="3836" y="16975"/>
                    <a:pt x="3129" y="17723"/>
                  </a:cubicBezTo>
                  <a:cubicBezTo>
                    <a:pt x="2422" y="18472"/>
                    <a:pt x="1817" y="19327"/>
                    <a:pt x="2019" y="19969"/>
                  </a:cubicBezTo>
                  <a:cubicBezTo>
                    <a:pt x="2221" y="20611"/>
                    <a:pt x="3230" y="21038"/>
                    <a:pt x="5753" y="21252"/>
                  </a:cubicBezTo>
                  <a:cubicBezTo>
                    <a:pt x="8277" y="21466"/>
                    <a:pt x="12314" y="21466"/>
                    <a:pt x="16351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8064607" y="6832600"/>
              <a:ext cx="15038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600" fill="norm" stroke="1" extrusionOk="0">
                  <a:moveTo>
                    <a:pt x="18614" y="0"/>
                  </a:moveTo>
                  <a:cubicBezTo>
                    <a:pt x="17114" y="3000"/>
                    <a:pt x="15614" y="6000"/>
                    <a:pt x="13964" y="9300"/>
                  </a:cubicBezTo>
                  <a:cubicBezTo>
                    <a:pt x="12314" y="12600"/>
                    <a:pt x="10514" y="16200"/>
                    <a:pt x="8714" y="18450"/>
                  </a:cubicBezTo>
                  <a:cubicBezTo>
                    <a:pt x="6914" y="20700"/>
                    <a:pt x="5114" y="21600"/>
                    <a:pt x="3614" y="21600"/>
                  </a:cubicBezTo>
                  <a:cubicBezTo>
                    <a:pt x="2114" y="21600"/>
                    <a:pt x="914" y="20700"/>
                    <a:pt x="314" y="19050"/>
                  </a:cubicBezTo>
                  <a:cubicBezTo>
                    <a:pt x="-286" y="17400"/>
                    <a:pt x="-286" y="15000"/>
                    <a:pt x="2714" y="14850"/>
                  </a:cubicBezTo>
                  <a:cubicBezTo>
                    <a:pt x="5714" y="14700"/>
                    <a:pt x="11714" y="16800"/>
                    <a:pt x="15314" y="18300"/>
                  </a:cubicBezTo>
                  <a:cubicBezTo>
                    <a:pt x="18914" y="19800"/>
                    <a:pt x="20114" y="20700"/>
                    <a:pt x="213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8202286" y="6870700"/>
              <a:ext cx="1206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8291186" y="6992529"/>
              <a:ext cx="190501" cy="141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0" y="3635"/>
                  </a:moveTo>
                  <a:cubicBezTo>
                    <a:pt x="960" y="2364"/>
                    <a:pt x="1920" y="1094"/>
                    <a:pt x="3120" y="458"/>
                  </a:cubicBezTo>
                  <a:cubicBezTo>
                    <a:pt x="4320" y="-177"/>
                    <a:pt x="5760" y="-177"/>
                    <a:pt x="6600" y="617"/>
                  </a:cubicBezTo>
                  <a:cubicBezTo>
                    <a:pt x="7440" y="1411"/>
                    <a:pt x="7680" y="2999"/>
                    <a:pt x="7440" y="5382"/>
                  </a:cubicBezTo>
                  <a:cubicBezTo>
                    <a:pt x="7200" y="7764"/>
                    <a:pt x="6480" y="10941"/>
                    <a:pt x="5640" y="13164"/>
                  </a:cubicBezTo>
                  <a:cubicBezTo>
                    <a:pt x="4800" y="15388"/>
                    <a:pt x="3840" y="16658"/>
                    <a:pt x="3000" y="17929"/>
                  </a:cubicBezTo>
                  <a:cubicBezTo>
                    <a:pt x="2160" y="19199"/>
                    <a:pt x="1440" y="20470"/>
                    <a:pt x="1800" y="20947"/>
                  </a:cubicBezTo>
                  <a:cubicBezTo>
                    <a:pt x="2160" y="21423"/>
                    <a:pt x="3600" y="21105"/>
                    <a:pt x="7080" y="20311"/>
                  </a:cubicBezTo>
                  <a:cubicBezTo>
                    <a:pt x="10560" y="19517"/>
                    <a:pt x="16080" y="18247"/>
                    <a:pt x="21600" y="16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8780136" y="6521450"/>
              <a:ext cx="44451" cy="421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21600" y="0"/>
                  </a:moveTo>
                  <a:cubicBezTo>
                    <a:pt x="19543" y="2484"/>
                    <a:pt x="17486" y="4968"/>
                    <a:pt x="16971" y="7992"/>
                  </a:cubicBezTo>
                  <a:cubicBezTo>
                    <a:pt x="16457" y="11016"/>
                    <a:pt x="17486" y="14580"/>
                    <a:pt x="18000" y="16686"/>
                  </a:cubicBezTo>
                  <a:cubicBezTo>
                    <a:pt x="18514" y="18792"/>
                    <a:pt x="18514" y="19440"/>
                    <a:pt x="18000" y="20034"/>
                  </a:cubicBezTo>
                  <a:cubicBezTo>
                    <a:pt x="17486" y="20628"/>
                    <a:pt x="16457" y="21168"/>
                    <a:pt x="13371" y="21384"/>
                  </a:cubicBezTo>
                  <a:cubicBezTo>
                    <a:pt x="10286" y="21600"/>
                    <a:pt x="5143" y="21492"/>
                    <a:pt x="0" y="21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8684886" y="6838950"/>
              <a:ext cx="1270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8761086" y="6896100"/>
              <a:ext cx="1333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6" name="Drawing"/>
          <p:cNvGrpSpPr/>
          <p:nvPr/>
        </p:nvGrpSpPr>
        <p:grpSpPr>
          <a:xfrm>
            <a:off x="1231899" y="1460499"/>
            <a:ext cx="11664951" cy="8216901"/>
            <a:chOff x="0" y="0"/>
            <a:chExt cx="11664949" cy="8216900"/>
          </a:xfrm>
        </p:grpSpPr>
        <p:sp>
          <p:nvSpPr>
            <p:cNvPr id="2866" name="Line"/>
            <p:cNvSpPr/>
            <p:nvPr/>
          </p:nvSpPr>
          <p:spPr>
            <a:xfrm>
              <a:off x="723899" y="249061"/>
              <a:ext cx="228601" cy="380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277"/>
                  </a:moveTo>
                  <a:cubicBezTo>
                    <a:pt x="0" y="870"/>
                    <a:pt x="0" y="1464"/>
                    <a:pt x="600" y="1879"/>
                  </a:cubicBezTo>
                  <a:cubicBezTo>
                    <a:pt x="1200" y="2295"/>
                    <a:pt x="2400" y="2532"/>
                    <a:pt x="4800" y="2532"/>
                  </a:cubicBezTo>
                  <a:cubicBezTo>
                    <a:pt x="7200" y="2532"/>
                    <a:pt x="10800" y="2295"/>
                    <a:pt x="13100" y="1998"/>
                  </a:cubicBezTo>
                  <a:cubicBezTo>
                    <a:pt x="15400" y="1701"/>
                    <a:pt x="16400" y="1345"/>
                    <a:pt x="17500" y="989"/>
                  </a:cubicBezTo>
                  <a:cubicBezTo>
                    <a:pt x="18600" y="633"/>
                    <a:pt x="19800" y="277"/>
                    <a:pt x="19800" y="99"/>
                  </a:cubicBezTo>
                  <a:cubicBezTo>
                    <a:pt x="19800" y="-79"/>
                    <a:pt x="18600" y="-79"/>
                    <a:pt x="16200" y="633"/>
                  </a:cubicBezTo>
                  <a:cubicBezTo>
                    <a:pt x="13800" y="1345"/>
                    <a:pt x="10200" y="2769"/>
                    <a:pt x="8200" y="3837"/>
                  </a:cubicBezTo>
                  <a:cubicBezTo>
                    <a:pt x="6200" y="4906"/>
                    <a:pt x="5800" y="5618"/>
                    <a:pt x="6500" y="6033"/>
                  </a:cubicBezTo>
                  <a:cubicBezTo>
                    <a:pt x="7200" y="6448"/>
                    <a:pt x="9000" y="6567"/>
                    <a:pt x="10200" y="6923"/>
                  </a:cubicBezTo>
                  <a:cubicBezTo>
                    <a:pt x="11400" y="7279"/>
                    <a:pt x="12000" y="7873"/>
                    <a:pt x="11600" y="8703"/>
                  </a:cubicBezTo>
                  <a:cubicBezTo>
                    <a:pt x="11200" y="9534"/>
                    <a:pt x="9800" y="10602"/>
                    <a:pt x="8100" y="12442"/>
                  </a:cubicBezTo>
                  <a:cubicBezTo>
                    <a:pt x="6400" y="14281"/>
                    <a:pt x="4400" y="16892"/>
                    <a:pt x="3500" y="18495"/>
                  </a:cubicBezTo>
                  <a:cubicBezTo>
                    <a:pt x="2600" y="20097"/>
                    <a:pt x="2800" y="20690"/>
                    <a:pt x="4000" y="21046"/>
                  </a:cubicBezTo>
                  <a:cubicBezTo>
                    <a:pt x="5200" y="21402"/>
                    <a:pt x="7400" y="21521"/>
                    <a:pt x="10500" y="20987"/>
                  </a:cubicBezTo>
                  <a:cubicBezTo>
                    <a:pt x="13600" y="20453"/>
                    <a:pt x="17600" y="19266"/>
                    <a:pt x="21600" y="18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1000035" y="377111"/>
              <a:ext cx="301715" cy="184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0971" fill="norm" stroke="1" extrusionOk="0">
                  <a:moveTo>
                    <a:pt x="1139" y="5481"/>
                  </a:moveTo>
                  <a:cubicBezTo>
                    <a:pt x="535" y="4281"/>
                    <a:pt x="-69" y="3081"/>
                    <a:pt x="7" y="2361"/>
                  </a:cubicBezTo>
                  <a:cubicBezTo>
                    <a:pt x="82" y="1641"/>
                    <a:pt x="837" y="1401"/>
                    <a:pt x="1895" y="2241"/>
                  </a:cubicBezTo>
                  <a:cubicBezTo>
                    <a:pt x="2952" y="3081"/>
                    <a:pt x="4311" y="5001"/>
                    <a:pt x="5067" y="8001"/>
                  </a:cubicBezTo>
                  <a:cubicBezTo>
                    <a:pt x="5822" y="11001"/>
                    <a:pt x="5973" y="15081"/>
                    <a:pt x="5746" y="17601"/>
                  </a:cubicBezTo>
                  <a:cubicBezTo>
                    <a:pt x="5520" y="20121"/>
                    <a:pt x="4916" y="21081"/>
                    <a:pt x="4614" y="20961"/>
                  </a:cubicBezTo>
                  <a:cubicBezTo>
                    <a:pt x="4311" y="20841"/>
                    <a:pt x="4311" y="19641"/>
                    <a:pt x="5067" y="16281"/>
                  </a:cubicBezTo>
                  <a:cubicBezTo>
                    <a:pt x="5822" y="12921"/>
                    <a:pt x="7332" y="7401"/>
                    <a:pt x="8465" y="4041"/>
                  </a:cubicBezTo>
                  <a:cubicBezTo>
                    <a:pt x="9598" y="681"/>
                    <a:pt x="10353" y="-519"/>
                    <a:pt x="10655" y="201"/>
                  </a:cubicBezTo>
                  <a:cubicBezTo>
                    <a:pt x="10958" y="921"/>
                    <a:pt x="10807" y="3561"/>
                    <a:pt x="10958" y="5961"/>
                  </a:cubicBezTo>
                  <a:cubicBezTo>
                    <a:pt x="11109" y="8361"/>
                    <a:pt x="11562" y="10521"/>
                    <a:pt x="13374" y="11721"/>
                  </a:cubicBezTo>
                  <a:cubicBezTo>
                    <a:pt x="15187" y="12921"/>
                    <a:pt x="18359" y="13161"/>
                    <a:pt x="21531" y="13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863600" y="609599"/>
              <a:ext cx="3746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95" y="16364"/>
                    <a:pt x="6590" y="11127"/>
                    <a:pt x="10190" y="7527"/>
                  </a:cubicBezTo>
                  <a:cubicBezTo>
                    <a:pt x="13790" y="3927"/>
                    <a:pt x="17695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970420" y="628650"/>
              <a:ext cx="261481" cy="109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22" fill="norm" stroke="1" extrusionOk="0">
                  <a:moveTo>
                    <a:pt x="2184" y="18692"/>
                  </a:moveTo>
                  <a:cubicBezTo>
                    <a:pt x="1138" y="19938"/>
                    <a:pt x="93" y="21185"/>
                    <a:pt x="6" y="21392"/>
                  </a:cubicBezTo>
                  <a:cubicBezTo>
                    <a:pt x="-81" y="21600"/>
                    <a:pt x="790" y="20769"/>
                    <a:pt x="3577" y="17862"/>
                  </a:cubicBezTo>
                  <a:cubicBezTo>
                    <a:pt x="6364" y="14954"/>
                    <a:pt x="11067" y="9969"/>
                    <a:pt x="14377" y="6646"/>
                  </a:cubicBezTo>
                  <a:cubicBezTo>
                    <a:pt x="17687" y="3323"/>
                    <a:pt x="19603" y="1662"/>
                    <a:pt x="215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1498600" y="317500"/>
              <a:ext cx="254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1549400" y="463550"/>
              <a:ext cx="254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2127250" y="223988"/>
              <a:ext cx="82550" cy="315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1610"/>
                  </a:moveTo>
                  <a:cubicBezTo>
                    <a:pt x="0" y="890"/>
                    <a:pt x="0" y="170"/>
                    <a:pt x="1385" y="26"/>
                  </a:cubicBezTo>
                  <a:cubicBezTo>
                    <a:pt x="2769" y="-118"/>
                    <a:pt x="5538" y="314"/>
                    <a:pt x="8031" y="2042"/>
                  </a:cubicBezTo>
                  <a:cubicBezTo>
                    <a:pt x="10523" y="3770"/>
                    <a:pt x="12738" y="6794"/>
                    <a:pt x="14954" y="10250"/>
                  </a:cubicBezTo>
                  <a:cubicBezTo>
                    <a:pt x="17169" y="13706"/>
                    <a:pt x="19385" y="17594"/>
                    <a:pt x="21600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2306229" y="254000"/>
              <a:ext cx="139240" cy="264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424" fill="norm" stroke="1" extrusionOk="0">
                  <a:moveTo>
                    <a:pt x="13164" y="0"/>
                  </a:moveTo>
                  <a:cubicBezTo>
                    <a:pt x="10305" y="1543"/>
                    <a:pt x="7447" y="3086"/>
                    <a:pt x="5223" y="5829"/>
                  </a:cubicBezTo>
                  <a:cubicBezTo>
                    <a:pt x="2999" y="8571"/>
                    <a:pt x="1411" y="12514"/>
                    <a:pt x="617" y="14914"/>
                  </a:cubicBezTo>
                  <a:cubicBezTo>
                    <a:pt x="-177" y="17314"/>
                    <a:pt x="-177" y="18171"/>
                    <a:pt x="458" y="19029"/>
                  </a:cubicBezTo>
                  <a:cubicBezTo>
                    <a:pt x="1094" y="19886"/>
                    <a:pt x="2364" y="20743"/>
                    <a:pt x="3794" y="21171"/>
                  </a:cubicBezTo>
                  <a:cubicBezTo>
                    <a:pt x="5223" y="21600"/>
                    <a:pt x="6811" y="21600"/>
                    <a:pt x="9670" y="20229"/>
                  </a:cubicBezTo>
                  <a:cubicBezTo>
                    <a:pt x="12529" y="18857"/>
                    <a:pt x="16658" y="16114"/>
                    <a:pt x="18882" y="13029"/>
                  </a:cubicBezTo>
                  <a:cubicBezTo>
                    <a:pt x="21105" y="9943"/>
                    <a:pt x="21423" y="6514"/>
                    <a:pt x="20152" y="4371"/>
                  </a:cubicBezTo>
                  <a:cubicBezTo>
                    <a:pt x="18882" y="2229"/>
                    <a:pt x="16023" y="1371"/>
                    <a:pt x="13799" y="1029"/>
                  </a:cubicBezTo>
                  <a:cubicBezTo>
                    <a:pt x="11576" y="686"/>
                    <a:pt x="9988" y="857"/>
                    <a:pt x="9035" y="1371"/>
                  </a:cubicBezTo>
                  <a:cubicBezTo>
                    <a:pt x="8082" y="1886"/>
                    <a:pt x="7764" y="2743"/>
                    <a:pt x="7447" y="3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2538272" y="241663"/>
              <a:ext cx="150590" cy="272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100" fill="norm" stroke="1" extrusionOk="0">
                  <a:moveTo>
                    <a:pt x="13557" y="2426"/>
                  </a:moveTo>
                  <a:cubicBezTo>
                    <a:pt x="12077" y="2263"/>
                    <a:pt x="10598" y="2099"/>
                    <a:pt x="8675" y="2835"/>
                  </a:cubicBezTo>
                  <a:cubicBezTo>
                    <a:pt x="6751" y="3572"/>
                    <a:pt x="4384" y="5208"/>
                    <a:pt x="2609" y="7499"/>
                  </a:cubicBezTo>
                  <a:cubicBezTo>
                    <a:pt x="834" y="9790"/>
                    <a:pt x="-350" y="12735"/>
                    <a:pt x="94" y="15108"/>
                  </a:cubicBezTo>
                  <a:cubicBezTo>
                    <a:pt x="538" y="17481"/>
                    <a:pt x="2609" y="19281"/>
                    <a:pt x="4384" y="20263"/>
                  </a:cubicBezTo>
                  <a:cubicBezTo>
                    <a:pt x="6160" y="21244"/>
                    <a:pt x="7639" y="21408"/>
                    <a:pt x="10302" y="20508"/>
                  </a:cubicBezTo>
                  <a:cubicBezTo>
                    <a:pt x="12965" y="19608"/>
                    <a:pt x="16812" y="17644"/>
                    <a:pt x="18883" y="14453"/>
                  </a:cubicBezTo>
                  <a:cubicBezTo>
                    <a:pt x="20954" y="11263"/>
                    <a:pt x="21250" y="6844"/>
                    <a:pt x="20954" y="4144"/>
                  </a:cubicBezTo>
                  <a:cubicBezTo>
                    <a:pt x="20658" y="1444"/>
                    <a:pt x="19771" y="463"/>
                    <a:pt x="17699" y="135"/>
                  </a:cubicBezTo>
                  <a:cubicBezTo>
                    <a:pt x="15628" y="-192"/>
                    <a:pt x="12373" y="135"/>
                    <a:pt x="9118" y="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3233522" y="259418"/>
              <a:ext cx="324595" cy="252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079" fill="norm" stroke="1" extrusionOk="0">
                  <a:moveTo>
                    <a:pt x="9944" y="2734"/>
                  </a:moveTo>
                  <a:cubicBezTo>
                    <a:pt x="10083" y="1849"/>
                    <a:pt x="10222" y="963"/>
                    <a:pt x="9944" y="432"/>
                  </a:cubicBezTo>
                  <a:cubicBezTo>
                    <a:pt x="9665" y="-99"/>
                    <a:pt x="8968" y="-276"/>
                    <a:pt x="7714" y="698"/>
                  </a:cubicBezTo>
                  <a:cubicBezTo>
                    <a:pt x="6460" y="1672"/>
                    <a:pt x="4648" y="3796"/>
                    <a:pt x="3255" y="6452"/>
                  </a:cubicBezTo>
                  <a:cubicBezTo>
                    <a:pt x="1861" y="9108"/>
                    <a:pt x="885" y="12294"/>
                    <a:pt x="398" y="14685"/>
                  </a:cubicBezTo>
                  <a:cubicBezTo>
                    <a:pt x="-90" y="17075"/>
                    <a:pt x="-90" y="18668"/>
                    <a:pt x="189" y="19731"/>
                  </a:cubicBezTo>
                  <a:cubicBezTo>
                    <a:pt x="467" y="20793"/>
                    <a:pt x="1025" y="21324"/>
                    <a:pt x="2627" y="20970"/>
                  </a:cubicBezTo>
                  <a:cubicBezTo>
                    <a:pt x="4230" y="20616"/>
                    <a:pt x="6878" y="19376"/>
                    <a:pt x="9456" y="17252"/>
                  </a:cubicBezTo>
                  <a:cubicBezTo>
                    <a:pt x="12034" y="15127"/>
                    <a:pt x="14542" y="12117"/>
                    <a:pt x="15936" y="10170"/>
                  </a:cubicBezTo>
                  <a:cubicBezTo>
                    <a:pt x="17329" y="8222"/>
                    <a:pt x="17608" y="7337"/>
                    <a:pt x="17399" y="6983"/>
                  </a:cubicBezTo>
                  <a:cubicBezTo>
                    <a:pt x="17190" y="6629"/>
                    <a:pt x="16493" y="6806"/>
                    <a:pt x="15657" y="7691"/>
                  </a:cubicBezTo>
                  <a:cubicBezTo>
                    <a:pt x="14821" y="8576"/>
                    <a:pt x="13845" y="10170"/>
                    <a:pt x="13218" y="11498"/>
                  </a:cubicBezTo>
                  <a:cubicBezTo>
                    <a:pt x="12591" y="12826"/>
                    <a:pt x="12313" y="13888"/>
                    <a:pt x="12243" y="14950"/>
                  </a:cubicBezTo>
                  <a:cubicBezTo>
                    <a:pt x="12173" y="16013"/>
                    <a:pt x="12313" y="17075"/>
                    <a:pt x="12731" y="17783"/>
                  </a:cubicBezTo>
                  <a:cubicBezTo>
                    <a:pt x="13149" y="18491"/>
                    <a:pt x="13845" y="18845"/>
                    <a:pt x="14821" y="18757"/>
                  </a:cubicBezTo>
                  <a:cubicBezTo>
                    <a:pt x="15796" y="18668"/>
                    <a:pt x="17051" y="18137"/>
                    <a:pt x="18165" y="16986"/>
                  </a:cubicBezTo>
                  <a:cubicBezTo>
                    <a:pt x="19280" y="15835"/>
                    <a:pt x="20256" y="14065"/>
                    <a:pt x="20813" y="12117"/>
                  </a:cubicBezTo>
                  <a:cubicBezTo>
                    <a:pt x="21371" y="10170"/>
                    <a:pt x="21510" y="8045"/>
                    <a:pt x="21231" y="6629"/>
                  </a:cubicBezTo>
                  <a:cubicBezTo>
                    <a:pt x="20953" y="5213"/>
                    <a:pt x="20256" y="4504"/>
                    <a:pt x="19559" y="4239"/>
                  </a:cubicBezTo>
                  <a:cubicBezTo>
                    <a:pt x="18862" y="3973"/>
                    <a:pt x="18165" y="4150"/>
                    <a:pt x="17678" y="4770"/>
                  </a:cubicBezTo>
                  <a:cubicBezTo>
                    <a:pt x="17190" y="5390"/>
                    <a:pt x="16911" y="6452"/>
                    <a:pt x="16633" y="7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3619500" y="336550"/>
              <a:ext cx="190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3608916" y="238858"/>
              <a:ext cx="29634" cy="59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0" fill="norm" stroke="1" extrusionOk="0">
                  <a:moveTo>
                    <a:pt x="21600" y="20970"/>
                  </a:moveTo>
                  <a:cubicBezTo>
                    <a:pt x="18514" y="15756"/>
                    <a:pt x="15429" y="10542"/>
                    <a:pt x="10800" y="6446"/>
                  </a:cubicBezTo>
                  <a:cubicBezTo>
                    <a:pt x="6171" y="2349"/>
                    <a:pt x="0" y="-630"/>
                    <a:pt x="0" y="115"/>
                  </a:cubicBezTo>
                  <a:cubicBezTo>
                    <a:pt x="0" y="860"/>
                    <a:pt x="6171" y="5329"/>
                    <a:pt x="12343" y="97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3695700" y="285750"/>
              <a:ext cx="18415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7" y="5462"/>
                    <a:pt x="993" y="10924"/>
                    <a:pt x="1241" y="14400"/>
                  </a:cubicBezTo>
                  <a:cubicBezTo>
                    <a:pt x="1490" y="17876"/>
                    <a:pt x="1490" y="19366"/>
                    <a:pt x="1614" y="19366"/>
                  </a:cubicBezTo>
                  <a:cubicBezTo>
                    <a:pt x="1738" y="19366"/>
                    <a:pt x="1986" y="17876"/>
                    <a:pt x="2855" y="15393"/>
                  </a:cubicBezTo>
                  <a:cubicBezTo>
                    <a:pt x="3724" y="12910"/>
                    <a:pt x="5214" y="9434"/>
                    <a:pt x="6455" y="7200"/>
                  </a:cubicBezTo>
                  <a:cubicBezTo>
                    <a:pt x="7697" y="4966"/>
                    <a:pt x="8690" y="3972"/>
                    <a:pt x="9807" y="3476"/>
                  </a:cubicBezTo>
                  <a:cubicBezTo>
                    <a:pt x="10924" y="2979"/>
                    <a:pt x="12166" y="2979"/>
                    <a:pt x="13655" y="4097"/>
                  </a:cubicBezTo>
                  <a:cubicBezTo>
                    <a:pt x="15145" y="5214"/>
                    <a:pt x="16883" y="7448"/>
                    <a:pt x="18248" y="10552"/>
                  </a:cubicBezTo>
                  <a:cubicBezTo>
                    <a:pt x="19614" y="13655"/>
                    <a:pt x="20607" y="1762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4398538" y="0"/>
              <a:ext cx="275063" cy="505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98" fill="norm" stroke="1" extrusionOk="0">
                  <a:moveTo>
                    <a:pt x="8071" y="0"/>
                  </a:moveTo>
                  <a:cubicBezTo>
                    <a:pt x="8071" y="2790"/>
                    <a:pt x="8071" y="5580"/>
                    <a:pt x="7824" y="8415"/>
                  </a:cubicBezTo>
                  <a:cubicBezTo>
                    <a:pt x="7577" y="11250"/>
                    <a:pt x="7082" y="14130"/>
                    <a:pt x="6835" y="16245"/>
                  </a:cubicBezTo>
                  <a:cubicBezTo>
                    <a:pt x="6587" y="18360"/>
                    <a:pt x="6587" y="19710"/>
                    <a:pt x="6917" y="20520"/>
                  </a:cubicBezTo>
                  <a:cubicBezTo>
                    <a:pt x="7247" y="21330"/>
                    <a:pt x="7906" y="21600"/>
                    <a:pt x="8236" y="21465"/>
                  </a:cubicBezTo>
                  <a:cubicBezTo>
                    <a:pt x="8566" y="21330"/>
                    <a:pt x="8566" y="20790"/>
                    <a:pt x="7989" y="19935"/>
                  </a:cubicBezTo>
                  <a:cubicBezTo>
                    <a:pt x="7412" y="19080"/>
                    <a:pt x="6258" y="17910"/>
                    <a:pt x="4856" y="16965"/>
                  </a:cubicBezTo>
                  <a:cubicBezTo>
                    <a:pt x="3454" y="16020"/>
                    <a:pt x="1806" y="15300"/>
                    <a:pt x="899" y="14715"/>
                  </a:cubicBezTo>
                  <a:cubicBezTo>
                    <a:pt x="-8" y="14130"/>
                    <a:pt x="-173" y="13680"/>
                    <a:pt x="157" y="13365"/>
                  </a:cubicBezTo>
                  <a:cubicBezTo>
                    <a:pt x="487" y="13050"/>
                    <a:pt x="1311" y="12870"/>
                    <a:pt x="4444" y="12780"/>
                  </a:cubicBezTo>
                  <a:cubicBezTo>
                    <a:pt x="7577" y="12690"/>
                    <a:pt x="13018" y="12690"/>
                    <a:pt x="16233" y="12690"/>
                  </a:cubicBezTo>
                  <a:cubicBezTo>
                    <a:pt x="19448" y="12690"/>
                    <a:pt x="20438" y="12690"/>
                    <a:pt x="21427" y="126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4609159" y="298450"/>
              <a:ext cx="131783" cy="165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6" h="21152" fill="norm" stroke="1" extrusionOk="0">
                  <a:moveTo>
                    <a:pt x="13891" y="0"/>
                  </a:moveTo>
                  <a:cubicBezTo>
                    <a:pt x="9637" y="2430"/>
                    <a:pt x="5382" y="4860"/>
                    <a:pt x="2764" y="7830"/>
                  </a:cubicBezTo>
                  <a:cubicBezTo>
                    <a:pt x="146" y="10800"/>
                    <a:pt x="-836" y="14310"/>
                    <a:pt x="800" y="17010"/>
                  </a:cubicBezTo>
                  <a:cubicBezTo>
                    <a:pt x="2437" y="19710"/>
                    <a:pt x="6691" y="21600"/>
                    <a:pt x="10455" y="21060"/>
                  </a:cubicBezTo>
                  <a:cubicBezTo>
                    <a:pt x="14219" y="20520"/>
                    <a:pt x="17491" y="17550"/>
                    <a:pt x="19128" y="15255"/>
                  </a:cubicBezTo>
                  <a:cubicBezTo>
                    <a:pt x="20764" y="12960"/>
                    <a:pt x="20764" y="11340"/>
                    <a:pt x="19291" y="9585"/>
                  </a:cubicBezTo>
                  <a:cubicBezTo>
                    <a:pt x="17819" y="7830"/>
                    <a:pt x="14873" y="5940"/>
                    <a:pt x="11928" y="4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4749629" y="258270"/>
              <a:ext cx="111586" cy="252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4" h="21274" fill="norm" stroke="1" extrusionOk="0">
                  <a:moveTo>
                    <a:pt x="17389" y="2317"/>
                  </a:moveTo>
                  <a:cubicBezTo>
                    <a:pt x="17389" y="1425"/>
                    <a:pt x="17389" y="532"/>
                    <a:pt x="16424" y="175"/>
                  </a:cubicBezTo>
                  <a:cubicBezTo>
                    <a:pt x="15460" y="-182"/>
                    <a:pt x="13531" y="-3"/>
                    <a:pt x="10639" y="800"/>
                  </a:cubicBezTo>
                  <a:cubicBezTo>
                    <a:pt x="7746" y="1603"/>
                    <a:pt x="3889" y="3031"/>
                    <a:pt x="1767" y="4192"/>
                  </a:cubicBezTo>
                  <a:cubicBezTo>
                    <a:pt x="-354" y="5352"/>
                    <a:pt x="-740" y="6244"/>
                    <a:pt x="1574" y="7673"/>
                  </a:cubicBezTo>
                  <a:cubicBezTo>
                    <a:pt x="3889" y="9101"/>
                    <a:pt x="8903" y="11064"/>
                    <a:pt x="12760" y="13117"/>
                  </a:cubicBezTo>
                  <a:cubicBezTo>
                    <a:pt x="16617" y="15170"/>
                    <a:pt x="19317" y="17312"/>
                    <a:pt x="20089" y="18740"/>
                  </a:cubicBezTo>
                  <a:cubicBezTo>
                    <a:pt x="20860" y="20168"/>
                    <a:pt x="19703" y="20882"/>
                    <a:pt x="18160" y="21150"/>
                  </a:cubicBezTo>
                  <a:cubicBezTo>
                    <a:pt x="16617" y="21418"/>
                    <a:pt x="14689" y="21239"/>
                    <a:pt x="13531" y="20704"/>
                  </a:cubicBezTo>
                  <a:cubicBezTo>
                    <a:pt x="12374" y="20168"/>
                    <a:pt x="11989" y="19276"/>
                    <a:pt x="12760" y="17848"/>
                  </a:cubicBezTo>
                  <a:cubicBezTo>
                    <a:pt x="13531" y="16420"/>
                    <a:pt x="15460" y="14456"/>
                    <a:pt x="17389" y="12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4907094" y="258774"/>
              <a:ext cx="74794" cy="239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5" h="21278" fill="norm" stroke="1" extrusionOk="0">
                  <a:moveTo>
                    <a:pt x="17443" y="3521"/>
                  </a:moveTo>
                  <a:cubicBezTo>
                    <a:pt x="19149" y="2206"/>
                    <a:pt x="20854" y="891"/>
                    <a:pt x="19717" y="327"/>
                  </a:cubicBezTo>
                  <a:cubicBezTo>
                    <a:pt x="18580" y="-236"/>
                    <a:pt x="14601" y="-48"/>
                    <a:pt x="10622" y="703"/>
                  </a:cubicBezTo>
                  <a:cubicBezTo>
                    <a:pt x="6643" y="1454"/>
                    <a:pt x="2665" y="2769"/>
                    <a:pt x="959" y="4460"/>
                  </a:cubicBezTo>
                  <a:cubicBezTo>
                    <a:pt x="-746" y="6150"/>
                    <a:pt x="-178" y="8216"/>
                    <a:pt x="2665" y="10376"/>
                  </a:cubicBezTo>
                  <a:cubicBezTo>
                    <a:pt x="5507" y="12536"/>
                    <a:pt x="10622" y="14790"/>
                    <a:pt x="13465" y="16387"/>
                  </a:cubicBezTo>
                  <a:cubicBezTo>
                    <a:pt x="16307" y="17983"/>
                    <a:pt x="16875" y="18922"/>
                    <a:pt x="16307" y="19767"/>
                  </a:cubicBezTo>
                  <a:cubicBezTo>
                    <a:pt x="15738" y="20613"/>
                    <a:pt x="14033" y="21364"/>
                    <a:pt x="12896" y="21270"/>
                  </a:cubicBezTo>
                  <a:cubicBezTo>
                    <a:pt x="11759" y="21176"/>
                    <a:pt x="11191" y="20237"/>
                    <a:pt x="10622" y="19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5035550" y="210490"/>
              <a:ext cx="332082" cy="291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530" fill="norm" stroke="1" extrusionOk="0">
                  <a:moveTo>
                    <a:pt x="0" y="8382"/>
                  </a:moveTo>
                  <a:cubicBezTo>
                    <a:pt x="2445" y="8069"/>
                    <a:pt x="4891" y="7756"/>
                    <a:pt x="6453" y="7443"/>
                  </a:cubicBezTo>
                  <a:cubicBezTo>
                    <a:pt x="8015" y="7130"/>
                    <a:pt x="8694" y="6817"/>
                    <a:pt x="9306" y="6191"/>
                  </a:cubicBezTo>
                  <a:cubicBezTo>
                    <a:pt x="9917" y="5565"/>
                    <a:pt x="10460" y="4626"/>
                    <a:pt x="10460" y="3921"/>
                  </a:cubicBezTo>
                  <a:cubicBezTo>
                    <a:pt x="10460" y="3217"/>
                    <a:pt x="9917" y="2747"/>
                    <a:pt x="9034" y="3139"/>
                  </a:cubicBezTo>
                  <a:cubicBezTo>
                    <a:pt x="8151" y="3530"/>
                    <a:pt x="6928" y="4782"/>
                    <a:pt x="5706" y="7052"/>
                  </a:cubicBezTo>
                  <a:cubicBezTo>
                    <a:pt x="4483" y="9321"/>
                    <a:pt x="3260" y="12608"/>
                    <a:pt x="2649" y="14643"/>
                  </a:cubicBezTo>
                  <a:cubicBezTo>
                    <a:pt x="2038" y="16678"/>
                    <a:pt x="2038" y="17460"/>
                    <a:pt x="2377" y="18165"/>
                  </a:cubicBezTo>
                  <a:cubicBezTo>
                    <a:pt x="2717" y="18869"/>
                    <a:pt x="3396" y="19495"/>
                    <a:pt x="4687" y="19573"/>
                  </a:cubicBezTo>
                  <a:cubicBezTo>
                    <a:pt x="5977" y="19652"/>
                    <a:pt x="7879" y="19182"/>
                    <a:pt x="10460" y="16913"/>
                  </a:cubicBezTo>
                  <a:cubicBezTo>
                    <a:pt x="13042" y="14643"/>
                    <a:pt x="16302" y="10573"/>
                    <a:pt x="18068" y="8069"/>
                  </a:cubicBezTo>
                  <a:cubicBezTo>
                    <a:pt x="19834" y="5565"/>
                    <a:pt x="20106" y="4626"/>
                    <a:pt x="20377" y="3530"/>
                  </a:cubicBezTo>
                  <a:cubicBezTo>
                    <a:pt x="20649" y="2434"/>
                    <a:pt x="20921" y="1182"/>
                    <a:pt x="20717" y="556"/>
                  </a:cubicBezTo>
                  <a:cubicBezTo>
                    <a:pt x="20513" y="-70"/>
                    <a:pt x="19834" y="-70"/>
                    <a:pt x="19087" y="87"/>
                  </a:cubicBezTo>
                  <a:cubicBezTo>
                    <a:pt x="18340" y="243"/>
                    <a:pt x="17525" y="556"/>
                    <a:pt x="16981" y="1182"/>
                  </a:cubicBezTo>
                  <a:cubicBezTo>
                    <a:pt x="16438" y="1808"/>
                    <a:pt x="16166" y="2747"/>
                    <a:pt x="16302" y="4156"/>
                  </a:cubicBezTo>
                  <a:cubicBezTo>
                    <a:pt x="16438" y="5565"/>
                    <a:pt x="16981" y="7443"/>
                    <a:pt x="18000" y="9556"/>
                  </a:cubicBezTo>
                  <a:cubicBezTo>
                    <a:pt x="19019" y="11669"/>
                    <a:pt x="20513" y="14017"/>
                    <a:pt x="21057" y="15895"/>
                  </a:cubicBezTo>
                  <a:cubicBezTo>
                    <a:pt x="21600" y="17773"/>
                    <a:pt x="21192" y="19182"/>
                    <a:pt x="20649" y="20043"/>
                  </a:cubicBezTo>
                  <a:cubicBezTo>
                    <a:pt x="20106" y="20904"/>
                    <a:pt x="19426" y="21217"/>
                    <a:pt x="18747" y="21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5511800" y="431800"/>
              <a:ext cx="698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6054465" y="38099"/>
              <a:ext cx="225685" cy="325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10" fill="norm" stroke="1" extrusionOk="0">
                  <a:moveTo>
                    <a:pt x="10623" y="0"/>
                  </a:moveTo>
                  <a:cubicBezTo>
                    <a:pt x="9816" y="2508"/>
                    <a:pt x="9008" y="5017"/>
                    <a:pt x="7393" y="7734"/>
                  </a:cubicBezTo>
                  <a:cubicBezTo>
                    <a:pt x="5778" y="10452"/>
                    <a:pt x="3356" y="13378"/>
                    <a:pt x="1943" y="15329"/>
                  </a:cubicBezTo>
                  <a:cubicBezTo>
                    <a:pt x="530" y="17280"/>
                    <a:pt x="126" y="18255"/>
                    <a:pt x="25" y="19092"/>
                  </a:cubicBezTo>
                  <a:cubicBezTo>
                    <a:pt x="-76" y="19928"/>
                    <a:pt x="126" y="20625"/>
                    <a:pt x="731" y="21043"/>
                  </a:cubicBezTo>
                  <a:cubicBezTo>
                    <a:pt x="1337" y="21461"/>
                    <a:pt x="2346" y="21600"/>
                    <a:pt x="5879" y="21043"/>
                  </a:cubicBezTo>
                  <a:cubicBezTo>
                    <a:pt x="9412" y="20485"/>
                    <a:pt x="15468" y="19231"/>
                    <a:pt x="21524" y="179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6248349" y="260350"/>
              <a:ext cx="44502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1" h="21600" fill="norm" stroke="1" extrusionOk="0">
                  <a:moveTo>
                    <a:pt x="2968" y="0"/>
                  </a:moveTo>
                  <a:cubicBezTo>
                    <a:pt x="1005" y="3176"/>
                    <a:pt x="-959" y="6353"/>
                    <a:pt x="514" y="9847"/>
                  </a:cubicBezTo>
                  <a:cubicBezTo>
                    <a:pt x="1986" y="13341"/>
                    <a:pt x="6896" y="17153"/>
                    <a:pt x="10823" y="19165"/>
                  </a:cubicBezTo>
                  <a:cubicBezTo>
                    <a:pt x="14750" y="21176"/>
                    <a:pt x="17696" y="21388"/>
                    <a:pt x="206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6393812" y="77661"/>
              <a:ext cx="185273" cy="384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330" fill="norm" stroke="1" extrusionOk="0">
                  <a:moveTo>
                    <a:pt x="17873" y="272"/>
                  </a:moveTo>
                  <a:cubicBezTo>
                    <a:pt x="15262" y="37"/>
                    <a:pt x="12651" y="-198"/>
                    <a:pt x="9803" y="272"/>
                  </a:cubicBezTo>
                  <a:cubicBezTo>
                    <a:pt x="6955" y="741"/>
                    <a:pt x="3869" y="1915"/>
                    <a:pt x="1970" y="3148"/>
                  </a:cubicBezTo>
                  <a:cubicBezTo>
                    <a:pt x="71" y="4380"/>
                    <a:pt x="-641" y="5672"/>
                    <a:pt x="664" y="7256"/>
                  </a:cubicBezTo>
                  <a:cubicBezTo>
                    <a:pt x="1970" y="8841"/>
                    <a:pt x="5293" y="10719"/>
                    <a:pt x="8023" y="12598"/>
                  </a:cubicBezTo>
                  <a:cubicBezTo>
                    <a:pt x="10752" y="14476"/>
                    <a:pt x="12889" y="16354"/>
                    <a:pt x="13838" y="17587"/>
                  </a:cubicBezTo>
                  <a:cubicBezTo>
                    <a:pt x="14788" y="18819"/>
                    <a:pt x="14550" y="19406"/>
                    <a:pt x="13838" y="19935"/>
                  </a:cubicBezTo>
                  <a:cubicBezTo>
                    <a:pt x="13126" y="20463"/>
                    <a:pt x="11939" y="20932"/>
                    <a:pt x="10634" y="21167"/>
                  </a:cubicBezTo>
                  <a:cubicBezTo>
                    <a:pt x="9328" y="21402"/>
                    <a:pt x="7904" y="21402"/>
                    <a:pt x="6836" y="21050"/>
                  </a:cubicBezTo>
                  <a:cubicBezTo>
                    <a:pt x="5768" y="20698"/>
                    <a:pt x="5056" y="19993"/>
                    <a:pt x="5056" y="18467"/>
                  </a:cubicBezTo>
                  <a:cubicBezTo>
                    <a:pt x="5056" y="16941"/>
                    <a:pt x="5768" y="14593"/>
                    <a:pt x="8379" y="12069"/>
                  </a:cubicBezTo>
                  <a:cubicBezTo>
                    <a:pt x="10990" y="9545"/>
                    <a:pt x="15500" y="6845"/>
                    <a:pt x="17992" y="5143"/>
                  </a:cubicBezTo>
                  <a:cubicBezTo>
                    <a:pt x="20484" y="3441"/>
                    <a:pt x="20959" y="2737"/>
                    <a:pt x="20722" y="2209"/>
                  </a:cubicBezTo>
                  <a:cubicBezTo>
                    <a:pt x="20484" y="1680"/>
                    <a:pt x="19535" y="1328"/>
                    <a:pt x="18467" y="1152"/>
                  </a:cubicBezTo>
                  <a:cubicBezTo>
                    <a:pt x="17399" y="976"/>
                    <a:pt x="16212" y="976"/>
                    <a:pt x="15144" y="1152"/>
                  </a:cubicBezTo>
                  <a:cubicBezTo>
                    <a:pt x="14075" y="1328"/>
                    <a:pt x="13126" y="1680"/>
                    <a:pt x="12889" y="2032"/>
                  </a:cubicBezTo>
                  <a:cubicBezTo>
                    <a:pt x="12651" y="2385"/>
                    <a:pt x="13126" y="2737"/>
                    <a:pt x="13601" y="30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6798460" y="101600"/>
              <a:ext cx="217785" cy="378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600" fill="norm" stroke="1" extrusionOk="0">
                  <a:moveTo>
                    <a:pt x="3973" y="0"/>
                  </a:moveTo>
                  <a:cubicBezTo>
                    <a:pt x="4181" y="4103"/>
                    <a:pt x="4388" y="8206"/>
                    <a:pt x="4388" y="11524"/>
                  </a:cubicBezTo>
                  <a:cubicBezTo>
                    <a:pt x="4388" y="14842"/>
                    <a:pt x="4181" y="17377"/>
                    <a:pt x="3765" y="19066"/>
                  </a:cubicBezTo>
                  <a:cubicBezTo>
                    <a:pt x="3350" y="20755"/>
                    <a:pt x="2727" y="21600"/>
                    <a:pt x="2000" y="21600"/>
                  </a:cubicBezTo>
                  <a:cubicBezTo>
                    <a:pt x="1273" y="21600"/>
                    <a:pt x="442" y="20755"/>
                    <a:pt x="131" y="19307"/>
                  </a:cubicBezTo>
                  <a:cubicBezTo>
                    <a:pt x="-181" y="17859"/>
                    <a:pt x="27" y="15808"/>
                    <a:pt x="1169" y="13998"/>
                  </a:cubicBezTo>
                  <a:cubicBezTo>
                    <a:pt x="2311" y="12188"/>
                    <a:pt x="4388" y="10619"/>
                    <a:pt x="7088" y="8809"/>
                  </a:cubicBezTo>
                  <a:cubicBezTo>
                    <a:pt x="9788" y="6999"/>
                    <a:pt x="13111" y="4947"/>
                    <a:pt x="15084" y="3620"/>
                  </a:cubicBezTo>
                  <a:cubicBezTo>
                    <a:pt x="17057" y="2293"/>
                    <a:pt x="17681" y="1689"/>
                    <a:pt x="18511" y="1207"/>
                  </a:cubicBezTo>
                  <a:cubicBezTo>
                    <a:pt x="19342" y="724"/>
                    <a:pt x="20381" y="362"/>
                    <a:pt x="20900" y="543"/>
                  </a:cubicBezTo>
                  <a:cubicBezTo>
                    <a:pt x="21419" y="724"/>
                    <a:pt x="21419" y="1448"/>
                    <a:pt x="21315" y="4042"/>
                  </a:cubicBezTo>
                  <a:cubicBezTo>
                    <a:pt x="21211" y="6637"/>
                    <a:pt x="21004" y="11102"/>
                    <a:pt x="20692" y="14118"/>
                  </a:cubicBezTo>
                  <a:cubicBezTo>
                    <a:pt x="20381" y="17135"/>
                    <a:pt x="19965" y="18704"/>
                    <a:pt x="19550" y="202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7099300" y="457200"/>
              <a:ext cx="2540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867"/>
                    <a:pt x="21600" y="11733"/>
                    <a:pt x="18000" y="15333"/>
                  </a:cubicBezTo>
                  <a:cubicBezTo>
                    <a:pt x="14400" y="18933"/>
                    <a:pt x="7200" y="202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7457016" y="80744"/>
              <a:ext cx="112184" cy="376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21600" y="102"/>
                  </a:moveTo>
                  <a:cubicBezTo>
                    <a:pt x="16302" y="-18"/>
                    <a:pt x="11004" y="-137"/>
                    <a:pt x="6928" y="400"/>
                  </a:cubicBezTo>
                  <a:cubicBezTo>
                    <a:pt x="2853" y="937"/>
                    <a:pt x="0" y="2130"/>
                    <a:pt x="0" y="3920"/>
                  </a:cubicBezTo>
                  <a:cubicBezTo>
                    <a:pt x="0" y="5711"/>
                    <a:pt x="2853" y="8097"/>
                    <a:pt x="6317" y="10723"/>
                  </a:cubicBezTo>
                  <a:cubicBezTo>
                    <a:pt x="9781" y="13348"/>
                    <a:pt x="13857" y="16212"/>
                    <a:pt x="15691" y="18002"/>
                  </a:cubicBezTo>
                  <a:cubicBezTo>
                    <a:pt x="17525" y="19792"/>
                    <a:pt x="17117" y="20508"/>
                    <a:pt x="15894" y="20926"/>
                  </a:cubicBezTo>
                  <a:cubicBezTo>
                    <a:pt x="14672" y="21344"/>
                    <a:pt x="12634" y="21463"/>
                    <a:pt x="9985" y="20508"/>
                  </a:cubicBezTo>
                  <a:cubicBezTo>
                    <a:pt x="7336" y="19554"/>
                    <a:pt x="4075" y="17525"/>
                    <a:pt x="815" y="15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7429500" y="63500"/>
              <a:ext cx="3111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" y="17700"/>
                    <a:pt x="882" y="13800"/>
                    <a:pt x="2645" y="10350"/>
                  </a:cubicBezTo>
                  <a:cubicBezTo>
                    <a:pt x="4408" y="6900"/>
                    <a:pt x="7494" y="3900"/>
                    <a:pt x="10873" y="2250"/>
                  </a:cubicBezTo>
                  <a:cubicBezTo>
                    <a:pt x="14253" y="600"/>
                    <a:pt x="17927" y="3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7782469" y="65147"/>
              <a:ext cx="180431" cy="371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37" fill="norm" stroke="1" extrusionOk="0">
                  <a:moveTo>
                    <a:pt x="1054" y="1369"/>
                  </a:moveTo>
                  <a:cubicBezTo>
                    <a:pt x="1798" y="881"/>
                    <a:pt x="2543" y="393"/>
                    <a:pt x="3785" y="149"/>
                  </a:cubicBezTo>
                  <a:cubicBezTo>
                    <a:pt x="5026" y="-95"/>
                    <a:pt x="6764" y="-95"/>
                    <a:pt x="9371" y="576"/>
                  </a:cubicBezTo>
                  <a:cubicBezTo>
                    <a:pt x="11978" y="1247"/>
                    <a:pt x="15454" y="2590"/>
                    <a:pt x="16695" y="4420"/>
                  </a:cubicBezTo>
                  <a:cubicBezTo>
                    <a:pt x="17936" y="6251"/>
                    <a:pt x="16943" y="8569"/>
                    <a:pt x="14336" y="11010"/>
                  </a:cubicBezTo>
                  <a:cubicBezTo>
                    <a:pt x="11730" y="13451"/>
                    <a:pt x="7509" y="16013"/>
                    <a:pt x="5026" y="17539"/>
                  </a:cubicBezTo>
                  <a:cubicBezTo>
                    <a:pt x="2543" y="19064"/>
                    <a:pt x="1798" y="19552"/>
                    <a:pt x="1054" y="20041"/>
                  </a:cubicBezTo>
                  <a:cubicBezTo>
                    <a:pt x="309" y="20529"/>
                    <a:pt x="-436" y="21017"/>
                    <a:pt x="309" y="21261"/>
                  </a:cubicBezTo>
                  <a:cubicBezTo>
                    <a:pt x="1054" y="21505"/>
                    <a:pt x="3288" y="21505"/>
                    <a:pt x="7012" y="21200"/>
                  </a:cubicBezTo>
                  <a:cubicBezTo>
                    <a:pt x="10736" y="20895"/>
                    <a:pt x="15950" y="20285"/>
                    <a:pt x="21164" y="196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8200743" y="114300"/>
              <a:ext cx="9808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582"/>
                    <a:pt x="2735" y="9164"/>
                    <a:pt x="575" y="12764"/>
                  </a:cubicBezTo>
                  <a:cubicBezTo>
                    <a:pt x="-1585" y="16364"/>
                    <a:pt x="2735" y="18982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8033745" y="56586"/>
              <a:ext cx="348255" cy="70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134" fill="norm" stroke="1" extrusionOk="0">
                  <a:moveTo>
                    <a:pt x="329" y="21134"/>
                  </a:moveTo>
                  <a:cubicBezTo>
                    <a:pt x="69" y="17958"/>
                    <a:pt x="-191" y="14781"/>
                    <a:pt x="199" y="12240"/>
                  </a:cubicBezTo>
                  <a:cubicBezTo>
                    <a:pt x="590" y="9699"/>
                    <a:pt x="1631" y="7793"/>
                    <a:pt x="4298" y="5569"/>
                  </a:cubicBezTo>
                  <a:cubicBezTo>
                    <a:pt x="6966" y="3346"/>
                    <a:pt x="11260" y="805"/>
                    <a:pt x="14382" y="169"/>
                  </a:cubicBezTo>
                  <a:cubicBezTo>
                    <a:pt x="17505" y="-466"/>
                    <a:pt x="19457" y="805"/>
                    <a:pt x="21409" y="20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8743950" y="336550"/>
              <a:ext cx="254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9241097" y="114564"/>
              <a:ext cx="261851" cy="444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383" fill="norm" stroke="1" extrusionOk="0">
                  <a:moveTo>
                    <a:pt x="17199" y="3043"/>
                  </a:moveTo>
                  <a:cubicBezTo>
                    <a:pt x="16179" y="2025"/>
                    <a:pt x="15158" y="1006"/>
                    <a:pt x="14053" y="445"/>
                  </a:cubicBezTo>
                  <a:cubicBezTo>
                    <a:pt x="12947" y="-115"/>
                    <a:pt x="11757" y="-217"/>
                    <a:pt x="10056" y="547"/>
                  </a:cubicBezTo>
                  <a:cubicBezTo>
                    <a:pt x="8355" y="1311"/>
                    <a:pt x="6144" y="2941"/>
                    <a:pt x="4188" y="5336"/>
                  </a:cubicBezTo>
                  <a:cubicBezTo>
                    <a:pt x="2232" y="7730"/>
                    <a:pt x="531" y="10889"/>
                    <a:pt x="106" y="13487"/>
                  </a:cubicBezTo>
                  <a:cubicBezTo>
                    <a:pt x="-319" y="16085"/>
                    <a:pt x="531" y="18123"/>
                    <a:pt x="2572" y="19040"/>
                  </a:cubicBezTo>
                  <a:cubicBezTo>
                    <a:pt x="4613" y="19957"/>
                    <a:pt x="7845" y="19753"/>
                    <a:pt x="10991" y="18785"/>
                  </a:cubicBezTo>
                  <a:cubicBezTo>
                    <a:pt x="14138" y="17817"/>
                    <a:pt x="17199" y="16085"/>
                    <a:pt x="18985" y="13894"/>
                  </a:cubicBezTo>
                  <a:cubicBezTo>
                    <a:pt x="20771" y="11704"/>
                    <a:pt x="21281" y="9055"/>
                    <a:pt x="20941" y="6813"/>
                  </a:cubicBezTo>
                  <a:cubicBezTo>
                    <a:pt x="20601" y="4572"/>
                    <a:pt x="19410" y="2738"/>
                    <a:pt x="17454" y="1668"/>
                  </a:cubicBezTo>
                  <a:cubicBezTo>
                    <a:pt x="15498" y="598"/>
                    <a:pt x="12777" y="292"/>
                    <a:pt x="10481" y="853"/>
                  </a:cubicBezTo>
                  <a:cubicBezTo>
                    <a:pt x="8185" y="1413"/>
                    <a:pt x="6314" y="2840"/>
                    <a:pt x="5804" y="4725"/>
                  </a:cubicBezTo>
                  <a:cubicBezTo>
                    <a:pt x="5294" y="6609"/>
                    <a:pt x="6144" y="8953"/>
                    <a:pt x="8015" y="11143"/>
                  </a:cubicBezTo>
                  <a:cubicBezTo>
                    <a:pt x="9886" y="13334"/>
                    <a:pt x="12777" y="15372"/>
                    <a:pt x="14903" y="17053"/>
                  </a:cubicBezTo>
                  <a:cubicBezTo>
                    <a:pt x="17029" y="18734"/>
                    <a:pt x="18390" y="20058"/>
                    <a:pt x="19750" y="21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9683750" y="234950"/>
              <a:ext cx="1" cy="571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9709150" y="406400"/>
              <a:ext cx="63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10096764" y="109541"/>
              <a:ext cx="225656" cy="773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46" fill="norm" stroke="1" extrusionOk="0">
                  <a:moveTo>
                    <a:pt x="3575" y="9288"/>
                  </a:moveTo>
                  <a:cubicBezTo>
                    <a:pt x="2775" y="10227"/>
                    <a:pt x="1975" y="11167"/>
                    <a:pt x="1475" y="12810"/>
                  </a:cubicBezTo>
                  <a:cubicBezTo>
                    <a:pt x="975" y="14454"/>
                    <a:pt x="775" y="16801"/>
                    <a:pt x="575" y="18269"/>
                  </a:cubicBezTo>
                  <a:cubicBezTo>
                    <a:pt x="375" y="19736"/>
                    <a:pt x="175" y="20323"/>
                    <a:pt x="75" y="20763"/>
                  </a:cubicBezTo>
                  <a:cubicBezTo>
                    <a:pt x="-25" y="21204"/>
                    <a:pt x="-25" y="21497"/>
                    <a:pt x="75" y="21438"/>
                  </a:cubicBezTo>
                  <a:cubicBezTo>
                    <a:pt x="175" y="21380"/>
                    <a:pt x="375" y="20969"/>
                    <a:pt x="875" y="19707"/>
                  </a:cubicBezTo>
                  <a:cubicBezTo>
                    <a:pt x="1375" y="18445"/>
                    <a:pt x="2175" y="16332"/>
                    <a:pt x="2975" y="14072"/>
                  </a:cubicBezTo>
                  <a:cubicBezTo>
                    <a:pt x="3775" y="11812"/>
                    <a:pt x="4575" y="9406"/>
                    <a:pt x="5975" y="7234"/>
                  </a:cubicBezTo>
                  <a:cubicBezTo>
                    <a:pt x="7375" y="5062"/>
                    <a:pt x="9375" y="3125"/>
                    <a:pt x="11175" y="1922"/>
                  </a:cubicBezTo>
                  <a:cubicBezTo>
                    <a:pt x="12975" y="719"/>
                    <a:pt x="14575" y="249"/>
                    <a:pt x="15875" y="73"/>
                  </a:cubicBezTo>
                  <a:cubicBezTo>
                    <a:pt x="17175" y="-103"/>
                    <a:pt x="18175" y="14"/>
                    <a:pt x="19275" y="689"/>
                  </a:cubicBezTo>
                  <a:cubicBezTo>
                    <a:pt x="20375" y="1364"/>
                    <a:pt x="21575" y="2597"/>
                    <a:pt x="21275" y="3918"/>
                  </a:cubicBezTo>
                  <a:cubicBezTo>
                    <a:pt x="20975" y="5238"/>
                    <a:pt x="19175" y="6647"/>
                    <a:pt x="16175" y="7615"/>
                  </a:cubicBezTo>
                  <a:cubicBezTo>
                    <a:pt x="13175" y="8584"/>
                    <a:pt x="8975" y="9112"/>
                    <a:pt x="4775" y="9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10426700" y="241300"/>
              <a:ext cx="1587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1200"/>
                    <a:pt x="8640" y="2400"/>
                    <a:pt x="12240" y="6000"/>
                  </a:cubicBezTo>
                  <a:cubicBezTo>
                    <a:pt x="15840" y="9600"/>
                    <a:pt x="18720" y="15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10490199" y="304800"/>
              <a:ext cx="1460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8400"/>
                    <a:pt x="1878" y="15200"/>
                    <a:pt x="5478" y="11600"/>
                  </a:cubicBezTo>
                  <a:cubicBezTo>
                    <a:pt x="9078" y="8000"/>
                    <a:pt x="15339" y="4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10767912" y="211262"/>
              <a:ext cx="191572" cy="152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8" h="20193" fill="norm" stroke="1" extrusionOk="0">
                  <a:moveTo>
                    <a:pt x="19962" y="1456"/>
                  </a:moveTo>
                  <a:cubicBezTo>
                    <a:pt x="16552" y="334"/>
                    <a:pt x="13141" y="-788"/>
                    <a:pt x="9731" y="755"/>
                  </a:cubicBezTo>
                  <a:cubicBezTo>
                    <a:pt x="6320" y="2298"/>
                    <a:pt x="2910" y="6506"/>
                    <a:pt x="1204" y="9731"/>
                  </a:cubicBezTo>
                  <a:cubicBezTo>
                    <a:pt x="-501" y="12957"/>
                    <a:pt x="-501" y="15202"/>
                    <a:pt x="1886" y="17165"/>
                  </a:cubicBezTo>
                  <a:cubicBezTo>
                    <a:pt x="4274" y="19129"/>
                    <a:pt x="9048" y="20812"/>
                    <a:pt x="12914" y="19970"/>
                  </a:cubicBezTo>
                  <a:cubicBezTo>
                    <a:pt x="16779" y="19129"/>
                    <a:pt x="19735" y="15763"/>
                    <a:pt x="20417" y="12396"/>
                  </a:cubicBezTo>
                  <a:cubicBezTo>
                    <a:pt x="21099" y="9030"/>
                    <a:pt x="19507" y="5664"/>
                    <a:pt x="17688" y="3560"/>
                  </a:cubicBezTo>
                  <a:cubicBezTo>
                    <a:pt x="15870" y="1456"/>
                    <a:pt x="13823" y="615"/>
                    <a:pt x="13027" y="1035"/>
                  </a:cubicBezTo>
                  <a:cubicBezTo>
                    <a:pt x="12232" y="1456"/>
                    <a:pt x="12686" y="3139"/>
                    <a:pt x="13141" y="48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11010900" y="304800"/>
              <a:ext cx="444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11137899" y="219880"/>
              <a:ext cx="119857" cy="240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62" fill="norm" stroke="1" extrusionOk="0">
                  <a:moveTo>
                    <a:pt x="20463" y="1901"/>
                  </a:moveTo>
                  <a:cubicBezTo>
                    <a:pt x="18947" y="1150"/>
                    <a:pt x="17432" y="398"/>
                    <a:pt x="14589" y="117"/>
                  </a:cubicBezTo>
                  <a:cubicBezTo>
                    <a:pt x="11747" y="-165"/>
                    <a:pt x="7579" y="23"/>
                    <a:pt x="5116" y="1150"/>
                  </a:cubicBezTo>
                  <a:cubicBezTo>
                    <a:pt x="2653" y="2277"/>
                    <a:pt x="1895" y="4343"/>
                    <a:pt x="4547" y="6785"/>
                  </a:cubicBezTo>
                  <a:cubicBezTo>
                    <a:pt x="7200" y="9226"/>
                    <a:pt x="13263" y="12044"/>
                    <a:pt x="16674" y="13922"/>
                  </a:cubicBezTo>
                  <a:cubicBezTo>
                    <a:pt x="20084" y="15800"/>
                    <a:pt x="20842" y="16739"/>
                    <a:pt x="21221" y="17678"/>
                  </a:cubicBezTo>
                  <a:cubicBezTo>
                    <a:pt x="21600" y="18618"/>
                    <a:pt x="21600" y="19557"/>
                    <a:pt x="20653" y="20214"/>
                  </a:cubicBezTo>
                  <a:cubicBezTo>
                    <a:pt x="19705" y="20872"/>
                    <a:pt x="17811" y="21247"/>
                    <a:pt x="14779" y="21341"/>
                  </a:cubicBezTo>
                  <a:cubicBezTo>
                    <a:pt x="11747" y="21435"/>
                    <a:pt x="7579" y="21247"/>
                    <a:pt x="4926" y="20308"/>
                  </a:cubicBezTo>
                  <a:cubicBezTo>
                    <a:pt x="2274" y="19369"/>
                    <a:pt x="1137" y="17678"/>
                    <a:pt x="0" y="159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11150600" y="133349"/>
              <a:ext cx="3238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7169"/>
                    <a:pt x="4800" y="12738"/>
                    <a:pt x="7976" y="9969"/>
                  </a:cubicBezTo>
                  <a:cubicBezTo>
                    <a:pt x="11153" y="7200"/>
                    <a:pt x="15106" y="6092"/>
                    <a:pt x="17506" y="4708"/>
                  </a:cubicBezTo>
                  <a:cubicBezTo>
                    <a:pt x="19906" y="3323"/>
                    <a:pt x="20753" y="16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11438051" y="27516"/>
              <a:ext cx="134048" cy="448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600" fill="norm" stroke="1" extrusionOk="0">
                  <a:moveTo>
                    <a:pt x="1701" y="2038"/>
                  </a:moveTo>
                  <a:cubicBezTo>
                    <a:pt x="719" y="1426"/>
                    <a:pt x="-263" y="815"/>
                    <a:pt x="64" y="458"/>
                  </a:cubicBezTo>
                  <a:cubicBezTo>
                    <a:pt x="392" y="102"/>
                    <a:pt x="2028" y="0"/>
                    <a:pt x="4482" y="0"/>
                  </a:cubicBezTo>
                  <a:cubicBezTo>
                    <a:pt x="6937" y="0"/>
                    <a:pt x="10210" y="102"/>
                    <a:pt x="13319" y="866"/>
                  </a:cubicBezTo>
                  <a:cubicBezTo>
                    <a:pt x="16428" y="1630"/>
                    <a:pt x="19373" y="3057"/>
                    <a:pt x="20355" y="4789"/>
                  </a:cubicBezTo>
                  <a:cubicBezTo>
                    <a:pt x="21337" y="6521"/>
                    <a:pt x="20355" y="8558"/>
                    <a:pt x="17573" y="10953"/>
                  </a:cubicBezTo>
                  <a:cubicBezTo>
                    <a:pt x="14792" y="13347"/>
                    <a:pt x="10210" y="16098"/>
                    <a:pt x="7592" y="17932"/>
                  </a:cubicBezTo>
                  <a:cubicBezTo>
                    <a:pt x="4973" y="19766"/>
                    <a:pt x="4319" y="20683"/>
                    <a:pt x="36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11461749" y="57785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812800" y="1422400"/>
              <a:ext cx="57150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2610"/>
                    <a:pt x="3200" y="5220"/>
                    <a:pt x="4800" y="8010"/>
                  </a:cubicBezTo>
                  <a:cubicBezTo>
                    <a:pt x="6400" y="10800"/>
                    <a:pt x="8000" y="13770"/>
                    <a:pt x="10800" y="16065"/>
                  </a:cubicBezTo>
                  <a:cubicBezTo>
                    <a:pt x="13600" y="18360"/>
                    <a:pt x="17600" y="199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970195" y="1765299"/>
              <a:ext cx="87791" cy="109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1" h="21045" fill="norm" stroke="1" extrusionOk="0">
                  <a:moveTo>
                    <a:pt x="10623" y="2445"/>
                  </a:moveTo>
                  <a:cubicBezTo>
                    <a:pt x="6696" y="6521"/>
                    <a:pt x="2768" y="10596"/>
                    <a:pt x="1050" y="13653"/>
                  </a:cubicBezTo>
                  <a:cubicBezTo>
                    <a:pt x="-668" y="16709"/>
                    <a:pt x="-177" y="18747"/>
                    <a:pt x="1787" y="19970"/>
                  </a:cubicBezTo>
                  <a:cubicBezTo>
                    <a:pt x="3750" y="21192"/>
                    <a:pt x="7187" y="21600"/>
                    <a:pt x="10623" y="19970"/>
                  </a:cubicBezTo>
                  <a:cubicBezTo>
                    <a:pt x="14059" y="18340"/>
                    <a:pt x="17496" y="14672"/>
                    <a:pt x="19214" y="11615"/>
                  </a:cubicBezTo>
                  <a:cubicBezTo>
                    <a:pt x="20932" y="8558"/>
                    <a:pt x="20932" y="6113"/>
                    <a:pt x="17741" y="4279"/>
                  </a:cubicBezTo>
                  <a:cubicBezTo>
                    <a:pt x="14550" y="2445"/>
                    <a:pt x="8168" y="1223"/>
                    <a:pt x="178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1891078" y="1314450"/>
              <a:ext cx="293322" cy="525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23" fill="norm" stroke="1" extrusionOk="0">
                  <a:moveTo>
                    <a:pt x="5684" y="0"/>
                  </a:moveTo>
                  <a:cubicBezTo>
                    <a:pt x="5373" y="3730"/>
                    <a:pt x="5062" y="7460"/>
                    <a:pt x="4751" y="10800"/>
                  </a:cubicBezTo>
                  <a:cubicBezTo>
                    <a:pt x="4440" y="14140"/>
                    <a:pt x="4130" y="17089"/>
                    <a:pt x="3974" y="18911"/>
                  </a:cubicBezTo>
                  <a:cubicBezTo>
                    <a:pt x="3819" y="20733"/>
                    <a:pt x="3819" y="21427"/>
                    <a:pt x="3508" y="21513"/>
                  </a:cubicBezTo>
                  <a:cubicBezTo>
                    <a:pt x="3197" y="21600"/>
                    <a:pt x="2576" y="21080"/>
                    <a:pt x="2032" y="20559"/>
                  </a:cubicBezTo>
                  <a:cubicBezTo>
                    <a:pt x="1488" y="20039"/>
                    <a:pt x="1022" y="19518"/>
                    <a:pt x="633" y="19041"/>
                  </a:cubicBezTo>
                  <a:cubicBezTo>
                    <a:pt x="245" y="18564"/>
                    <a:pt x="-66" y="18130"/>
                    <a:pt x="12" y="17740"/>
                  </a:cubicBezTo>
                  <a:cubicBezTo>
                    <a:pt x="89" y="17349"/>
                    <a:pt x="556" y="17002"/>
                    <a:pt x="2498" y="16222"/>
                  </a:cubicBezTo>
                  <a:cubicBezTo>
                    <a:pt x="4440" y="15441"/>
                    <a:pt x="7859" y="14227"/>
                    <a:pt x="10734" y="12665"/>
                  </a:cubicBezTo>
                  <a:cubicBezTo>
                    <a:pt x="13609" y="11104"/>
                    <a:pt x="15940" y="9195"/>
                    <a:pt x="17261" y="7937"/>
                  </a:cubicBezTo>
                  <a:cubicBezTo>
                    <a:pt x="18581" y="6680"/>
                    <a:pt x="18892" y="6072"/>
                    <a:pt x="19203" y="5378"/>
                  </a:cubicBezTo>
                  <a:cubicBezTo>
                    <a:pt x="19514" y="4684"/>
                    <a:pt x="19825" y="3904"/>
                    <a:pt x="19980" y="3773"/>
                  </a:cubicBezTo>
                  <a:cubicBezTo>
                    <a:pt x="20135" y="3643"/>
                    <a:pt x="20135" y="4164"/>
                    <a:pt x="19825" y="5769"/>
                  </a:cubicBezTo>
                  <a:cubicBezTo>
                    <a:pt x="19514" y="7373"/>
                    <a:pt x="18892" y="10063"/>
                    <a:pt x="19125" y="12839"/>
                  </a:cubicBezTo>
                  <a:cubicBezTo>
                    <a:pt x="19358" y="15614"/>
                    <a:pt x="20446" y="18477"/>
                    <a:pt x="21534" y="21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2220455" y="1733550"/>
              <a:ext cx="125490" cy="125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043" fill="norm" stroke="1" extrusionOk="0">
                  <a:moveTo>
                    <a:pt x="9903" y="1062"/>
                  </a:moveTo>
                  <a:cubicBezTo>
                    <a:pt x="6716" y="4957"/>
                    <a:pt x="3529" y="8852"/>
                    <a:pt x="1759" y="12039"/>
                  </a:cubicBezTo>
                  <a:cubicBezTo>
                    <a:pt x="-12" y="15226"/>
                    <a:pt x="-366" y="17705"/>
                    <a:pt x="342" y="19298"/>
                  </a:cubicBezTo>
                  <a:cubicBezTo>
                    <a:pt x="1050" y="20892"/>
                    <a:pt x="2821" y="21600"/>
                    <a:pt x="6362" y="20538"/>
                  </a:cubicBezTo>
                  <a:cubicBezTo>
                    <a:pt x="9903" y="19475"/>
                    <a:pt x="15214" y="16643"/>
                    <a:pt x="18047" y="14341"/>
                  </a:cubicBezTo>
                  <a:cubicBezTo>
                    <a:pt x="20880" y="12039"/>
                    <a:pt x="21234" y="10269"/>
                    <a:pt x="20880" y="8675"/>
                  </a:cubicBezTo>
                  <a:cubicBezTo>
                    <a:pt x="20526" y="7082"/>
                    <a:pt x="19464" y="5666"/>
                    <a:pt x="16808" y="4249"/>
                  </a:cubicBezTo>
                  <a:cubicBezTo>
                    <a:pt x="14152" y="2833"/>
                    <a:pt x="9903" y="1416"/>
                    <a:pt x="565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2501900" y="1479549"/>
              <a:ext cx="317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2552700" y="1714500"/>
              <a:ext cx="19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2552700" y="1720850"/>
              <a:ext cx="19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3060700" y="1402937"/>
              <a:ext cx="232995" cy="719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57" fill="norm" stroke="1" extrusionOk="0">
                  <a:moveTo>
                    <a:pt x="0" y="6644"/>
                  </a:moveTo>
                  <a:cubicBezTo>
                    <a:pt x="584" y="8728"/>
                    <a:pt x="1168" y="10812"/>
                    <a:pt x="1751" y="13023"/>
                  </a:cubicBezTo>
                  <a:cubicBezTo>
                    <a:pt x="2335" y="15233"/>
                    <a:pt x="2919" y="17570"/>
                    <a:pt x="3211" y="18897"/>
                  </a:cubicBezTo>
                  <a:cubicBezTo>
                    <a:pt x="3503" y="20223"/>
                    <a:pt x="3503" y="20539"/>
                    <a:pt x="3503" y="20854"/>
                  </a:cubicBezTo>
                  <a:cubicBezTo>
                    <a:pt x="3503" y="21170"/>
                    <a:pt x="3503" y="21486"/>
                    <a:pt x="3405" y="21454"/>
                  </a:cubicBezTo>
                  <a:cubicBezTo>
                    <a:pt x="3308" y="21423"/>
                    <a:pt x="3114" y="21044"/>
                    <a:pt x="3114" y="19749"/>
                  </a:cubicBezTo>
                  <a:cubicBezTo>
                    <a:pt x="3114" y="18454"/>
                    <a:pt x="3308" y="16244"/>
                    <a:pt x="3405" y="13812"/>
                  </a:cubicBezTo>
                  <a:cubicBezTo>
                    <a:pt x="3503" y="11381"/>
                    <a:pt x="3503" y="8728"/>
                    <a:pt x="3989" y="6612"/>
                  </a:cubicBezTo>
                  <a:cubicBezTo>
                    <a:pt x="4476" y="4497"/>
                    <a:pt x="5449" y="2918"/>
                    <a:pt x="6811" y="1844"/>
                  </a:cubicBezTo>
                  <a:cubicBezTo>
                    <a:pt x="8173" y="770"/>
                    <a:pt x="9924" y="202"/>
                    <a:pt x="11870" y="44"/>
                  </a:cubicBezTo>
                  <a:cubicBezTo>
                    <a:pt x="13816" y="-114"/>
                    <a:pt x="15957" y="139"/>
                    <a:pt x="17903" y="1054"/>
                  </a:cubicBezTo>
                  <a:cubicBezTo>
                    <a:pt x="19849" y="1970"/>
                    <a:pt x="21600" y="3549"/>
                    <a:pt x="21405" y="5002"/>
                  </a:cubicBezTo>
                  <a:cubicBezTo>
                    <a:pt x="21211" y="6454"/>
                    <a:pt x="19070" y="7781"/>
                    <a:pt x="16151" y="8633"/>
                  </a:cubicBezTo>
                  <a:cubicBezTo>
                    <a:pt x="13232" y="9486"/>
                    <a:pt x="9535" y="9865"/>
                    <a:pt x="7686" y="9518"/>
                  </a:cubicBezTo>
                  <a:cubicBezTo>
                    <a:pt x="5838" y="9170"/>
                    <a:pt x="5838" y="8097"/>
                    <a:pt x="5838" y="70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3460749" y="1562099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3524250" y="1663700"/>
              <a:ext cx="2286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0" y="18000"/>
                    <a:pt x="4000" y="14400"/>
                    <a:pt x="7600" y="10800"/>
                  </a:cubicBezTo>
                  <a:cubicBezTo>
                    <a:pt x="11200" y="7200"/>
                    <a:pt x="1640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3925888" y="1463588"/>
              <a:ext cx="183079" cy="248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312" fill="norm" stroke="1" extrusionOk="0">
                  <a:moveTo>
                    <a:pt x="14380" y="1914"/>
                  </a:moveTo>
                  <a:cubicBezTo>
                    <a:pt x="13166" y="1006"/>
                    <a:pt x="11953" y="99"/>
                    <a:pt x="10739" y="8"/>
                  </a:cubicBezTo>
                  <a:cubicBezTo>
                    <a:pt x="9526" y="-83"/>
                    <a:pt x="8312" y="643"/>
                    <a:pt x="6492" y="3003"/>
                  </a:cubicBezTo>
                  <a:cubicBezTo>
                    <a:pt x="4672" y="5362"/>
                    <a:pt x="2245" y="9356"/>
                    <a:pt x="1031" y="12532"/>
                  </a:cubicBezTo>
                  <a:cubicBezTo>
                    <a:pt x="-182" y="15709"/>
                    <a:pt x="-182" y="18068"/>
                    <a:pt x="303" y="19520"/>
                  </a:cubicBezTo>
                  <a:cubicBezTo>
                    <a:pt x="789" y="20972"/>
                    <a:pt x="1760" y="21517"/>
                    <a:pt x="4429" y="21245"/>
                  </a:cubicBezTo>
                  <a:cubicBezTo>
                    <a:pt x="7099" y="20972"/>
                    <a:pt x="11467" y="19883"/>
                    <a:pt x="14744" y="17251"/>
                  </a:cubicBezTo>
                  <a:cubicBezTo>
                    <a:pt x="18020" y="14620"/>
                    <a:pt x="20205" y="10445"/>
                    <a:pt x="20811" y="7450"/>
                  </a:cubicBezTo>
                  <a:cubicBezTo>
                    <a:pt x="21418" y="4455"/>
                    <a:pt x="20447" y="2640"/>
                    <a:pt x="18627" y="1641"/>
                  </a:cubicBezTo>
                  <a:cubicBezTo>
                    <a:pt x="16807" y="643"/>
                    <a:pt x="14137" y="462"/>
                    <a:pt x="12681" y="1278"/>
                  </a:cubicBezTo>
                  <a:cubicBezTo>
                    <a:pt x="11225" y="2095"/>
                    <a:pt x="10982" y="3910"/>
                    <a:pt x="10739" y="57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4229099" y="1587500"/>
              <a:ext cx="635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4425950" y="1402518"/>
              <a:ext cx="138252" cy="325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007" fill="norm" stroke="1" extrusionOk="0">
                  <a:moveTo>
                    <a:pt x="20311" y="2515"/>
                  </a:moveTo>
                  <a:cubicBezTo>
                    <a:pt x="19988" y="1831"/>
                    <a:pt x="19666" y="1148"/>
                    <a:pt x="17893" y="601"/>
                  </a:cubicBezTo>
                  <a:cubicBezTo>
                    <a:pt x="16120" y="54"/>
                    <a:pt x="12896" y="-356"/>
                    <a:pt x="9188" y="464"/>
                  </a:cubicBezTo>
                  <a:cubicBezTo>
                    <a:pt x="5481" y="1285"/>
                    <a:pt x="1290" y="3335"/>
                    <a:pt x="484" y="5249"/>
                  </a:cubicBezTo>
                  <a:cubicBezTo>
                    <a:pt x="-322" y="7163"/>
                    <a:pt x="2257" y="8940"/>
                    <a:pt x="5803" y="10717"/>
                  </a:cubicBezTo>
                  <a:cubicBezTo>
                    <a:pt x="9350" y="12495"/>
                    <a:pt x="13863" y="14272"/>
                    <a:pt x="16603" y="15502"/>
                  </a:cubicBezTo>
                  <a:cubicBezTo>
                    <a:pt x="19344" y="16733"/>
                    <a:pt x="20311" y="17416"/>
                    <a:pt x="20794" y="18100"/>
                  </a:cubicBezTo>
                  <a:cubicBezTo>
                    <a:pt x="21278" y="18783"/>
                    <a:pt x="21278" y="19467"/>
                    <a:pt x="19182" y="20082"/>
                  </a:cubicBezTo>
                  <a:cubicBezTo>
                    <a:pt x="17087" y="20697"/>
                    <a:pt x="12896" y="21244"/>
                    <a:pt x="9350" y="20902"/>
                  </a:cubicBezTo>
                  <a:cubicBezTo>
                    <a:pt x="5803" y="20560"/>
                    <a:pt x="2902" y="19330"/>
                    <a:pt x="0" y="18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4381499" y="1343206"/>
              <a:ext cx="431801" cy="136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21405"/>
                  </a:moveTo>
                  <a:cubicBezTo>
                    <a:pt x="0" y="18082"/>
                    <a:pt x="0" y="14759"/>
                    <a:pt x="1006" y="11602"/>
                  </a:cubicBezTo>
                  <a:cubicBezTo>
                    <a:pt x="2012" y="8445"/>
                    <a:pt x="4024" y="5454"/>
                    <a:pt x="7041" y="3460"/>
                  </a:cubicBezTo>
                  <a:cubicBezTo>
                    <a:pt x="10059" y="1467"/>
                    <a:pt x="14082" y="470"/>
                    <a:pt x="16676" y="137"/>
                  </a:cubicBezTo>
                  <a:cubicBezTo>
                    <a:pt x="19271" y="-195"/>
                    <a:pt x="20435" y="137"/>
                    <a:pt x="21600" y="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5486400" y="1473200"/>
              <a:ext cx="196850" cy="280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7254"/>
                  </a:moveTo>
                  <a:cubicBezTo>
                    <a:pt x="929" y="6125"/>
                    <a:pt x="1858" y="4997"/>
                    <a:pt x="2671" y="4755"/>
                  </a:cubicBezTo>
                  <a:cubicBezTo>
                    <a:pt x="3484" y="4513"/>
                    <a:pt x="4181" y="5158"/>
                    <a:pt x="5342" y="7576"/>
                  </a:cubicBezTo>
                  <a:cubicBezTo>
                    <a:pt x="6503" y="9994"/>
                    <a:pt x="8129" y="14185"/>
                    <a:pt x="9523" y="16925"/>
                  </a:cubicBezTo>
                  <a:cubicBezTo>
                    <a:pt x="10916" y="19666"/>
                    <a:pt x="12077" y="20955"/>
                    <a:pt x="13006" y="21278"/>
                  </a:cubicBezTo>
                  <a:cubicBezTo>
                    <a:pt x="13935" y="21600"/>
                    <a:pt x="14632" y="20955"/>
                    <a:pt x="15445" y="18376"/>
                  </a:cubicBezTo>
                  <a:cubicBezTo>
                    <a:pt x="16258" y="15797"/>
                    <a:pt x="17187" y="11284"/>
                    <a:pt x="17652" y="8463"/>
                  </a:cubicBezTo>
                  <a:cubicBezTo>
                    <a:pt x="18116" y="5642"/>
                    <a:pt x="18116" y="4513"/>
                    <a:pt x="18116" y="3385"/>
                  </a:cubicBezTo>
                  <a:cubicBezTo>
                    <a:pt x="18116" y="2257"/>
                    <a:pt x="18116" y="1128"/>
                    <a:pt x="18697" y="564"/>
                  </a:cubicBezTo>
                  <a:cubicBezTo>
                    <a:pt x="19277" y="0"/>
                    <a:pt x="2043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5725766" y="1502697"/>
              <a:ext cx="128935" cy="230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220" fill="norm" stroke="1" extrusionOk="0">
                  <a:moveTo>
                    <a:pt x="20885" y="2542"/>
                  </a:moveTo>
                  <a:cubicBezTo>
                    <a:pt x="19856" y="1569"/>
                    <a:pt x="18828" y="596"/>
                    <a:pt x="15571" y="207"/>
                  </a:cubicBezTo>
                  <a:cubicBezTo>
                    <a:pt x="12314" y="-182"/>
                    <a:pt x="6828" y="13"/>
                    <a:pt x="3571" y="499"/>
                  </a:cubicBezTo>
                  <a:cubicBezTo>
                    <a:pt x="314" y="986"/>
                    <a:pt x="-715" y="1764"/>
                    <a:pt x="485" y="3515"/>
                  </a:cubicBezTo>
                  <a:cubicBezTo>
                    <a:pt x="1685" y="5267"/>
                    <a:pt x="5114" y="7991"/>
                    <a:pt x="7856" y="10132"/>
                  </a:cubicBezTo>
                  <a:cubicBezTo>
                    <a:pt x="10599" y="12272"/>
                    <a:pt x="12656" y="13829"/>
                    <a:pt x="13171" y="15483"/>
                  </a:cubicBezTo>
                  <a:cubicBezTo>
                    <a:pt x="13685" y="17137"/>
                    <a:pt x="12656" y="18888"/>
                    <a:pt x="11285" y="19959"/>
                  </a:cubicBezTo>
                  <a:cubicBezTo>
                    <a:pt x="9914" y="21029"/>
                    <a:pt x="8199" y="21418"/>
                    <a:pt x="7342" y="21126"/>
                  </a:cubicBezTo>
                  <a:cubicBezTo>
                    <a:pt x="6485" y="20834"/>
                    <a:pt x="6485" y="19861"/>
                    <a:pt x="6485" y="188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5930900" y="1676400"/>
              <a:ext cx="444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6776390" y="1257795"/>
              <a:ext cx="246711" cy="475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82" fill="norm" stroke="1" extrusionOk="0">
                  <a:moveTo>
                    <a:pt x="2133" y="4278"/>
                  </a:moveTo>
                  <a:cubicBezTo>
                    <a:pt x="2133" y="3705"/>
                    <a:pt x="2133" y="3132"/>
                    <a:pt x="2410" y="2606"/>
                  </a:cubicBezTo>
                  <a:cubicBezTo>
                    <a:pt x="2687" y="2080"/>
                    <a:pt x="3241" y="1602"/>
                    <a:pt x="3610" y="1602"/>
                  </a:cubicBezTo>
                  <a:cubicBezTo>
                    <a:pt x="3980" y="1602"/>
                    <a:pt x="4164" y="2080"/>
                    <a:pt x="4256" y="4422"/>
                  </a:cubicBezTo>
                  <a:cubicBezTo>
                    <a:pt x="4349" y="6763"/>
                    <a:pt x="4349" y="10969"/>
                    <a:pt x="4256" y="13597"/>
                  </a:cubicBezTo>
                  <a:cubicBezTo>
                    <a:pt x="4164" y="16225"/>
                    <a:pt x="3980" y="17277"/>
                    <a:pt x="3887" y="18089"/>
                  </a:cubicBezTo>
                  <a:cubicBezTo>
                    <a:pt x="3795" y="18901"/>
                    <a:pt x="3795" y="19475"/>
                    <a:pt x="3333" y="19762"/>
                  </a:cubicBezTo>
                  <a:cubicBezTo>
                    <a:pt x="2872" y="20048"/>
                    <a:pt x="1949" y="20048"/>
                    <a:pt x="1303" y="19570"/>
                  </a:cubicBezTo>
                  <a:cubicBezTo>
                    <a:pt x="656" y="19093"/>
                    <a:pt x="287" y="18137"/>
                    <a:pt x="103" y="17181"/>
                  </a:cubicBezTo>
                  <a:cubicBezTo>
                    <a:pt x="-82" y="16225"/>
                    <a:pt x="-82" y="15270"/>
                    <a:pt x="656" y="14792"/>
                  </a:cubicBezTo>
                  <a:cubicBezTo>
                    <a:pt x="1395" y="14314"/>
                    <a:pt x="2872" y="14314"/>
                    <a:pt x="5549" y="13501"/>
                  </a:cubicBezTo>
                  <a:cubicBezTo>
                    <a:pt x="8226" y="12689"/>
                    <a:pt x="12103" y="11064"/>
                    <a:pt x="14780" y="9296"/>
                  </a:cubicBezTo>
                  <a:cubicBezTo>
                    <a:pt x="17456" y="7528"/>
                    <a:pt x="18933" y="5617"/>
                    <a:pt x="19764" y="4183"/>
                  </a:cubicBezTo>
                  <a:cubicBezTo>
                    <a:pt x="20595" y="2749"/>
                    <a:pt x="20780" y="1794"/>
                    <a:pt x="20964" y="1077"/>
                  </a:cubicBezTo>
                  <a:cubicBezTo>
                    <a:pt x="21149" y="360"/>
                    <a:pt x="21333" y="-118"/>
                    <a:pt x="21426" y="25"/>
                  </a:cubicBezTo>
                  <a:cubicBezTo>
                    <a:pt x="21518" y="169"/>
                    <a:pt x="21518" y="933"/>
                    <a:pt x="21333" y="3036"/>
                  </a:cubicBezTo>
                  <a:cubicBezTo>
                    <a:pt x="21149" y="5139"/>
                    <a:pt x="20780" y="8579"/>
                    <a:pt x="20503" y="11638"/>
                  </a:cubicBezTo>
                  <a:cubicBezTo>
                    <a:pt x="20226" y="14696"/>
                    <a:pt x="20041" y="17372"/>
                    <a:pt x="20226" y="18949"/>
                  </a:cubicBezTo>
                  <a:cubicBezTo>
                    <a:pt x="20410" y="20526"/>
                    <a:pt x="20964" y="21004"/>
                    <a:pt x="21518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7131520" y="1650999"/>
              <a:ext cx="2493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5000" y="0"/>
                  </a:moveTo>
                  <a:cubicBezTo>
                    <a:pt x="3200" y="4985"/>
                    <a:pt x="1400" y="9969"/>
                    <a:pt x="500" y="13154"/>
                  </a:cubicBezTo>
                  <a:cubicBezTo>
                    <a:pt x="-400" y="16338"/>
                    <a:pt x="-400" y="17723"/>
                    <a:pt x="3200" y="18831"/>
                  </a:cubicBezTo>
                  <a:cubicBezTo>
                    <a:pt x="6800" y="19938"/>
                    <a:pt x="14000" y="20769"/>
                    <a:pt x="21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7289800" y="1403349"/>
              <a:ext cx="6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7308850" y="1676400"/>
              <a:ext cx="12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7627261" y="1327141"/>
              <a:ext cx="216961" cy="685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534" fill="norm" stroke="1" extrusionOk="0">
                  <a:moveTo>
                    <a:pt x="5414" y="7976"/>
                  </a:moveTo>
                  <a:cubicBezTo>
                    <a:pt x="5006" y="10103"/>
                    <a:pt x="4599" y="12229"/>
                    <a:pt x="3987" y="14290"/>
                  </a:cubicBezTo>
                  <a:cubicBezTo>
                    <a:pt x="3376" y="16350"/>
                    <a:pt x="2561" y="18344"/>
                    <a:pt x="1848" y="19640"/>
                  </a:cubicBezTo>
                  <a:cubicBezTo>
                    <a:pt x="1135" y="20936"/>
                    <a:pt x="523" y="21534"/>
                    <a:pt x="218" y="21534"/>
                  </a:cubicBezTo>
                  <a:cubicBezTo>
                    <a:pt x="-88" y="21534"/>
                    <a:pt x="-88" y="20936"/>
                    <a:pt x="320" y="19341"/>
                  </a:cubicBezTo>
                  <a:cubicBezTo>
                    <a:pt x="727" y="17746"/>
                    <a:pt x="1542" y="15154"/>
                    <a:pt x="2867" y="12562"/>
                  </a:cubicBezTo>
                  <a:cubicBezTo>
                    <a:pt x="4191" y="9970"/>
                    <a:pt x="6025" y="7378"/>
                    <a:pt x="7757" y="5484"/>
                  </a:cubicBezTo>
                  <a:cubicBezTo>
                    <a:pt x="9489" y="3589"/>
                    <a:pt x="11120" y="2393"/>
                    <a:pt x="12138" y="1629"/>
                  </a:cubicBezTo>
                  <a:cubicBezTo>
                    <a:pt x="13157" y="864"/>
                    <a:pt x="13565" y="532"/>
                    <a:pt x="14380" y="300"/>
                  </a:cubicBezTo>
                  <a:cubicBezTo>
                    <a:pt x="15195" y="67"/>
                    <a:pt x="16418" y="-66"/>
                    <a:pt x="17335" y="34"/>
                  </a:cubicBezTo>
                  <a:cubicBezTo>
                    <a:pt x="18252" y="133"/>
                    <a:pt x="18863" y="466"/>
                    <a:pt x="19678" y="1463"/>
                  </a:cubicBezTo>
                  <a:cubicBezTo>
                    <a:pt x="20493" y="2460"/>
                    <a:pt x="21512" y="4121"/>
                    <a:pt x="20391" y="5583"/>
                  </a:cubicBezTo>
                  <a:cubicBezTo>
                    <a:pt x="19270" y="7045"/>
                    <a:pt x="16010" y="8308"/>
                    <a:pt x="13157" y="8973"/>
                  </a:cubicBezTo>
                  <a:cubicBezTo>
                    <a:pt x="10304" y="9637"/>
                    <a:pt x="7859" y="9704"/>
                    <a:pt x="5414" y="97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7994650" y="1439650"/>
              <a:ext cx="304800" cy="3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58" fill="norm" stroke="1" extrusionOk="0">
                  <a:moveTo>
                    <a:pt x="0" y="13878"/>
                  </a:moveTo>
                  <a:cubicBezTo>
                    <a:pt x="450" y="9558"/>
                    <a:pt x="900" y="5238"/>
                    <a:pt x="2025" y="2538"/>
                  </a:cubicBezTo>
                  <a:cubicBezTo>
                    <a:pt x="3150" y="-162"/>
                    <a:pt x="4950" y="-1242"/>
                    <a:pt x="8325" y="1998"/>
                  </a:cubicBezTo>
                  <a:cubicBezTo>
                    <a:pt x="11700" y="5238"/>
                    <a:pt x="16650" y="12798"/>
                    <a:pt x="21600" y="20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8058150" y="1517650"/>
              <a:ext cx="3175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52" y="19705"/>
                    <a:pt x="2304" y="17811"/>
                    <a:pt x="5328" y="14968"/>
                  </a:cubicBezTo>
                  <a:cubicBezTo>
                    <a:pt x="8352" y="12126"/>
                    <a:pt x="13248" y="8337"/>
                    <a:pt x="16272" y="5684"/>
                  </a:cubicBezTo>
                  <a:cubicBezTo>
                    <a:pt x="19296" y="3032"/>
                    <a:pt x="20448" y="151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8183409" y="1302113"/>
              <a:ext cx="166842" cy="399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67" fill="norm" stroke="1" extrusionOk="0">
                  <a:moveTo>
                    <a:pt x="21282" y="322"/>
                  </a:moveTo>
                  <a:cubicBezTo>
                    <a:pt x="19662" y="94"/>
                    <a:pt x="18042" y="-133"/>
                    <a:pt x="17097" y="94"/>
                  </a:cubicBezTo>
                  <a:cubicBezTo>
                    <a:pt x="16152" y="322"/>
                    <a:pt x="15882" y="1004"/>
                    <a:pt x="13857" y="3278"/>
                  </a:cubicBezTo>
                  <a:cubicBezTo>
                    <a:pt x="11832" y="5551"/>
                    <a:pt x="8052" y="9416"/>
                    <a:pt x="5217" y="12259"/>
                  </a:cubicBezTo>
                  <a:cubicBezTo>
                    <a:pt x="2382" y="15101"/>
                    <a:pt x="492" y="16920"/>
                    <a:pt x="87" y="18284"/>
                  </a:cubicBezTo>
                  <a:cubicBezTo>
                    <a:pt x="-318" y="19648"/>
                    <a:pt x="762" y="20558"/>
                    <a:pt x="1842" y="21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8441765" y="1386416"/>
              <a:ext cx="135950" cy="219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6" h="21326" fill="norm" stroke="1" extrusionOk="0">
                  <a:moveTo>
                    <a:pt x="14109" y="4731"/>
                  </a:moveTo>
                  <a:cubicBezTo>
                    <a:pt x="12820" y="4114"/>
                    <a:pt x="11530" y="3497"/>
                    <a:pt x="10241" y="3703"/>
                  </a:cubicBezTo>
                  <a:cubicBezTo>
                    <a:pt x="8951" y="3909"/>
                    <a:pt x="7662" y="4937"/>
                    <a:pt x="5889" y="7509"/>
                  </a:cubicBezTo>
                  <a:cubicBezTo>
                    <a:pt x="4115" y="10080"/>
                    <a:pt x="1859" y="14194"/>
                    <a:pt x="730" y="16869"/>
                  </a:cubicBezTo>
                  <a:cubicBezTo>
                    <a:pt x="-398" y="19543"/>
                    <a:pt x="-398" y="20777"/>
                    <a:pt x="2020" y="21189"/>
                  </a:cubicBezTo>
                  <a:cubicBezTo>
                    <a:pt x="4438" y="21600"/>
                    <a:pt x="9274" y="21189"/>
                    <a:pt x="12981" y="18514"/>
                  </a:cubicBezTo>
                  <a:cubicBezTo>
                    <a:pt x="16689" y="15840"/>
                    <a:pt x="19268" y="10903"/>
                    <a:pt x="20235" y="7714"/>
                  </a:cubicBezTo>
                  <a:cubicBezTo>
                    <a:pt x="21202" y="4526"/>
                    <a:pt x="20557" y="3086"/>
                    <a:pt x="19429" y="1954"/>
                  </a:cubicBezTo>
                  <a:cubicBezTo>
                    <a:pt x="18301" y="823"/>
                    <a:pt x="16689" y="0"/>
                    <a:pt x="15399" y="0"/>
                  </a:cubicBezTo>
                  <a:cubicBezTo>
                    <a:pt x="14109" y="0"/>
                    <a:pt x="13142" y="823"/>
                    <a:pt x="13142" y="1646"/>
                  </a:cubicBezTo>
                  <a:cubicBezTo>
                    <a:pt x="13142" y="2469"/>
                    <a:pt x="14109" y="3291"/>
                    <a:pt x="15077" y="4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8705849" y="1549399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8928099" y="1290422"/>
              <a:ext cx="144892" cy="394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28" fill="norm" stroke="1" extrusionOk="0">
                  <a:moveTo>
                    <a:pt x="18783" y="5095"/>
                  </a:moveTo>
                  <a:cubicBezTo>
                    <a:pt x="19722" y="4176"/>
                    <a:pt x="20661" y="3257"/>
                    <a:pt x="21130" y="2395"/>
                  </a:cubicBezTo>
                  <a:cubicBezTo>
                    <a:pt x="21600" y="1534"/>
                    <a:pt x="21600" y="729"/>
                    <a:pt x="20504" y="327"/>
                  </a:cubicBezTo>
                  <a:cubicBezTo>
                    <a:pt x="19409" y="-75"/>
                    <a:pt x="17217" y="-75"/>
                    <a:pt x="14713" y="155"/>
                  </a:cubicBezTo>
                  <a:cubicBezTo>
                    <a:pt x="12209" y="385"/>
                    <a:pt x="9391" y="844"/>
                    <a:pt x="7826" y="2051"/>
                  </a:cubicBezTo>
                  <a:cubicBezTo>
                    <a:pt x="6261" y="3257"/>
                    <a:pt x="5948" y="5210"/>
                    <a:pt x="7357" y="7680"/>
                  </a:cubicBezTo>
                  <a:cubicBezTo>
                    <a:pt x="8765" y="10151"/>
                    <a:pt x="11896" y="13138"/>
                    <a:pt x="13617" y="15378"/>
                  </a:cubicBezTo>
                  <a:cubicBezTo>
                    <a:pt x="15339" y="17619"/>
                    <a:pt x="15652" y="19112"/>
                    <a:pt x="14400" y="20089"/>
                  </a:cubicBezTo>
                  <a:cubicBezTo>
                    <a:pt x="13148" y="21065"/>
                    <a:pt x="10330" y="21525"/>
                    <a:pt x="7670" y="21410"/>
                  </a:cubicBezTo>
                  <a:cubicBezTo>
                    <a:pt x="5009" y="21295"/>
                    <a:pt x="2504" y="20606"/>
                    <a:pt x="0" y="199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8934449" y="1301749"/>
              <a:ext cx="304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5429"/>
                    <a:pt x="2700" y="9257"/>
                    <a:pt x="6300" y="5657"/>
                  </a:cubicBezTo>
                  <a:cubicBezTo>
                    <a:pt x="9900" y="2057"/>
                    <a:pt x="1575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635000" y="2901158"/>
              <a:ext cx="298450" cy="367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3359"/>
                  </a:moveTo>
                  <a:cubicBezTo>
                    <a:pt x="1685" y="2132"/>
                    <a:pt x="3370" y="905"/>
                    <a:pt x="5055" y="352"/>
                  </a:cubicBezTo>
                  <a:cubicBezTo>
                    <a:pt x="6740" y="-200"/>
                    <a:pt x="8426" y="-77"/>
                    <a:pt x="9574" y="536"/>
                  </a:cubicBezTo>
                  <a:cubicBezTo>
                    <a:pt x="10723" y="1150"/>
                    <a:pt x="11336" y="2255"/>
                    <a:pt x="10953" y="4525"/>
                  </a:cubicBezTo>
                  <a:cubicBezTo>
                    <a:pt x="10570" y="6795"/>
                    <a:pt x="9191" y="10232"/>
                    <a:pt x="7813" y="12932"/>
                  </a:cubicBezTo>
                  <a:cubicBezTo>
                    <a:pt x="6434" y="15632"/>
                    <a:pt x="5055" y="17595"/>
                    <a:pt x="4136" y="18884"/>
                  </a:cubicBezTo>
                  <a:cubicBezTo>
                    <a:pt x="3217" y="20173"/>
                    <a:pt x="2757" y="20786"/>
                    <a:pt x="2987" y="21093"/>
                  </a:cubicBezTo>
                  <a:cubicBezTo>
                    <a:pt x="3217" y="21400"/>
                    <a:pt x="4136" y="21400"/>
                    <a:pt x="6587" y="21155"/>
                  </a:cubicBezTo>
                  <a:cubicBezTo>
                    <a:pt x="9038" y="20909"/>
                    <a:pt x="13021" y="20418"/>
                    <a:pt x="15779" y="20111"/>
                  </a:cubicBezTo>
                  <a:cubicBezTo>
                    <a:pt x="18536" y="19805"/>
                    <a:pt x="20068" y="19682"/>
                    <a:pt x="21600" y="19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1104900" y="320040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2146300" y="2855518"/>
              <a:ext cx="266700" cy="382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2604"/>
                  </a:moveTo>
                  <a:cubicBezTo>
                    <a:pt x="343" y="5452"/>
                    <a:pt x="686" y="8300"/>
                    <a:pt x="857" y="11208"/>
                  </a:cubicBezTo>
                  <a:cubicBezTo>
                    <a:pt x="1029" y="14116"/>
                    <a:pt x="1029" y="17083"/>
                    <a:pt x="1029" y="18922"/>
                  </a:cubicBezTo>
                  <a:cubicBezTo>
                    <a:pt x="1029" y="20762"/>
                    <a:pt x="1029" y="21474"/>
                    <a:pt x="1029" y="21474"/>
                  </a:cubicBezTo>
                  <a:cubicBezTo>
                    <a:pt x="1029" y="21474"/>
                    <a:pt x="1029" y="20762"/>
                    <a:pt x="1029" y="18092"/>
                  </a:cubicBezTo>
                  <a:cubicBezTo>
                    <a:pt x="1029" y="15421"/>
                    <a:pt x="1029" y="10793"/>
                    <a:pt x="1200" y="7707"/>
                  </a:cubicBezTo>
                  <a:cubicBezTo>
                    <a:pt x="1371" y="4621"/>
                    <a:pt x="1714" y="3078"/>
                    <a:pt x="1971" y="2010"/>
                  </a:cubicBezTo>
                  <a:cubicBezTo>
                    <a:pt x="2229" y="942"/>
                    <a:pt x="2400" y="349"/>
                    <a:pt x="2914" y="111"/>
                  </a:cubicBezTo>
                  <a:cubicBezTo>
                    <a:pt x="3429" y="-126"/>
                    <a:pt x="4286" y="-7"/>
                    <a:pt x="4971" y="705"/>
                  </a:cubicBezTo>
                  <a:cubicBezTo>
                    <a:pt x="5657" y="1417"/>
                    <a:pt x="6171" y="2722"/>
                    <a:pt x="6686" y="3731"/>
                  </a:cubicBezTo>
                  <a:cubicBezTo>
                    <a:pt x="7200" y="4740"/>
                    <a:pt x="7714" y="5452"/>
                    <a:pt x="8314" y="5986"/>
                  </a:cubicBezTo>
                  <a:cubicBezTo>
                    <a:pt x="8914" y="6520"/>
                    <a:pt x="9600" y="6876"/>
                    <a:pt x="10371" y="6995"/>
                  </a:cubicBezTo>
                  <a:cubicBezTo>
                    <a:pt x="11143" y="7114"/>
                    <a:pt x="12000" y="6995"/>
                    <a:pt x="13029" y="6342"/>
                  </a:cubicBezTo>
                  <a:cubicBezTo>
                    <a:pt x="14057" y="5689"/>
                    <a:pt x="15257" y="4503"/>
                    <a:pt x="16029" y="3612"/>
                  </a:cubicBezTo>
                  <a:cubicBezTo>
                    <a:pt x="16800" y="2722"/>
                    <a:pt x="17143" y="2129"/>
                    <a:pt x="17657" y="1654"/>
                  </a:cubicBezTo>
                  <a:cubicBezTo>
                    <a:pt x="18171" y="1179"/>
                    <a:pt x="18857" y="823"/>
                    <a:pt x="19200" y="942"/>
                  </a:cubicBezTo>
                  <a:cubicBezTo>
                    <a:pt x="19543" y="1061"/>
                    <a:pt x="19543" y="1654"/>
                    <a:pt x="19629" y="3612"/>
                  </a:cubicBezTo>
                  <a:cubicBezTo>
                    <a:pt x="19714" y="5571"/>
                    <a:pt x="19886" y="8894"/>
                    <a:pt x="20229" y="11089"/>
                  </a:cubicBezTo>
                  <a:cubicBezTo>
                    <a:pt x="20571" y="13285"/>
                    <a:pt x="21086" y="14353"/>
                    <a:pt x="21600" y="15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2540505" y="2838450"/>
              <a:ext cx="158245" cy="303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90" fill="norm" stroke="1" extrusionOk="0">
                  <a:moveTo>
                    <a:pt x="4251" y="0"/>
                  </a:moveTo>
                  <a:cubicBezTo>
                    <a:pt x="3099" y="4650"/>
                    <a:pt x="1947" y="9300"/>
                    <a:pt x="1227" y="12375"/>
                  </a:cubicBezTo>
                  <a:cubicBezTo>
                    <a:pt x="507" y="15450"/>
                    <a:pt x="219" y="16950"/>
                    <a:pt x="75" y="18225"/>
                  </a:cubicBezTo>
                  <a:cubicBezTo>
                    <a:pt x="-69" y="19500"/>
                    <a:pt x="-69" y="20550"/>
                    <a:pt x="651" y="21075"/>
                  </a:cubicBezTo>
                  <a:cubicBezTo>
                    <a:pt x="1371" y="21600"/>
                    <a:pt x="2811" y="21600"/>
                    <a:pt x="6411" y="21225"/>
                  </a:cubicBezTo>
                  <a:cubicBezTo>
                    <a:pt x="10011" y="20850"/>
                    <a:pt x="15771" y="20100"/>
                    <a:pt x="21531" y="19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2804149" y="2754689"/>
              <a:ext cx="205751" cy="436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04" fill="norm" stroke="1" extrusionOk="0">
                  <a:moveTo>
                    <a:pt x="21425" y="2864"/>
                  </a:moveTo>
                  <a:cubicBezTo>
                    <a:pt x="20984" y="1929"/>
                    <a:pt x="20543" y="994"/>
                    <a:pt x="19221" y="475"/>
                  </a:cubicBezTo>
                  <a:cubicBezTo>
                    <a:pt x="17898" y="-44"/>
                    <a:pt x="15694" y="-148"/>
                    <a:pt x="13601" y="215"/>
                  </a:cubicBezTo>
                  <a:cubicBezTo>
                    <a:pt x="11507" y="579"/>
                    <a:pt x="9523" y="1410"/>
                    <a:pt x="7649" y="3175"/>
                  </a:cubicBezTo>
                  <a:cubicBezTo>
                    <a:pt x="5776" y="4940"/>
                    <a:pt x="4013" y="7640"/>
                    <a:pt x="2690" y="10392"/>
                  </a:cubicBezTo>
                  <a:cubicBezTo>
                    <a:pt x="1368" y="13144"/>
                    <a:pt x="486" y="15948"/>
                    <a:pt x="156" y="17662"/>
                  </a:cubicBezTo>
                  <a:cubicBezTo>
                    <a:pt x="-175" y="19375"/>
                    <a:pt x="45" y="19998"/>
                    <a:pt x="596" y="20517"/>
                  </a:cubicBezTo>
                  <a:cubicBezTo>
                    <a:pt x="1147" y="21037"/>
                    <a:pt x="2029" y="21452"/>
                    <a:pt x="4894" y="21400"/>
                  </a:cubicBezTo>
                  <a:cubicBezTo>
                    <a:pt x="7760" y="21348"/>
                    <a:pt x="12609" y="20829"/>
                    <a:pt x="15474" y="20414"/>
                  </a:cubicBezTo>
                  <a:cubicBezTo>
                    <a:pt x="18339" y="19998"/>
                    <a:pt x="19221" y="19687"/>
                    <a:pt x="20103" y="19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2863850" y="2978150"/>
              <a:ext cx="1905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" y="17600"/>
                    <a:pt x="960" y="13600"/>
                    <a:pt x="4560" y="10000"/>
                  </a:cubicBezTo>
                  <a:cubicBezTo>
                    <a:pt x="8160" y="6400"/>
                    <a:pt x="14880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3314700" y="2946400"/>
              <a:ext cx="158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3359150" y="3060699"/>
              <a:ext cx="2286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4117699" y="2781300"/>
              <a:ext cx="204853" cy="617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566" fill="norm" stroke="1" extrusionOk="0">
                  <a:moveTo>
                    <a:pt x="1664" y="6436"/>
                  </a:moveTo>
                  <a:cubicBezTo>
                    <a:pt x="1664" y="8285"/>
                    <a:pt x="1664" y="10134"/>
                    <a:pt x="1883" y="12353"/>
                  </a:cubicBezTo>
                  <a:cubicBezTo>
                    <a:pt x="2101" y="14573"/>
                    <a:pt x="2537" y="17162"/>
                    <a:pt x="2755" y="18641"/>
                  </a:cubicBezTo>
                  <a:cubicBezTo>
                    <a:pt x="2974" y="20121"/>
                    <a:pt x="2974" y="20490"/>
                    <a:pt x="2755" y="20860"/>
                  </a:cubicBezTo>
                  <a:cubicBezTo>
                    <a:pt x="2537" y="21230"/>
                    <a:pt x="2101" y="21600"/>
                    <a:pt x="1664" y="21563"/>
                  </a:cubicBezTo>
                  <a:cubicBezTo>
                    <a:pt x="1228" y="21526"/>
                    <a:pt x="792" y="21082"/>
                    <a:pt x="464" y="19603"/>
                  </a:cubicBezTo>
                  <a:cubicBezTo>
                    <a:pt x="137" y="18123"/>
                    <a:pt x="-81" y="15608"/>
                    <a:pt x="28" y="13093"/>
                  </a:cubicBezTo>
                  <a:cubicBezTo>
                    <a:pt x="137" y="10578"/>
                    <a:pt x="574" y="8063"/>
                    <a:pt x="1774" y="6029"/>
                  </a:cubicBezTo>
                  <a:cubicBezTo>
                    <a:pt x="2974" y="3995"/>
                    <a:pt x="4937" y="2441"/>
                    <a:pt x="6901" y="1442"/>
                  </a:cubicBezTo>
                  <a:cubicBezTo>
                    <a:pt x="8864" y="444"/>
                    <a:pt x="10828" y="0"/>
                    <a:pt x="12901" y="0"/>
                  </a:cubicBezTo>
                  <a:cubicBezTo>
                    <a:pt x="14974" y="0"/>
                    <a:pt x="17155" y="444"/>
                    <a:pt x="18792" y="1442"/>
                  </a:cubicBezTo>
                  <a:cubicBezTo>
                    <a:pt x="20428" y="2441"/>
                    <a:pt x="21519" y="3995"/>
                    <a:pt x="20974" y="5400"/>
                  </a:cubicBezTo>
                  <a:cubicBezTo>
                    <a:pt x="20428" y="6805"/>
                    <a:pt x="18246" y="8063"/>
                    <a:pt x="15083" y="8840"/>
                  </a:cubicBezTo>
                  <a:cubicBezTo>
                    <a:pt x="11919" y="9616"/>
                    <a:pt x="7774" y="9912"/>
                    <a:pt x="5264" y="9210"/>
                  </a:cubicBezTo>
                  <a:cubicBezTo>
                    <a:pt x="2755" y="8507"/>
                    <a:pt x="1883" y="6805"/>
                    <a:pt x="1010" y="51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4219319" y="2419339"/>
              <a:ext cx="143131" cy="169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075" fill="norm" stroke="1" extrusionOk="0">
                  <a:moveTo>
                    <a:pt x="7186" y="3953"/>
                  </a:moveTo>
                  <a:cubicBezTo>
                    <a:pt x="5915" y="4743"/>
                    <a:pt x="4645" y="5534"/>
                    <a:pt x="3692" y="7773"/>
                  </a:cubicBezTo>
                  <a:cubicBezTo>
                    <a:pt x="2739" y="10012"/>
                    <a:pt x="2104" y="13699"/>
                    <a:pt x="1468" y="16465"/>
                  </a:cubicBezTo>
                  <a:cubicBezTo>
                    <a:pt x="833" y="19231"/>
                    <a:pt x="198" y="21075"/>
                    <a:pt x="39" y="21075"/>
                  </a:cubicBezTo>
                  <a:cubicBezTo>
                    <a:pt x="-120" y="21075"/>
                    <a:pt x="198" y="19231"/>
                    <a:pt x="1309" y="16070"/>
                  </a:cubicBezTo>
                  <a:cubicBezTo>
                    <a:pt x="2421" y="12909"/>
                    <a:pt x="4327" y="8431"/>
                    <a:pt x="5756" y="5534"/>
                  </a:cubicBezTo>
                  <a:cubicBezTo>
                    <a:pt x="7186" y="2636"/>
                    <a:pt x="8139" y="1319"/>
                    <a:pt x="9409" y="529"/>
                  </a:cubicBezTo>
                  <a:cubicBezTo>
                    <a:pt x="10680" y="-262"/>
                    <a:pt x="12268" y="-525"/>
                    <a:pt x="14333" y="2373"/>
                  </a:cubicBezTo>
                  <a:cubicBezTo>
                    <a:pt x="16398" y="5270"/>
                    <a:pt x="18939" y="11329"/>
                    <a:pt x="21480" y="173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4432300" y="3092450"/>
              <a:ext cx="14605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000"/>
                  </a:moveTo>
                  <a:cubicBezTo>
                    <a:pt x="0" y="8400"/>
                    <a:pt x="0" y="13800"/>
                    <a:pt x="0" y="17100"/>
                  </a:cubicBezTo>
                  <a:cubicBezTo>
                    <a:pt x="0" y="20400"/>
                    <a:pt x="0" y="21600"/>
                    <a:pt x="0" y="21600"/>
                  </a:cubicBezTo>
                  <a:cubicBezTo>
                    <a:pt x="0" y="21600"/>
                    <a:pt x="0" y="20400"/>
                    <a:pt x="313" y="17200"/>
                  </a:cubicBezTo>
                  <a:cubicBezTo>
                    <a:pt x="626" y="14000"/>
                    <a:pt x="1252" y="8800"/>
                    <a:pt x="1722" y="5700"/>
                  </a:cubicBezTo>
                  <a:cubicBezTo>
                    <a:pt x="2191" y="2600"/>
                    <a:pt x="2504" y="1600"/>
                    <a:pt x="2661" y="1600"/>
                  </a:cubicBezTo>
                  <a:cubicBezTo>
                    <a:pt x="2817" y="1600"/>
                    <a:pt x="2817" y="2600"/>
                    <a:pt x="3287" y="3500"/>
                  </a:cubicBezTo>
                  <a:cubicBezTo>
                    <a:pt x="3757" y="4400"/>
                    <a:pt x="4696" y="5200"/>
                    <a:pt x="5948" y="5400"/>
                  </a:cubicBezTo>
                  <a:cubicBezTo>
                    <a:pt x="7200" y="5600"/>
                    <a:pt x="8765" y="5200"/>
                    <a:pt x="10017" y="4600"/>
                  </a:cubicBezTo>
                  <a:cubicBezTo>
                    <a:pt x="11270" y="4000"/>
                    <a:pt x="12209" y="3200"/>
                    <a:pt x="13461" y="2200"/>
                  </a:cubicBezTo>
                  <a:cubicBezTo>
                    <a:pt x="14713" y="1200"/>
                    <a:pt x="16278" y="0"/>
                    <a:pt x="17374" y="0"/>
                  </a:cubicBezTo>
                  <a:cubicBezTo>
                    <a:pt x="18470" y="0"/>
                    <a:pt x="19096" y="1200"/>
                    <a:pt x="19409" y="3400"/>
                  </a:cubicBezTo>
                  <a:cubicBezTo>
                    <a:pt x="19722" y="5600"/>
                    <a:pt x="19722" y="8800"/>
                    <a:pt x="19722" y="10900"/>
                  </a:cubicBezTo>
                  <a:cubicBezTo>
                    <a:pt x="19722" y="13000"/>
                    <a:pt x="19722" y="14000"/>
                    <a:pt x="20035" y="14600"/>
                  </a:cubicBezTo>
                  <a:cubicBezTo>
                    <a:pt x="20348" y="15200"/>
                    <a:pt x="20974" y="15400"/>
                    <a:pt x="21600" y="15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4616450" y="3108035"/>
              <a:ext cx="165100" cy="236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4" fill="norm" stroke="1" extrusionOk="0">
                  <a:moveTo>
                    <a:pt x="0" y="3721"/>
                  </a:moveTo>
                  <a:cubicBezTo>
                    <a:pt x="831" y="2774"/>
                    <a:pt x="1662" y="1826"/>
                    <a:pt x="2631" y="1068"/>
                  </a:cubicBezTo>
                  <a:cubicBezTo>
                    <a:pt x="3600" y="310"/>
                    <a:pt x="4708" y="-258"/>
                    <a:pt x="5262" y="121"/>
                  </a:cubicBezTo>
                  <a:cubicBezTo>
                    <a:pt x="5815" y="500"/>
                    <a:pt x="5815" y="1826"/>
                    <a:pt x="5400" y="4668"/>
                  </a:cubicBezTo>
                  <a:cubicBezTo>
                    <a:pt x="4985" y="7510"/>
                    <a:pt x="4154" y="11868"/>
                    <a:pt x="3738" y="14900"/>
                  </a:cubicBezTo>
                  <a:cubicBezTo>
                    <a:pt x="3323" y="17931"/>
                    <a:pt x="3323" y="19637"/>
                    <a:pt x="4292" y="20489"/>
                  </a:cubicBezTo>
                  <a:cubicBezTo>
                    <a:pt x="5262" y="21342"/>
                    <a:pt x="7200" y="21342"/>
                    <a:pt x="10246" y="20679"/>
                  </a:cubicBezTo>
                  <a:cubicBezTo>
                    <a:pt x="13292" y="20016"/>
                    <a:pt x="17446" y="18689"/>
                    <a:pt x="21600" y="17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4833144" y="3062584"/>
              <a:ext cx="151607" cy="317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37" fill="norm" stroke="1" extrusionOk="0">
                  <a:moveTo>
                    <a:pt x="18787" y="1579"/>
                  </a:moveTo>
                  <a:cubicBezTo>
                    <a:pt x="18187" y="727"/>
                    <a:pt x="17587" y="-126"/>
                    <a:pt x="16537" y="16"/>
                  </a:cubicBezTo>
                  <a:cubicBezTo>
                    <a:pt x="15487" y="158"/>
                    <a:pt x="13987" y="1295"/>
                    <a:pt x="11437" y="3711"/>
                  </a:cubicBezTo>
                  <a:cubicBezTo>
                    <a:pt x="8887" y="6127"/>
                    <a:pt x="5287" y="9821"/>
                    <a:pt x="3187" y="12592"/>
                  </a:cubicBezTo>
                  <a:cubicBezTo>
                    <a:pt x="1087" y="15363"/>
                    <a:pt x="487" y="17211"/>
                    <a:pt x="187" y="18490"/>
                  </a:cubicBezTo>
                  <a:cubicBezTo>
                    <a:pt x="-113" y="19769"/>
                    <a:pt x="-113" y="20479"/>
                    <a:pt x="637" y="20906"/>
                  </a:cubicBezTo>
                  <a:cubicBezTo>
                    <a:pt x="1387" y="21332"/>
                    <a:pt x="2887" y="21474"/>
                    <a:pt x="5737" y="21190"/>
                  </a:cubicBezTo>
                  <a:cubicBezTo>
                    <a:pt x="8587" y="20906"/>
                    <a:pt x="12787" y="20195"/>
                    <a:pt x="15637" y="19485"/>
                  </a:cubicBezTo>
                  <a:cubicBezTo>
                    <a:pt x="18487" y="18774"/>
                    <a:pt x="19987" y="18063"/>
                    <a:pt x="21487" y="17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4927600" y="3225800"/>
              <a:ext cx="825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5289550" y="2857500"/>
              <a:ext cx="158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5308600" y="2971800"/>
              <a:ext cx="3048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0" y="16364"/>
                    <a:pt x="9300" y="11127"/>
                    <a:pt x="12900" y="7527"/>
                  </a:cubicBezTo>
                  <a:cubicBezTo>
                    <a:pt x="16500" y="3927"/>
                    <a:pt x="19050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5937250" y="2686050"/>
              <a:ext cx="355600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57" y="545"/>
                    <a:pt x="2314" y="1091"/>
                    <a:pt x="4436" y="3000"/>
                  </a:cubicBezTo>
                  <a:cubicBezTo>
                    <a:pt x="6557" y="4909"/>
                    <a:pt x="9643" y="8182"/>
                    <a:pt x="12664" y="11509"/>
                  </a:cubicBezTo>
                  <a:cubicBezTo>
                    <a:pt x="15686" y="14836"/>
                    <a:pt x="18643" y="182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6115050" y="2690137"/>
              <a:ext cx="254000" cy="465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21600" y="104"/>
                  </a:moveTo>
                  <a:cubicBezTo>
                    <a:pt x="20700" y="7"/>
                    <a:pt x="19800" y="-91"/>
                    <a:pt x="19080" y="153"/>
                  </a:cubicBezTo>
                  <a:cubicBezTo>
                    <a:pt x="18360" y="398"/>
                    <a:pt x="17820" y="984"/>
                    <a:pt x="16020" y="2792"/>
                  </a:cubicBezTo>
                  <a:cubicBezTo>
                    <a:pt x="14220" y="4600"/>
                    <a:pt x="11160" y="7630"/>
                    <a:pt x="8550" y="10709"/>
                  </a:cubicBezTo>
                  <a:cubicBezTo>
                    <a:pt x="5940" y="13788"/>
                    <a:pt x="3780" y="16915"/>
                    <a:pt x="2430" y="18723"/>
                  </a:cubicBezTo>
                  <a:cubicBezTo>
                    <a:pt x="1080" y="20532"/>
                    <a:pt x="540" y="21020"/>
                    <a:pt x="0" y="21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5931842" y="2515394"/>
              <a:ext cx="481658" cy="100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431" fill="norm" stroke="1" extrusionOk="0">
                  <a:moveTo>
                    <a:pt x="526" y="21431"/>
                  </a:moveTo>
                  <a:cubicBezTo>
                    <a:pt x="242" y="17831"/>
                    <a:pt x="-42" y="14231"/>
                    <a:pt x="5" y="11756"/>
                  </a:cubicBezTo>
                  <a:cubicBezTo>
                    <a:pt x="53" y="9281"/>
                    <a:pt x="432" y="7931"/>
                    <a:pt x="2184" y="6131"/>
                  </a:cubicBezTo>
                  <a:cubicBezTo>
                    <a:pt x="3937" y="4331"/>
                    <a:pt x="7063" y="2081"/>
                    <a:pt x="10284" y="956"/>
                  </a:cubicBezTo>
                  <a:cubicBezTo>
                    <a:pt x="13505" y="-169"/>
                    <a:pt x="16821" y="-169"/>
                    <a:pt x="18716" y="281"/>
                  </a:cubicBezTo>
                  <a:cubicBezTo>
                    <a:pt x="20611" y="731"/>
                    <a:pt x="21084" y="1631"/>
                    <a:pt x="21558" y="2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6711950" y="2889249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6762750" y="3016250"/>
              <a:ext cx="146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7656159" y="2463800"/>
              <a:ext cx="224192" cy="300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55" fill="norm" stroke="1" extrusionOk="0">
                  <a:moveTo>
                    <a:pt x="10480" y="0"/>
                  </a:moveTo>
                  <a:cubicBezTo>
                    <a:pt x="8058" y="3927"/>
                    <a:pt x="5635" y="7855"/>
                    <a:pt x="3818" y="11027"/>
                  </a:cubicBezTo>
                  <a:cubicBezTo>
                    <a:pt x="2002" y="14199"/>
                    <a:pt x="790" y="16615"/>
                    <a:pt x="286" y="18201"/>
                  </a:cubicBezTo>
                  <a:cubicBezTo>
                    <a:pt x="-219" y="19787"/>
                    <a:pt x="-17" y="20543"/>
                    <a:pt x="588" y="20996"/>
                  </a:cubicBezTo>
                  <a:cubicBezTo>
                    <a:pt x="1194" y="21449"/>
                    <a:pt x="2203" y="21600"/>
                    <a:pt x="5433" y="21298"/>
                  </a:cubicBezTo>
                  <a:cubicBezTo>
                    <a:pt x="8663" y="20996"/>
                    <a:pt x="14114" y="20241"/>
                    <a:pt x="17142" y="19712"/>
                  </a:cubicBezTo>
                  <a:cubicBezTo>
                    <a:pt x="20170" y="19183"/>
                    <a:pt x="20775" y="18881"/>
                    <a:pt x="21381" y="185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7816850" y="2609850"/>
              <a:ext cx="3810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600" y="0"/>
                  </a:moveTo>
                  <a:cubicBezTo>
                    <a:pt x="2400" y="5220"/>
                    <a:pt x="1200" y="10440"/>
                    <a:pt x="600" y="13500"/>
                  </a:cubicBezTo>
                  <a:cubicBezTo>
                    <a:pt x="0" y="16560"/>
                    <a:pt x="0" y="17460"/>
                    <a:pt x="0" y="18360"/>
                  </a:cubicBezTo>
                  <a:cubicBezTo>
                    <a:pt x="0" y="19260"/>
                    <a:pt x="0" y="20160"/>
                    <a:pt x="3600" y="20700"/>
                  </a:cubicBezTo>
                  <a:cubicBezTo>
                    <a:pt x="7200" y="21240"/>
                    <a:pt x="14400" y="214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7972662" y="2456200"/>
              <a:ext cx="223906" cy="452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283" fill="norm" stroke="1" extrusionOk="0">
                  <a:moveTo>
                    <a:pt x="17078" y="3344"/>
                  </a:moveTo>
                  <a:cubicBezTo>
                    <a:pt x="17478" y="2846"/>
                    <a:pt x="17878" y="2348"/>
                    <a:pt x="18078" y="1801"/>
                  </a:cubicBezTo>
                  <a:cubicBezTo>
                    <a:pt x="18278" y="1254"/>
                    <a:pt x="18278" y="656"/>
                    <a:pt x="16878" y="308"/>
                  </a:cubicBezTo>
                  <a:cubicBezTo>
                    <a:pt x="15478" y="-40"/>
                    <a:pt x="12678" y="-140"/>
                    <a:pt x="10378" y="258"/>
                  </a:cubicBezTo>
                  <a:cubicBezTo>
                    <a:pt x="8078" y="656"/>
                    <a:pt x="6278" y="1552"/>
                    <a:pt x="5178" y="2597"/>
                  </a:cubicBezTo>
                  <a:cubicBezTo>
                    <a:pt x="4078" y="3642"/>
                    <a:pt x="3678" y="4837"/>
                    <a:pt x="5178" y="6380"/>
                  </a:cubicBezTo>
                  <a:cubicBezTo>
                    <a:pt x="6678" y="7923"/>
                    <a:pt x="10078" y="9814"/>
                    <a:pt x="12178" y="11705"/>
                  </a:cubicBezTo>
                  <a:cubicBezTo>
                    <a:pt x="14278" y="13596"/>
                    <a:pt x="15078" y="15488"/>
                    <a:pt x="14178" y="17080"/>
                  </a:cubicBezTo>
                  <a:cubicBezTo>
                    <a:pt x="13278" y="18673"/>
                    <a:pt x="10678" y="19967"/>
                    <a:pt x="8378" y="20664"/>
                  </a:cubicBezTo>
                  <a:cubicBezTo>
                    <a:pt x="6078" y="21360"/>
                    <a:pt x="4078" y="21460"/>
                    <a:pt x="2478" y="21012"/>
                  </a:cubicBezTo>
                  <a:cubicBezTo>
                    <a:pt x="878" y="20564"/>
                    <a:pt x="-322" y="19569"/>
                    <a:pt x="78" y="18275"/>
                  </a:cubicBezTo>
                  <a:cubicBezTo>
                    <a:pt x="478" y="16981"/>
                    <a:pt x="2478" y="15388"/>
                    <a:pt x="5678" y="13696"/>
                  </a:cubicBezTo>
                  <a:cubicBezTo>
                    <a:pt x="8878" y="12004"/>
                    <a:pt x="13278" y="10212"/>
                    <a:pt x="16078" y="8719"/>
                  </a:cubicBezTo>
                  <a:cubicBezTo>
                    <a:pt x="18878" y="7226"/>
                    <a:pt x="20078" y="6031"/>
                    <a:pt x="20678" y="5086"/>
                  </a:cubicBezTo>
                  <a:cubicBezTo>
                    <a:pt x="21278" y="4140"/>
                    <a:pt x="21278" y="3443"/>
                    <a:pt x="20878" y="2846"/>
                  </a:cubicBezTo>
                  <a:cubicBezTo>
                    <a:pt x="20478" y="2249"/>
                    <a:pt x="19678" y="1751"/>
                    <a:pt x="16878" y="2199"/>
                  </a:cubicBezTo>
                  <a:cubicBezTo>
                    <a:pt x="14078" y="2647"/>
                    <a:pt x="9278" y="4041"/>
                    <a:pt x="4478" y="5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7473950" y="3100511"/>
              <a:ext cx="679450" cy="55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3" fill="norm" stroke="1" extrusionOk="0">
                  <a:moveTo>
                    <a:pt x="0" y="20953"/>
                  </a:moveTo>
                  <a:cubicBezTo>
                    <a:pt x="2759" y="15353"/>
                    <a:pt x="5518" y="9753"/>
                    <a:pt x="8277" y="5753"/>
                  </a:cubicBezTo>
                  <a:cubicBezTo>
                    <a:pt x="11036" y="1753"/>
                    <a:pt x="13794" y="-647"/>
                    <a:pt x="16015" y="153"/>
                  </a:cubicBezTo>
                  <a:cubicBezTo>
                    <a:pt x="18236" y="953"/>
                    <a:pt x="19918" y="4953"/>
                    <a:pt x="21600" y="89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7726058" y="3251200"/>
              <a:ext cx="39993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5" h="21600" fill="norm" stroke="1" extrusionOk="0">
                  <a:moveTo>
                    <a:pt x="20405" y="0"/>
                  </a:moveTo>
                  <a:cubicBezTo>
                    <a:pt x="12845" y="4856"/>
                    <a:pt x="5285" y="9712"/>
                    <a:pt x="2045" y="13060"/>
                  </a:cubicBezTo>
                  <a:cubicBezTo>
                    <a:pt x="-1195" y="16409"/>
                    <a:pt x="-115" y="18251"/>
                    <a:pt x="2045" y="19423"/>
                  </a:cubicBezTo>
                  <a:cubicBezTo>
                    <a:pt x="4205" y="20595"/>
                    <a:pt x="7445" y="21098"/>
                    <a:pt x="106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7891355" y="3251199"/>
              <a:ext cx="162562" cy="204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94" fill="norm" stroke="1" extrusionOk="0">
                  <a:moveTo>
                    <a:pt x="12683" y="0"/>
                  </a:moveTo>
                  <a:cubicBezTo>
                    <a:pt x="9914" y="1336"/>
                    <a:pt x="7145" y="2672"/>
                    <a:pt x="4791" y="5567"/>
                  </a:cubicBezTo>
                  <a:cubicBezTo>
                    <a:pt x="2437" y="8462"/>
                    <a:pt x="499" y="12915"/>
                    <a:pt x="83" y="16144"/>
                  </a:cubicBezTo>
                  <a:cubicBezTo>
                    <a:pt x="-332" y="19373"/>
                    <a:pt x="776" y="21377"/>
                    <a:pt x="4099" y="21489"/>
                  </a:cubicBezTo>
                  <a:cubicBezTo>
                    <a:pt x="7422" y="21600"/>
                    <a:pt x="12960" y="19819"/>
                    <a:pt x="16422" y="17146"/>
                  </a:cubicBezTo>
                  <a:cubicBezTo>
                    <a:pt x="19883" y="14474"/>
                    <a:pt x="21268" y="10911"/>
                    <a:pt x="21268" y="8016"/>
                  </a:cubicBezTo>
                  <a:cubicBezTo>
                    <a:pt x="21268" y="5122"/>
                    <a:pt x="19883" y="2895"/>
                    <a:pt x="18360" y="1781"/>
                  </a:cubicBezTo>
                  <a:cubicBezTo>
                    <a:pt x="16837" y="668"/>
                    <a:pt x="15176" y="668"/>
                    <a:pt x="13791" y="1670"/>
                  </a:cubicBezTo>
                  <a:cubicBezTo>
                    <a:pt x="12406" y="2672"/>
                    <a:pt x="11299" y="4676"/>
                    <a:pt x="10191" y="66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8099836" y="3194050"/>
              <a:ext cx="153829" cy="258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7" h="21274" fill="norm" stroke="1" extrusionOk="0">
                  <a:moveTo>
                    <a:pt x="12990" y="7316"/>
                  </a:moveTo>
                  <a:cubicBezTo>
                    <a:pt x="10465" y="8187"/>
                    <a:pt x="7941" y="9058"/>
                    <a:pt x="5556" y="11148"/>
                  </a:cubicBezTo>
                  <a:cubicBezTo>
                    <a:pt x="3172" y="13239"/>
                    <a:pt x="928" y="16548"/>
                    <a:pt x="226" y="18639"/>
                  </a:cubicBezTo>
                  <a:cubicBezTo>
                    <a:pt x="-475" y="20729"/>
                    <a:pt x="367" y="21600"/>
                    <a:pt x="4013" y="21165"/>
                  </a:cubicBezTo>
                  <a:cubicBezTo>
                    <a:pt x="7660" y="20729"/>
                    <a:pt x="14112" y="18987"/>
                    <a:pt x="17478" y="16461"/>
                  </a:cubicBezTo>
                  <a:cubicBezTo>
                    <a:pt x="20844" y="13935"/>
                    <a:pt x="21125" y="10626"/>
                    <a:pt x="19161" y="7752"/>
                  </a:cubicBezTo>
                  <a:cubicBezTo>
                    <a:pt x="17198" y="4877"/>
                    <a:pt x="12990" y="2439"/>
                    <a:pt x="878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8756650" y="3003550"/>
              <a:ext cx="2413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74" y="14400"/>
                    <a:pt x="11747" y="7200"/>
                    <a:pt x="15347" y="3600"/>
                  </a:cubicBezTo>
                  <a:cubicBezTo>
                    <a:pt x="18947" y="0"/>
                    <a:pt x="2027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8845550" y="3117850"/>
              <a:ext cx="2540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0" y="18000"/>
                    <a:pt x="6840" y="14400"/>
                    <a:pt x="10440" y="10800"/>
                  </a:cubicBezTo>
                  <a:cubicBezTo>
                    <a:pt x="14040" y="7200"/>
                    <a:pt x="1782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9372049" y="2896876"/>
              <a:ext cx="159302" cy="259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94" fill="norm" stroke="1" extrusionOk="0">
                  <a:moveTo>
                    <a:pt x="21390" y="4109"/>
                  </a:moveTo>
                  <a:cubicBezTo>
                    <a:pt x="20537" y="3406"/>
                    <a:pt x="19685" y="2704"/>
                    <a:pt x="18122" y="1826"/>
                  </a:cubicBezTo>
                  <a:cubicBezTo>
                    <a:pt x="16558" y="948"/>
                    <a:pt x="14285" y="-106"/>
                    <a:pt x="11585" y="684"/>
                  </a:cubicBezTo>
                  <a:cubicBezTo>
                    <a:pt x="8885" y="1474"/>
                    <a:pt x="5758" y="4109"/>
                    <a:pt x="3627" y="7182"/>
                  </a:cubicBezTo>
                  <a:cubicBezTo>
                    <a:pt x="1495" y="10255"/>
                    <a:pt x="358" y="13767"/>
                    <a:pt x="74" y="16050"/>
                  </a:cubicBezTo>
                  <a:cubicBezTo>
                    <a:pt x="-210" y="18333"/>
                    <a:pt x="358" y="19387"/>
                    <a:pt x="1211" y="20177"/>
                  </a:cubicBezTo>
                  <a:cubicBezTo>
                    <a:pt x="2064" y="20967"/>
                    <a:pt x="3201" y="21494"/>
                    <a:pt x="5474" y="21494"/>
                  </a:cubicBezTo>
                  <a:cubicBezTo>
                    <a:pt x="7748" y="21494"/>
                    <a:pt x="11158" y="20967"/>
                    <a:pt x="14001" y="18684"/>
                  </a:cubicBezTo>
                  <a:cubicBezTo>
                    <a:pt x="16843" y="16401"/>
                    <a:pt x="19116" y="12362"/>
                    <a:pt x="19685" y="9201"/>
                  </a:cubicBezTo>
                  <a:cubicBezTo>
                    <a:pt x="20253" y="6040"/>
                    <a:pt x="19116" y="3757"/>
                    <a:pt x="17837" y="2353"/>
                  </a:cubicBezTo>
                  <a:cubicBezTo>
                    <a:pt x="16558" y="948"/>
                    <a:pt x="15137" y="421"/>
                    <a:pt x="13716" y="157"/>
                  </a:cubicBezTo>
                  <a:cubicBezTo>
                    <a:pt x="12295" y="-106"/>
                    <a:pt x="10874" y="-106"/>
                    <a:pt x="10022" y="684"/>
                  </a:cubicBezTo>
                  <a:cubicBezTo>
                    <a:pt x="9169" y="1474"/>
                    <a:pt x="8885" y="3055"/>
                    <a:pt x="8601" y="46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9613900" y="3048000"/>
              <a:ext cx="254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9767622" y="2863850"/>
              <a:ext cx="214579" cy="26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35" fill="norm" stroke="1" extrusionOk="0">
                  <a:moveTo>
                    <a:pt x="11303" y="0"/>
                  </a:moveTo>
                  <a:cubicBezTo>
                    <a:pt x="8550" y="3375"/>
                    <a:pt x="5797" y="6750"/>
                    <a:pt x="3892" y="9788"/>
                  </a:cubicBezTo>
                  <a:cubicBezTo>
                    <a:pt x="1986" y="12825"/>
                    <a:pt x="927" y="15525"/>
                    <a:pt x="397" y="17381"/>
                  </a:cubicBezTo>
                  <a:cubicBezTo>
                    <a:pt x="-132" y="19237"/>
                    <a:pt x="-132" y="20250"/>
                    <a:pt x="397" y="20841"/>
                  </a:cubicBezTo>
                  <a:cubicBezTo>
                    <a:pt x="927" y="21431"/>
                    <a:pt x="1986" y="21600"/>
                    <a:pt x="4739" y="21262"/>
                  </a:cubicBezTo>
                  <a:cubicBezTo>
                    <a:pt x="7492" y="20925"/>
                    <a:pt x="11939" y="20081"/>
                    <a:pt x="15009" y="19406"/>
                  </a:cubicBezTo>
                  <a:cubicBezTo>
                    <a:pt x="18080" y="18731"/>
                    <a:pt x="19774" y="18225"/>
                    <a:pt x="21468" y="177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9908862" y="3048000"/>
              <a:ext cx="35239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19977" y="0"/>
                  </a:moveTo>
                  <a:cubicBezTo>
                    <a:pt x="11577" y="4371"/>
                    <a:pt x="3177" y="8743"/>
                    <a:pt x="777" y="12343"/>
                  </a:cubicBezTo>
                  <a:cubicBezTo>
                    <a:pt x="-1623" y="15943"/>
                    <a:pt x="1977" y="18771"/>
                    <a:pt x="55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10096296" y="2901405"/>
              <a:ext cx="185486" cy="315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439" fill="norm" stroke="1" extrusionOk="0">
                  <a:moveTo>
                    <a:pt x="12263" y="2629"/>
                  </a:moveTo>
                  <a:cubicBezTo>
                    <a:pt x="12023" y="1909"/>
                    <a:pt x="11783" y="1189"/>
                    <a:pt x="11063" y="685"/>
                  </a:cubicBezTo>
                  <a:cubicBezTo>
                    <a:pt x="10343" y="181"/>
                    <a:pt x="9143" y="-107"/>
                    <a:pt x="7463" y="37"/>
                  </a:cubicBezTo>
                  <a:cubicBezTo>
                    <a:pt x="5783" y="181"/>
                    <a:pt x="3623" y="757"/>
                    <a:pt x="2183" y="2053"/>
                  </a:cubicBezTo>
                  <a:cubicBezTo>
                    <a:pt x="743" y="3349"/>
                    <a:pt x="23" y="5365"/>
                    <a:pt x="983" y="7885"/>
                  </a:cubicBezTo>
                  <a:cubicBezTo>
                    <a:pt x="1943" y="10405"/>
                    <a:pt x="4583" y="13429"/>
                    <a:pt x="6143" y="15373"/>
                  </a:cubicBezTo>
                  <a:cubicBezTo>
                    <a:pt x="7703" y="17317"/>
                    <a:pt x="8183" y="18181"/>
                    <a:pt x="8183" y="18973"/>
                  </a:cubicBezTo>
                  <a:cubicBezTo>
                    <a:pt x="8183" y="19765"/>
                    <a:pt x="7703" y="20485"/>
                    <a:pt x="6863" y="20917"/>
                  </a:cubicBezTo>
                  <a:cubicBezTo>
                    <a:pt x="6023" y="21349"/>
                    <a:pt x="4823" y="21493"/>
                    <a:pt x="3623" y="21421"/>
                  </a:cubicBezTo>
                  <a:cubicBezTo>
                    <a:pt x="2423" y="21349"/>
                    <a:pt x="1223" y="21061"/>
                    <a:pt x="503" y="20125"/>
                  </a:cubicBezTo>
                  <a:cubicBezTo>
                    <a:pt x="-217" y="19189"/>
                    <a:pt x="-457" y="17605"/>
                    <a:pt x="1823" y="15373"/>
                  </a:cubicBezTo>
                  <a:cubicBezTo>
                    <a:pt x="4103" y="13141"/>
                    <a:pt x="8903" y="10261"/>
                    <a:pt x="12023" y="8461"/>
                  </a:cubicBezTo>
                  <a:cubicBezTo>
                    <a:pt x="15143" y="6661"/>
                    <a:pt x="16583" y="5941"/>
                    <a:pt x="18023" y="5005"/>
                  </a:cubicBezTo>
                  <a:cubicBezTo>
                    <a:pt x="19463" y="4069"/>
                    <a:pt x="20903" y="2917"/>
                    <a:pt x="21023" y="2269"/>
                  </a:cubicBezTo>
                  <a:cubicBezTo>
                    <a:pt x="21143" y="1621"/>
                    <a:pt x="19943" y="1477"/>
                    <a:pt x="18503" y="1333"/>
                  </a:cubicBezTo>
                  <a:cubicBezTo>
                    <a:pt x="17063" y="1189"/>
                    <a:pt x="15383" y="1045"/>
                    <a:pt x="13703" y="9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2352856" y="4257589"/>
              <a:ext cx="367680" cy="462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55" fill="norm" stroke="1" extrusionOk="0">
                  <a:moveTo>
                    <a:pt x="175" y="1040"/>
                  </a:moveTo>
                  <a:cubicBezTo>
                    <a:pt x="51" y="547"/>
                    <a:pt x="-72" y="54"/>
                    <a:pt x="51" y="4"/>
                  </a:cubicBezTo>
                  <a:cubicBezTo>
                    <a:pt x="175" y="-45"/>
                    <a:pt x="545" y="350"/>
                    <a:pt x="1039" y="1878"/>
                  </a:cubicBezTo>
                  <a:cubicBezTo>
                    <a:pt x="1533" y="3407"/>
                    <a:pt x="2150" y="6070"/>
                    <a:pt x="2952" y="9029"/>
                  </a:cubicBezTo>
                  <a:cubicBezTo>
                    <a:pt x="3754" y="11988"/>
                    <a:pt x="4742" y="15243"/>
                    <a:pt x="5421" y="17215"/>
                  </a:cubicBezTo>
                  <a:cubicBezTo>
                    <a:pt x="6099" y="19188"/>
                    <a:pt x="6470" y="19878"/>
                    <a:pt x="6963" y="20470"/>
                  </a:cubicBezTo>
                  <a:cubicBezTo>
                    <a:pt x="7457" y="21062"/>
                    <a:pt x="8074" y="21555"/>
                    <a:pt x="8506" y="21555"/>
                  </a:cubicBezTo>
                  <a:cubicBezTo>
                    <a:pt x="8938" y="21555"/>
                    <a:pt x="9185" y="21062"/>
                    <a:pt x="9370" y="19237"/>
                  </a:cubicBezTo>
                  <a:cubicBezTo>
                    <a:pt x="9555" y="17413"/>
                    <a:pt x="9679" y="14256"/>
                    <a:pt x="9741" y="12382"/>
                  </a:cubicBezTo>
                  <a:cubicBezTo>
                    <a:pt x="9802" y="10508"/>
                    <a:pt x="9802" y="9917"/>
                    <a:pt x="9864" y="9374"/>
                  </a:cubicBezTo>
                  <a:cubicBezTo>
                    <a:pt x="9926" y="8832"/>
                    <a:pt x="10049" y="8339"/>
                    <a:pt x="10296" y="8289"/>
                  </a:cubicBezTo>
                  <a:cubicBezTo>
                    <a:pt x="10543" y="8240"/>
                    <a:pt x="10913" y="8634"/>
                    <a:pt x="11715" y="10360"/>
                  </a:cubicBezTo>
                  <a:cubicBezTo>
                    <a:pt x="12518" y="12087"/>
                    <a:pt x="13752" y="15144"/>
                    <a:pt x="14554" y="16919"/>
                  </a:cubicBezTo>
                  <a:cubicBezTo>
                    <a:pt x="15357" y="18695"/>
                    <a:pt x="15727" y="19188"/>
                    <a:pt x="16159" y="19582"/>
                  </a:cubicBezTo>
                  <a:cubicBezTo>
                    <a:pt x="16591" y="19977"/>
                    <a:pt x="17085" y="20273"/>
                    <a:pt x="17517" y="20223"/>
                  </a:cubicBezTo>
                  <a:cubicBezTo>
                    <a:pt x="17949" y="20174"/>
                    <a:pt x="18319" y="19780"/>
                    <a:pt x="18751" y="18054"/>
                  </a:cubicBezTo>
                  <a:cubicBezTo>
                    <a:pt x="19183" y="16328"/>
                    <a:pt x="19677" y="13270"/>
                    <a:pt x="20170" y="10213"/>
                  </a:cubicBezTo>
                  <a:cubicBezTo>
                    <a:pt x="20664" y="7155"/>
                    <a:pt x="21158" y="4097"/>
                    <a:pt x="21343" y="2322"/>
                  </a:cubicBezTo>
                  <a:cubicBezTo>
                    <a:pt x="21528" y="547"/>
                    <a:pt x="21405" y="54"/>
                    <a:pt x="21343" y="152"/>
                  </a:cubicBezTo>
                  <a:cubicBezTo>
                    <a:pt x="21281" y="251"/>
                    <a:pt x="21281" y="941"/>
                    <a:pt x="21281" y="1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2927350" y="4463999"/>
              <a:ext cx="196850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413" y="11670"/>
                    <a:pt x="8826" y="3363"/>
                    <a:pt x="12426" y="870"/>
                  </a:cubicBezTo>
                  <a:cubicBezTo>
                    <a:pt x="16026" y="-1622"/>
                    <a:pt x="18813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2978150" y="4629150"/>
              <a:ext cx="3111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02" y="16200"/>
                    <a:pt x="9404" y="10800"/>
                    <a:pt x="13004" y="7200"/>
                  </a:cubicBezTo>
                  <a:cubicBezTo>
                    <a:pt x="16604" y="3600"/>
                    <a:pt x="19102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3914262" y="4221315"/>
              <a:ext cx="359289" cy="358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373" fill="norm" stroke="1" extrusionOk="0">
                  <a:moveTo>
                    <a:pt x="14535" y="6528"/>
                  </a:moveTo>
                  <a:cubicBezTo>
                    <a:pt x="14786" y="5138"/>
                    <a:pt x="15037" y="3749"/>
                    <a:pt x="15163" y="2675"/>
                  </a:cubicBezTo>
                  <a:cubicBezTo>
                    <a:pt x="15288" y="1601"/>
                    <a:pt x="15288" y="844"/>
                    <a:pt x="14974" y="401"/>
                  </a:cubicBezTo>
                  <a:cubicBezTo>
                    <a:pt x="14660" y="-41"/>
                    <a:pt x="14032" y="-167"/>
                    <a:pt x="12776" y="275"/>
                  </a:cubicBezTo>
                  <a:cubicBezTo>
                    <a:pt x="11521" y="717"/>
                    <a:pt x="9637" y="1728"/>
                    <a:pt x="7439" y="4191"/>
                  </a:cubicBezTo>
                  <a:cubicBezTo>
                    <a:pt x="5242" y="6654"/>
                    <a:pt x="2730" y="10570"/>
                    <a:pt x="1349" y="13286"/>
                  </a:cubicBezTo>
                  <a:cubicBezTo>
                    <a:pt x="-33" y="16001"/>
                    <a:pt x="-284" y="17517"/>
                    <a:pt x="281" y="18844"/>
                  </a:cubicBezTo>
                  <a:cubicBezTo>
                    <a:pt x="846" y="20170"/>
                    <a:pt x="2228" y="21307"/>
                    <a:pt x="4425" y="21370"/>
                  </a:cubicBezTo>
                  <a:cubicBezTo>
                    <a:pt x="6623" y="21433"/>
                    <a:pt x="9637" y="20422"/>
                    <a:pt x="12149" y="18654"/>
                  </a:cubicBezTo>
                  <a:cubicBezTo>
                    <a:pt x="14660" y="16886"/>
                    <a:pt x="16669" y="14359"/>
                    <a:pt x="17674" y="11896"/>
                  </a:cubicBezTo>
                  <a:cubicBezTo>
                    <a:pt x="18679" y="9433"/>
                    <a:pt x="18679" y="7033"/>
                    <a:pt x="17674" y="5201"/>
                  </a:cubicBezTo>
                  <a:cubicBezTo>
                    <a:pt x="16669" y="3370"/>
                    <a:pt x="14660" y="2107"/>
                    <a:pt x="12714" y="1601"/>
                  </a:cubicBezTo>
                  <a:cubicBezTo>
                    <a:pt x="10767" y="1096"/>
                    <a:pt x="8883" y="1349"/>
                    <a:pt x="7439" y="1980"/>
                  </a:cubicBezTo>
                  <a:cubicBezTo>
                    <a:pt x="5995" y="2612"/>
                    <a:pt x="4990" y="3622"/>
                    <a:pt x="4363" y="4633"/>
                  </a:cubicBezTo>
                  <a:cubicBezTo>
                    <a:pt x="3735" y="5644"/>
                    <a:pt x="3483" y="6654"/>
                    <a:pt x="3923" y="7349"/>
                  </a:cubicBezTo>
                  <a:cubicBezTo>
                    <a:pt x="4363" y="8044"/>
                    <a:pt x="5493" y="8422"/>
                    <a:pt x="8507" y="8107"/>
                  </a:cubicBezTo>
                  <a:cubicBezTo>
                    <a:pt x="11521" y="7791"/>
                    <a:pt x="16418" y="6780"/>
                    <a:pt x="21316" y="57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4063999" y="3974977"/>
              <a:ext cx="203201" cy="141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2" fill="norm" stroke="1" extrusionOk="0">
                  <a:moveTo>
                    <a:pt x="8100" y="3721"/>
                  </a:moveTo>
                  <a:cubicBezTo>
                    <a:pt x="5850" y="8349"/>
                    <a:pt x="3600" y="12978"/>
                    <a:pt x="2138" y="16063"/>
                  </a:cubicBezTo>
                  <a:cubicBezTo>
                    <a:pt x="675" y="19149"/>
                    <a:pt x="0" y="20692"/>
                    <a:pt x="0" y="20692"/>
                  </a:cubicBezTo>
                  <a:cubicBezTo>
                    <a:pt x="0" y="20692"/>
                    <a:pt x="675" y="19149"/>
                    <a:pt x="2250" y="15601"/>
                  </a:cubicBezTo>
                  <a:cubicBezTo>
                    <a:pt x="3825" y="12052"/>
                    <a:pt x="6300" y="6498"/>
                    <a:pt x="7987" y="3258"/>
                  </a:cubicBezTo>
                  <a:cubicBezTo>
                    <a:pt x="9675" y="18"/>
                    <a:pt x="10575" y="-908"/>
                    <a:pt x="12375" y="943"/>
                  </a:cubicBezTo>
                  <a:cubicBezTo>
                    <a:pt x="14175" y="2795"/>
                    <a:pt x="16875" y="7423"/>
                    <a:pt x="18562" y="11126"/>
                  </a:cubicBezTo>
                  <a:cubicBezTo>
                    <a:pt x="20250" y="14829"/>
                    <a:pt x="20925" y="17606"/>
                    <a:pt x="21600" y="20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4483100" y="4457700"/>
              <a:ext cx="2286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4896432" y="4241778"/>
              <a:ext cx="342318" cy="398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82" fill="norm" stroke="1" extrusionOk="0">
                  <a:moveTo>
                    <a:pt x="11422" y="4775"/>
                  </a:moveTo>
                  <a:cubicBezTo>
                    <a:pt x="11422" y="3866"/>
                    <a:pt x="11422" y="2956"/>
                    <a:pt x="11159" y="2331"/>
                  </a:cubicBezTo>
                  <a:cubicBezTo>
                    <a:pt x="10895" y="1706"/>
                    <a:pt x="10368" y="1365"/>
                    <a:pt x="9315" y="1422"/>
                  </a:cubicBezTo>
                  <a:cubicBezTo>
                    <a:pt x="8261" y="1479"/>
                    <a:pt x="6680" y="1933"/>
                    <a:pt x="4968" y="3468"/>
                  </a:cubicBezTo>
                  <a:cubicBezTo>
                    <a:pt x="3256" y="5003"/>
                    <a:pt x="1412" y="7618"/>
                    <a:pt x="556" y="10346"/>
                  </a:cubicBezTo>
                  <a:cubicBezTo>
                    <a:pt x="-300" y="13074"/>
                    <a:pt x="-168" y="15916"/>
                    <a:pt x="951" y="17963"/>
                  </a:cubicBezTo>
                  <a:cubicBezTo>
                    <a:pt x="2071" y="20009"/>
                    <a:pt x="4178" y="21260"/>
                    <a:pt x="6285" y="21373"/>
                  </a:cubicBezTo>
                  <a:cubicBezTo>
                    <a:pt x="8393" y="21487"/>
                    <a:pt x="10500" y="20464"/>
                    <a:pt x="12015" y="17963"/>
                  </a:cubicBezTo>
                  <a:cubicBezTo>
                    <a:pt x="13529" y="15462"/>
                    <a:pt x="14451" y="11483"/>
                    <a:pt x="14451" y="8470"/>
                  </a:cubicBezTo>
                  <a:cubicBezTo>
                    <a:pt x="14451" y="5458"/>
                    <a:pt x="13529" y="3411"/>
                    <a:pt x="11817" y="2104"/>
                  </a:cubicBezTo>
                  <a:cubicBezTo>
                    <a:pt x="10105" y="796"/>
                    <a:pt x="7602" y="228"/>
                    <a:pt x="5956" y="58"/>
                  </a:cubicBezTo>
                  <a:cubicBezTo>
                    <a:pt x="4310" y="-113"/>
                    <a:pt x="3520" y="114"/>
                    <a:pt x="2927" y="455"/>
                  </a:cubicBezTo>
                  <a:cubicBezTo>
                    <a:pt x="2334" y="796"/>
                    <a:pt x="1939" y="1251"/>
                    <a:pt x="2005" y="2218"/>
                  </a:cubicBezTo>
                  <a:cubicBezTo>
                    <a:pt x="2071" y="3184"/>
                    <a:pt x="2598" y="4662"/>
                    <a:pt x="4705" y="6083"/>
                  </a:cubicBezTo>
                  <a:cubicBezTo>
                    <a:pt x="6812" y="7504"/>
                    <a:pt x="10500" y="8868"/>
                    <a:pt x="13529" y="9721"/>
                  </a:cubicBezTo>
                  <a:cubicBezTo>
                    <a:pt x="16559" y="10573"/>
                    <a:pt x="18929" y="10914"/>
                    <a:pt x="21300" y="112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5175748" y="4616450"/>
              <a:ext cx="114070" cy="110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600" fill="norm" stroke="1" extrusionOk="0">
                  <a:moveTo>
                    <a:pt x="12637" y="6231"/>
                  </a:moveTo>
                  <a:cubicBezTo>
                    <a:pt x="10709" y="6231"/>
                    <a:pt x="8780" y="6231"/>
                    <a:pt x="6273" y="8515"/>
                  </a:cubicBezTo>
                  <a:cubicBezTo>
                    <a:pt x="3766" y="10800"/>
                    <a:pt x="680" y="15369"/>
                    <a:pt x="102" y="18069"/>
                  </a:cubicBezTo>
                  <a:cubicBezTo>
                    <a:pt x="-477" y="20769"/>
                    <a:pt x="1452" y="21600"/>
                    <a:pt x="4730" y="21600"/>
                  </a:cubicBezTo>
                  <a:cubicBezTo>
                    <a:pt x="8009" y="21600"/>
                    <a:pt x="12637" y="20769"/>
                    <a:pt x="15916" y="19108"/>
                  </a:cubicBezTo>
                  <a:cubicBezTo>
                    <a:pt x="19194" y="17446"/>
                    <a:pt x="21123" y="14954"/>
                    <a:pt x="20737" y="11631"/>
                  </a:cubicBezTo>
                  <a:cubicBezTo>
                    <a:pt x="20352" y="8308"/>
                    <a:pt x="17652" y="4154"/>
                    <a:pt x="15337" y="2077"/>
                  </a:cubicBezTo>
                  <a:cubicBezTo>
                    <a:pt x="13023" y="0"/>
                    <a:pt x="11094" y="0"/>
                    <a:pt x="916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3911600" y="4878916"/>
              <a:ext cx="1162050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02" y="19059"/>
                    <a:pt x="2203" y="16518"/>
                    <a:pt x="3561" y="13341"/>
                  </a:cubicBezTo>
                  <a:cubicBezTo>
                    <a:pt x="4918" y="10165"/>
                    <a:pt x="6531" y="6353"/>
                    <a:pt x="8164" y="3812"/>
                  </a:cubicBezTo>
                  <a:cubicBezTo>
                    <a:pt x="9797" y="1271"/>
                    <a:pt x="11449" y="0"/>
                    <a:pt x="13102" y="0"/>
                  </a:cubicBezTo>
                  <a:cubicBezTo>
                    <a:pt x="14754" y="0"/>
                    <a:pt x="16407" y="1271"/>
                    <a:pt x="17823" y="3812"/>
                  </a:cubicBezTo>
                  <a:cubicBezTo>
                    <a:pt x="19239" y="6353"/>
                    <a:pt x="20420" y="10165"/>
                    <a:pt x="21600" y="13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4000531" y="5166460"/>
              <a:ext cx="140886" cy="271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8" h="21319" fill="norm" stroke="1" extrusionOk="0">
                  <a:moveTo>
                    <a:pt x="18509" y="2185"/>
                  </a:moveTo>
                  <a:cubicBezTo>
                    <a:pt x="17275" y="1188"/>
                    <a:pt x="16041" y="191"/>
                    <a:pt x="13264" y="25"/>
                  </a:cubicBezTo>
                  <a:cubicBezTo>
                    <a:pt x="10487" y="-141"/>
                    <a:pt x="6167" y="524"/>
                    <a:pt x="3389" y="1604"/>
                  </a:cubicBezTo>
                  <a:cubicBezTo>
                    <a:pt x="612" y="2684"/>
                    <a:pt x="-622" y="4179"/>
                    <a:pt x="304" y="5924"/>
                  </a:cubicBezTo>
                  <a:cubicBezTo>
                    <a:pt x="1229" y="7668"/>
                    <a:pt x="4315" y="9662"/>
                    <a:pt x="8018" y="11573"/>
                  </a:cubicBezTo>
                  <a:cubicBezTo>
                    <a:pt x="11721" y="13484"/>
                    <a:pt x="16041" y="15311"/>
                    <a:pt x="18355" y="16724"/>
                  </a:cubicBezTo>
                  <a:cubicBezTo>
                    <a:pt x="20669" y="18136"/>
                    <a:pt x="20978" y="19133"/>
                    <a:pt x="20052" y="19964"/>
                  </a:cubicBezTo>
                  <a:cubicBezTo>
                    <a:pt x="19127" y="20794"/>
                    <a:pt x="16967" y="21459"/>
                    <a:pt x="13881" y="21293"/>
                  </a:cubicBezTo>
                  <a:cubicBezTo>
                    <a:pt x="10795" y="21127"/>
                    <a:pt x="6784" y="20130"/>
                    <a:pt x="2772" y="191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4146550" y="5204561"/>
              <a:ext cx="184150" cy="195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0" y="9916"/>
                  </a:moveTo>
                  <a:cubicBezTo>
                    <a:pt x="2731" y="10145"/>
                    <a:pt x="5462" y="10375"/>
                    <a:pt x="7945" y="10145"/>
                  </a:cubicBezTo>
                  <a:cubicBezTo>
                    <a:pt x="10428" y="9916"/>
                    <a:pt x="12662" y="9226"/>
                    <a:pt x="14276" y="7733"/>
                  </a:cubicBezTo>
                  <a:cubicBezTo>
                    <a:pt x="15890" y="6239"/>
                    <a:pt x="16883" y="3941"/>
                    <a:pt x="17007" y="2333"/>
                  </a:cubicBezTo>
                  <a:cubicBezTo>
                    <a:pt x="17131" y="724"/>
                    <a:pt x="16386" y="-195"/>
                    <a:pt x="14152" y="35"/>
                  </a:cubicBezTo>
                  <a:cubicBezTo>
                    <a:pt x="11917" y="265"/>
                    <a:pt x="8193" y="1643"/>
                    <a:pt x="6083" y="4745"/>
                  </a:cubicBezTo>
                  <a:cubicBezTo>
                    <a:pt x="3972" y="7848"/>
                    <a:pt x="3476" y="12673"/>
                    <a:pt x="5710" y="15775"/>
                  </a:cubicBezTo>
                  <a:cubicBezTo>
                    <a:pt x="7945" y="18877"/>
                    <a:pt x="12910" y="20256"/>
                    <a:pt x="16014" y="20831"/>
                  </a:cubicBezTo>
                  <a:cubicBezTo>
                    <a:pt x="19117" y="21405"/>
                    <a:pt x="20359" y="21175"/>
                    <a:pt x="21600" y="20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4105899" y="5022846"/>
              <a:ext cx="199402" cy="114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829" fill="norm" stroke="1" extrusionOk="0">
                  <a:moveTo>
                    <a:pt x="3002" y="5786"/>
                  </a:moveTo>
                  <a:cubicBezTo>
                    <a:pt x="2093" y="7329"/>
                    <a:pt x="1183" y="8872"/>
                    <a:pt x="615" y="10993"/>
                  </a:cubicBezTo>
                  <a:cubicBezTo>
                    <a:pt x="46" y="13115"/>
                    <a:pt x="-181" y="15815"/>
                    <a:pt x="160" y="16586"/>
                  </a:cubicBezTo>
                  <a:cubicBezTo>
                    <a:pt x="501" y="17358"/>
                    <a:pt x="1411" y="16200"/>
                    <a:pt x="2547" y="13500"/>
                  </a:cubicBezTo>
                  <a:cubicBezTo>
                    <a:pt x="3684" y="10800"/>
                    <a:pt x="5048" y="6558"/>
                    <a:pt x="6185" y="3665"/>
                  </a:cubicBezTo>
                  <a:cubicBezTo>
                    <a:pt x="7322" y="772"/>
                    <a:pt x="8232" y="-771"/>
                    <a:pt x="9937" y="386"/>
                  </a:cubicBezTo>
                  <a:cubicBezTo>
                    <a:pt x="11642" y="1543"/>
                    <a:pt x="14143" y="5400"/>
                    <a:pt x="16190" y="9258"/>
                  </a:cubicBezTo>
                  <a:cubicBezTo>
                    <a:pt x="18236" y="13115"/>
                    <a:pt x="19827" y="16972"/>
                    <a:pt x="21419" y="208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4500464" y="5105763"/>
              <a:ext cx="198537" cy="367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455" fill="norm" stroke="1" extrusionOk="0">
                  <a:moveTo>
                    <a:pt x="20887" y="349"/>
                  </a:moveTo>
                  <a:cubicBezTo>
                    <a:pt x="19774" y="102"/>
                    <a:pt x="18660" y="-145"/>
                    <a:pt x="16879" y="102"/>
                  </a:cubicBezTo>
                  <a:cubicBezTo>
                    <a:pt x="15097" y="349"/>
                    <a:pt x="12648" y="1089"/>
                    <a:pt x="9753" y="3064"/>
                  </a:cubicBezTo>
                  <a:cubicBezTo>
                    <a:pt x="6858" y="5039"/>
                    <a:pt x="3518" y="8248"/>
                    <a:pt x="1625" y="10840"/>
                  </a:cubicBezTo>
                  <a:cubicBezTo>
                    <a:pt x="-268" y="13432"/>
                    <a:pt x="-713" y="15407"/>
                    <a:pt x="1402" y="17073"/>
                  </a:cubicBezTo>
                  <a:cubicBezTo>
                    <a:pt x="3518" y="18740"/>
                    <a:pt x="8194" y="20097"/>
                    <a:pt x="12871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4733837" y="5234864"/>
              <a:ext cx="225513" cy="23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058" fill="norm" stroke="1" extrusionOk="0">
                  <a:moveTo>
                    <a:pt x="13028" y="6600"/>
                  </a:moveTo>
                  <a:cubicBezTo>
                    <a:pt x="13230" y="5653"/>
                    <a:pt x="13432" y="4705"/>
                    <a:pt x="13533" y="3568"/>
                  </a:cubicBezTo>
                  <a:cubicBezTo>
                    <a:pt x="13634" y="2432"/>
                    <a:pt x="13634" y="1105"/>
                    <a:pt x="13129" y="442"/>
                  </a:cubicBezTo>
                  <a:cubicBezTo>
                    <a:pt x="12625" y="-221"/>
                    <a:pt x="11615" y="-221"/>
                    <a:pt x="9698" y="1011"/>
                  </a:cubicBezTo>
                  <a:cubicBezTo>
                    <a:pt x="7780" y="2242"/>
                    <a:pt x="4954" y="4705"/>
                    <a:pt x="3036" y="8116"/>
                  </a:cubicBezTo>
                  <a:cubicBezTo>
                    <a:pt x="1118" y="11526"/>
                    <a:pt x="109" y="15884"/>
                    <a:pt x="8" y="18347"/>
                  </a:cubicBezTo>
                  <a:cubicBezTo>
                    <a:pt x="-93" y="20811"/>
                    <a:pt x="714" y="21379"/>
                    <a:pt x="2935" y="20905"/>
                  </a:cubicBezTo>
                  <a:cubicBezTo>
                    <a:pt x="5156" y="20432"/>
                    <a:pt x="8789" y="18916"/>
                    <a:pt x="11313" y="15884"/>
                  </a:cubicBezTo>
                  <a:cubicBezTo>
                    <a:pt x="13836" y="12853"/>
                    <a:pt x="15249" y="8305"/>
                    <a:pt x="15148" y="5368"/>
                  </a:cubicBezTo>
                  <a:cubicBezTo>
                    <a:pt x="15047" y="2432"/>
                    <a:pt x="13432" y="1105"/>
                    <a:pt x="11212" y="916"/>
                  </a:cubicBezTo>
                  <a:cubicBezTo>
                    <a:pt x="8991" y="726"/>
                    <a:pt x="6165" y="1674"/>
                    <a:pt x="4752" y="3190"/>
                  </a:cubicBezTo>
                  <a:cubicBezTo>
                    <a:pt x="3339" y="4705"/>
                    <a:pt x="3339" y="6790"/>
                    <a:pt x="4550" y="8116"/>
                  </a:cubicBezTo>
                  <a:cubicBezTo>
                    <a:pt x="5761" y="9442"/>
                    <a:pt x="8184" y="10011"/>
                    <a:pt x="11212" y="9821"/>
                  </a:cubicBezTo>
                  <a:cubicBezTo>
                    <a:pt x="14240" y="9632"/>
                    <a:pt x="17873" y="8684"/>
                    <a:pt x="21507" y="77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4844510" y="5053510"/>
              <a:ext cx="178340" cy="153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166" fill="norm" stroke="1" extrusionOk="0">
                  <a:moveTo>
                    <a:pt x="3877" y="3652"/>
                  </a:moveTo>
                  <a:cubicBezTo>
                    <a:pt x="3369" y="5112"/>
                    <a:pt x="2860" y="6571"/>
                    <a:pt x="2098" y="8615"/>
                  </a:cubicBezTo>
                  <a:cubicBezTo>
                    <a:pt x="1336" y="10658"/>
                    <a:pt x="319" y="13285"/>
                    <a:pt x="65" y="13723"/>
                  </a:cubicBezTo>
                  <a:cubicBezTo>
                    <a:pt x="-189" y="14161"/>
                    <a:pt x="319" y="12409"/>
                    <a:pt x="1336" y="10074"/>
                  </a:cubicBezTo>
                  <a:cubicBezTo>
                    <a:pt x="2352" y="7739"/>
                    <a:pt x="3877" y="4820"/>
                    <a:pt x="5147" y="2777"/>
                  </a:cubicBezTo>
                  <a:cubicBezTo>
                    <a:pt x="6418" y="734"/>
                    <a:pt x="7435" y="-434"/>
                    <a:pt x="9086" y="150"/>
                  </a:cubicBezTo>
                  <a:cubicBezTo>
                    <a:pt x="10738" y="734"/>
                    <a:pt x="13025" y="3069"/>
                    <a:pt x="15185" y="6863"/>
                  </a:cubicBezTo>
                  <a:cubicBezTo>
                    <a:pt x="17345" y="10658"/>
                    <a:pt x="19378" y="15912"/>
                    <a:pt x="21411" y="21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5092700" y="5073650"/>
              <a:ext cx="129041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600" fill="norm" stroke="1" extrusionOk="0">
                  <a:moveTo>
                    <a:pt x="8229" y="0"/>
                  </a:moveTo>
                  <a:cubicBezTo>
                    <a:pt x="12686" y="3503"/>
                    <a:pt x="17143" y="7005"/>
                    <a:pt x="19371" y="9778"/>
                  </a:cubicBezTo>
                  <a:cubicBezTo>
                    <a:pt x="21600" y="12551"/>
                    <a:pt x="21600" y="14595"/>
                    <a:pt x="18000" y="16443"/>
                  </a:cubicBezTo>
                  <a:cubicBezTo>
                    <a:pt x="14400" y="18292"/>
                    <a:pt x="7200" y="1994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6076950" y="4889500"/>
              <a:ext cx="2222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6178550" y="4991100"/>
              <a:ext cx="2032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75" y="3600"/>
                    <a:pt x="8550" y="7200"/>
                    <a:pt x="12150" y="10800"/>
                  </a:cubicBezTo>
                  <a:cubicBezTo>
                    <a:pt x="15750" y="14400"/>
                    <a:pt x="18675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7016750" y="4329553"/>
              <a:ext cx="228505" cy="555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481" fill="norm" stroke="1" extrusionOk="0">
                  <a:moveTo>
                    <a:pt x="8836" y="9126"/>
                  </a:moveTo>
                  <a:cubicBezTo>
                    <a:pt x="8247" y="11336"/>
                    <a:pt x="7658" y="13545"/>
                    <a:pt x="7265" y="15467"/>
                  </a:cubicBezTo>
                  <a:cubicBezTo>
                    <a:pt x="6873" y="17390"/>
                    <a:pt x="6676" y="19026"/>
                    <a:pt x="6382" y="20049"/>
                  </a:cubicBezTo>
                  <a:cubicBezTo>
                    <a:pt x="6087" y="21072"/>
                    <a:pt x="5695" y="21481"/>
                    <a:pt x="5498" y="21481"/>
                  </a:cubicBezTo>
                  <a:cubicBezTo>
                    <a:pt x="5302" y="21481"/>
                    <a:pt x="5302" y="21072"/>
                    <a:pt x="5302" y="19149"/>
                  </a:cubicBezTo>
                  <a:cubicBezTo>
                    <a:pt x="5302" y="17226"/>
                    <a:pt x="5302" y="13790"/>
                    <a:pt x="5400" y="10763"/>
                  </a:cubicBezTo>
                  <a:cubicBezTo>
                    <a:pt x="5498" y="7736"/>
                    <a:pt x="5695" y="5117"/>
                    <a:pt x="6382" y="3399"/>
                  </a:cubicBezTo>
                  <a:cubicBezTo>
                    <a:pt x="7069" y="1681"/>
                    <a:pt x="8247" y="863"/>
                    <a:pt x="9327" y="413"/>
                  </a:cubicBezTo>
                  <a:cubicBezTo>
                    <a:pt x="10407" y="-37"/>
                    <a:pt x="11389" y="-119"/>
                    <a:pt x="12567" y="167"/>
                  </a:cubicBezTo>
                  <a:cubicBezTo>
                    <a:pt x="13745" y="454"/>
                    <a:pt x="15120" y="1108"/>
                    <a:pt x="16789" y="2131"/>
                  </a:cubicBezTo>
                  <a:cubicBezTo>
                    <a:pt x="18458" y="3154"/>
                    <a:pt x="20422" y="4545"/>
                    <a:pt x="21011" y="5731"/>
                  </a:cubicBezTo>
                  <a:cubicBezTo>
                    <a:pt x="21600" y="6917"/>
                    <a:pt x="20815" y="7899"/>
                    <a:pt x="18458" y="8554"/>
                  </a:cubicBezTo>
                  <a:cubicBezTo>
                    <a:pt x="16102" y="9208"/>
                    <a:pt x="12175" y="9536"/>
                    <a:pt x="8836" y="9576"/>
                  </a:cubicBezTo>
                  <a:cubicBezTo>
                    <a:pt x="5498" y="9617"/>
                    <a:pt x="2749" y="9372"/>
                    <a:pt x="0" y="91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7083745" y="4120642"/>
              <a:ext cx="174305" cy="122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0558" fill="norm" stroke="1" extrusionOk="0">
                  <a:moveTo>
                    <a:pt x="4254" y="14957"/>
                  </a:moveTo>
                  <a:cubicBezTo>
                    <a:pt x="3994" y="13187"/>
                    <a:pt x="3734" y="11416"/>
                    <a:pt x="3734" y="9646"/>
                  </a:cubicBezTo>
                  <a:cubicBezTo>
                    <a:pt x="3734" y="7875"/>
                    <a:pt x="3994" y="6105"/>
                    <a:pt x="4124" y="6105"/>
                  </a:cubicBezTo>
                  <a:cubicBezTo>
                    <a:pt x="4254" y="6105"/>
                    <a:pt x="4254" y="7875"/>
                    <a:pt x="3864" y="10177"/>
                  </a:cubicBezTo>
                  <a:cubicBezTo>
                    <a:pt x="3473" y="12479"/>
                    <a:pt x="2693" y="15311"/>
                    <a:pt x="1912" y="17436"/>
                  </a:cubicBezTo>
                  <a:cubicBezTo>
                    <a:pt x="1131" y="19561"/>
                    <a:pt x="350" y="20977"/>
                    <a:pt x="90" y="20446"/>
                  </a:cubicBezTo>
                  <a:cubicBezTo>
                    <a:pt x="-170" y="19915"/>
                    <a:pt x="90" y="17436"/>
                    <a:pt x="1391" y="14072"/>
                  </a:cubicBezTo>
                  <a:cubicBezTo>
                    <a:pt x="2693" y="10708"/>
                    <a:pt x="5035" y="6459"/>
                    <a:pt x="7767" y="3626"/>
                  </a:cubicBezTo>
                  <a:cubicBezTo>
                    <a:pt x="10500" y="793"/>
                    <a:pt x="13623" y="-623"/>
                    <a:pt x="15705" y="262"/>
                  </a:cubicBezTo>
                  <a:cubicBezTo>
                    <a:pt x="17787" y="1147"/>
                    <a:pt x="18828" y="4334"/>
                    <a:pt x="19608" y="6813"/>
                  </a:cubicBezTo>
                  <a:cubicBezTo>
                    <a:pt x="20389" y="9292"/>
                    <a:pt x="20910" y="11062"/>
                    <a:pt x="21430" y="128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7255372" y="4605477"/>
              <a:ext cx="136028" cy="188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04" fill="norm" stroke="1" extrusionOk="0">
                  <a:moveTo>
                    <a:pt x="421" y="19964"/>
                  </a:moveTo>
                  <a:cubicBezTo>
                    <a:pt x="88" y="17324"/>
                    <a:pt x="-244" y="14684"/>
                    <a:pt x="254" y="11564"/>
                  </a:cubicBezTo>
                  <a:cubicBezTo>
                    <a:pt x="753" y="8444"/>
                    <a:pt x="2082" y="4844"/>
                    <a:pt x="3411" y="2684"/>
                  </a:cubicBezTo>
                  <a:cubicBezTo>
                    <a:pt x="4741" y="524"/>
                    <a:pt x="6070" y="-196"/>
                    <a:pt x="6901" y="44"/>
                  </a:cubicBezTo>
                  <a:cubicBezTo>
                    <a:pt x="7731" y="284"/>
                    <a:pt x="8064" y="1484"/>
                    <a:pt x="8562" y="2684"/>
                  </a:cubicBezTo>
                  <a:cubicBezTo>
                    <a:pt x="9061" y="3884"/>
                    <a:pt x="9725" y="5084"/>
                    <a:pt x="10390" y="6284"/>
                  </a:cubicBezTo>
                  <a:cubicBezTo>
                    <a:pt x="11054" y="7484"/>
                    <a:pt x="11719" y="8684"/>
                    <a:pt x="12882" y="9044"/>
                  </a:cubicBezTo>
                  <a:cubicBezTo>
                    <a:pt x="14045" y="9404"/>
                    <a:pt x="15707" y="8924"/>
                    <a:pt x="17202" y="7964"/>
                  </a:cubicBezTo>
                  <a:cubicBezTo>
                    <a:pt x="18698" y="7004"/>
                    <a:pt x="20027" y="5564"/>
                    <a:pt x="20691" y="5564"/>
                  </a:cubicBezTo>
                  <a:cubicBezTo>
                    <a:pt x="21356" y="5564"/>
                    <a:pt x="21356" y="7004"/>
                    <a:pt x="21356" y="9884"/>
                  </a:cubicBezTo>
                  <a:cubicBezTo>
                    <a:pt x="21356" y="12764"/>
                    <a:pt x="21356" y="17084"/>
                    <a:pt x="21356" y="214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7465659" y="4591049"/>
              <a:ext cx="128941" cy="201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70" fill="norm" stroke="1" extrusionOk="0">
                  <a:moveTo>
                    <a:pt x="7636" y="0"/>
                  </a:moveTo>
                  <a:cubicBezTo>
                    <a:pt x="6939" y="2475"/>
                    <a:pt x="6242" y="4950"/>
                    <a:pt x="5023" y="7650"/>
                  </a:cubicBezTo>
                  <a:cubicBezTo>
                    <a:pt x="3804" y="10350"/>
                    <a:pt x="2062" y="13275"/>
                    <a:pt x="1017" y="15637"/>
                  </a:cubicBezTo>
                  <a:cubicBezTo>
                    <a:pt x="-29" y="18000"/>
                    <a:pt x="-377" y="19800"/>
                    <a:pt x="494" y="20700"/>
                  </a:cubicBezTo>
                  <a:cubicBezTo>
                    <a:pt x="1365" y="21600"/>
                    <a:pt x="3455" y="21600"/>
                    <a:pt x="7113" y="21262"/>
                  </a:cubicBezTo>
                  <a:cubicBezTo>
                    <a:pt x="10771" y="20925"/>
                    <a:pt x="15997" y="20250"/>
                    <a:pt x="21223" y="195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7656962" y="4614004"/>
              <a:ext cx="166238" cy="212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214" fill="norm" stroke="1" extrusionOk="0">
                  <a:moveTo>
                    <a:pt x="20395" y="1515"/>
                  </a:moveTo>
                  <a:cubicBezTo>
                    <a:pt x="19585" y="668"/>
                    <a:pt x="18775" y="-179"/>
                    <a:pt x="16210" y="33"/>
                  </a:cubicBezTo>
                  <a:cubicBezTo>
                    <a:pt x="13645" y="245"/>
                    <a:pt x="9325" y="1515"/>
                    <a:pt x="6220" y="3315"/>
                  </a:cubicBezTo>
                  <a:cubicBezTo>
                    <a:pt x="3115" y="5115"/>
                    <a:pt x="1225" y="7445"/>
                    <a:pt x="415" y="10092"/>
                  </a:cubicBezTo>
                  <a:cubicBezTo>
                    <a:pt x="-395" y="12739"/>
                    <a:pt x="-125" y="15703"/>
                    <a:pt x="2170" y="17715"/>
                  </a:cubicBezTo>
                  <a:cubicBezTo>
                    <a:pt x="4465" y="19727"/>
                    <a:pt x="8785" y="20786"/>
                    <a:pt x="12295" y="21103"/>
                  </a:cubicBezTo>
                  <a:cubicBezTo>
                    <a:pt x="15805" y="21421"/>
                    <a:pt x="18505" y="20997"/>
                    <a:pt x="21205" y="20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7702550" y="4718050"/>
              <a:ext cx="1905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6200"/>
                    <a:pt x="5760" y="10800"/>
                    <a:pt x="9360" y="7200"/>
                  </a:cubicBezTo>
                  <a:cubicBezTo>
                    <a:pt x="12960" y="3600"/>
                    <a:pt x="1728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8159750" y="4533899"/>
              <a:ext cx="2413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74" y="16800"/>
                    <a:pt x="11747" y="12000"/>
                    <a:pt x="15347" y="8400"/>
                  </a:cubicBezTo>
                  <a:cubicBezTo>
                    <a:pt x="18947" y="4800"/>
                    <a:pt x="20274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8571997" y="4431077"/>
              <a:ext cx="159523" cy="283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459" fill="norm" stroke="1" extrusionOk="0">
                  <a:moveTo>
                    <a:pt x="20264" y="572"/>
                  </a:moveTo>
                  <a:cubicBezTo>
                    <a:pt x="18861" y="252"/>
                    <a:pt x="17459" y="-68"/>
                    <a:pt x="16196" y="12"/>
                  </a:cubicBezTo>
                  <a:cubicBezTo>
                    <a:pt x="14934" y="92"/>
                    <a:pt x="13812" y="572"/>
                    <a:pt x="11287" y="2892"/>
                  </a:cubicBezTo>
                  <a:cubicBezTo>
                    <a:pt x="8763" y="5212"/>
                    <a:pt x="4835" y="9372"/>
                    <a:pt x="2591" y="12572"/>
                  </a:cubicBezTo>
                  <a:cubicBezTo>
                    <a:pt x="347" y="15772"/>
                    <a:pt x="-214" y="18012"/>
                    <a:pt x="67" y="19452"/>
                  </a:cubicBezTo>
                  <a:cubicBezTo>
                    <a:pt x="347" y="20892"/>
                    <a:pt x="1469" y="21532"/>
                    <a:pt x="4415" y="21452"/>
                  </a:cubicBezTo>
                  <a:cubicBezTo>
                    <a:pt x="7360" y="21372"/>
                    <a:pt x="12129" y="20572"/>
                    <a:pt x="15495" y="18412"/>
                  </a:cubicBezTo>
                  <a:cubicBezTo>
                    <a:pt x="18861" y="16252"/>
                    <a:pt x="20825" y="12732"/>
                    <a:pt x="21105" y="9772"/>
                  </a:cubicBezTo>
                  <a:cubicBezTo>
                    <a:pt x="21386" y="6812"/>
                    <a:pt x="19983" y="4412"/>
                    <a:pt x="17880" y="3212"/>
                  </a:cubicBezTo>
                  <a:cubicBezTo>
                    <a:pt x="15776" y="2012"/>
                    <a:pt x="12970" y="2012"/>
                    <a:pt x="10165" y="20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8845550" y="4629150"/>
              <a:ext cx="19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8959850" y="4457699"/>
              <a:ext cx="110633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600" fill="norm" stroke="1" extrusionOk="0">
                  <a:moveTo>
                    <a:pt x="16800" y="0"/>
                  </a:moveTo>
                  <a:cubicBezTo>
                    <a:pt x="13200" y="0"/>
                    <a:pt x="9600" y="0"/>
                    <a:pt x="6800" y="565"/>
                  </a:cubicBezTo>
                  <a:cubicBezTo>
                    <a:pt x="4000" y="1129"/>
                    <a:pt x="2000" y="2259"/>
                    <a:pt x="2400" y="4306"/>
                  </a:cubicBezTo>
                  <a:cubicBezTo>
                    <a:pt x="2800" y="6353"/>
                    <a:pt x="5600" y="9318"/>
                    <a:pt x="9200" y="11929"/>
                  </a:cubicBezTo>
                  <a:cubicBezTo>
                    <a:pt x="12800" y="14541"/>
                    <a:pt x="17200" y="16800"/>
                    <a:pt x="19400" y="18282"/>
                  </a:cubicBezTo>
                  <a:cubicBezTo>
                    <a:pt x="21600" y="19765"/>
                    <a:pt x="21600" y="20471"/>
                    <a:pt x="18000" y="20894"/>
                  </a:cubicBezTo>
                  <a:cubicBezTo>
                    <a:pt x="14400" y="21318"/>
                    <a:pt x="7200" y="214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8883649" y="4455583"/>
              <a:ext cx="39370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4413" y="12960"/>
                    <a:pt x="8826" y="5400"/>
                    <a:pt x="12426" y="2160"/>
                  </a:cubicBezTo>
                  <a:cubicBezTo>
                    <a:pt x="16026" y="-1080"/>
                    <a:pt x="18813" y="0"/>
                    <a:pt x="21600" y="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00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0020299" y="787905"/>
              <a:ext cx="1365251" cy="151895"/>
            </a:xfrm>
            <a:prstGeom prst="rect">
              <a:avLst/>
            </a:prstGeom>
            <a:effectLst/>
          </p:spPr>
        </p:pic>
        <p:pic>
          <p:nvPicPr>
            <p:cNvPr id="3003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0337527" y="920749"/>
              <a:ext cx="1003574" cy="57151"/>
            </a:xfrm>
            <a:prstGeom prst="rect">
              <a:avLst/>
            </a:prstGeom>
            <a:effectLst/>
          </p:spPr>
        </p:pic>
        <p:sp>
          <p:nvSpPr>
            <p:cNvPr id="3005" name="Line"/>
            <p:cNvSpPr/>
            <p:nvPr/>
          </p:nvSpPr>
          <p:spPr>
            <a:xfrm>
              <a:off x="7004050" y="5086614"/>
              <a:ext cx="2082800" cy="94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0" y="21540"/>
                  </a:moveTo>
                  <a:cubicBezTo>
                    <a:pt x="680" y="21540"/>
                    <a:pt x="1361" y="21540"/>
                    <a:pt x="2162" y="20580"/>
                  </a:cubicBezTo>
                  <a:cubicBezTo>
                    <a:pt x="2963" y="19620"/>
                    <a:pt x="3885" y="17700"/>
                    <a:pt x="4741" y="15780"/>
                  </a:cubicBezTo>
                  <a:cubicBezTo>
                    <a:pt x="5598" y="13860"/>
                    <a:pt x="6388" y="11940"/>
                    <a:pt x="7266" y="10260"/>
                  </a:cubicBezTo>
                  <a:cubicBezTo>
                    <a:pt x="8144" y="8580"/>
                    <a:pt x="9110" y="7140"/>
                    <a:pt x="9966" y="5700"/>
                  </a:cubicBezTo>
                  <a:cubicBezTo>
                    <a:pt x="10822" y="4260"/>
                    <a:pt x="11568" y="2820"/>
                    <a:pt x="12337" y="1860"/>
                  </a:cubicBezTo>
                  <a:cubicBezTo>
                    <a:pt x="13105" y="900"/>
                    <a:pt x="13895" y="420"/>
                    <a:pt x="14620" y="180"/>
                  </a:cubicBezTo>
                  <a:cubicBezTo>
                    <a:pt x="15344" y="-60"/>
                    <a:pt x="16002" y="-60"/>
                    <a:pt x="16749" y="180"/>
                  </a:cubicBezTo>
                  <a:cubicBezTo>
                    <a:pt x="17495" y="420"/>
                    <a:pt x="18329" y="900"/>
                    <a:pt x="19152" y="2580"/>
                  </a:cubicBezTo>
                  <a:cubicBezTo>
                    <a:pt x="19976" y="4260"/>
                    <a:pt x="20788" y="7140"/>
                    <a:pt x="21600" y="100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7380172" y="5514886"/>
              <a:ext cx="192291" cy="325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23" fill="norm" stroke="1" extrusionOk="0">
                  <a:moveTo>
                    <a:pt x="16561" y="3559"/>
                  </a:moveTo>
                  <a:cubicBezTo>
                    <a:pt x="17025" y="2862"/>
                    <a:pt x="17490" y="2166"/>
                    <a:pt x="17606" y="1469"/>
                  </a:cubicBezTo>
                  <a:cubicBezTo>
                    <a:pt x="17722" y="772"/>
                    <a:pt x="17490" y="75"/>
                    <a:pt x="15051" y="6"/>
                  </a:cubicBezTo>
                  <a:cubicBezTo>
                    <a:pt x="12612" y="-64"/>
                    <a:pt x="7967" y="493"/>
                    <a:pt x="4716" y="1608"/>
                  </a:cubicBezTo>
                  <a:cubicBezTo>
                    <a:pt x="1464" y="2723"/>
                    <a:pt x="-394" y="4395"/>
                    <a:pt x="71" y="5928"/>
                  </a:cubicBezTo>
                  <a:cubicBezTo>
                    <a:pt x="535" y="7461"/>
                    <a:pt x="3322" y="8855"/>
                    <a:pt x="6922" y="10318"/>
                  </a:cubicBezTo>
                  <a:cubicBezTo>
                    <a:pt x="10522" y="11781"/>
                    <a:pt x="14935" y="13314"/>
                    <a:pt x="17606" y="14429"/>
                  </a:cubicBezTo>
                  <a:cubicBezTo>
                    <a:pt x="20277" y="15544"/>
                    <a:pt x="21206" y="16241"/>
                    <a:pt x="21090" y="17216"/>
                  </a:cubicBezTo>
                  <a:cubicBezTo>
                    <a:pt x="20974" y="18191"/>
                    <a:pt x="19812" y="19446"/>
                    <a:pt x="17374" y="20282"/>
                  </a:cubicBezTo>
                  <a:cubicBezTo>
                    <a:pt x="14935" y="21118"/>
                    <a:pt x="11219" y="21536"/>
                    <a:pt x="9129" y="21397"/>
                  </a:cubicBezTo>
                  <a:cubicBezTo>
                    <a:pt x="7038" y="21257"/>
                    <a:pt x="6574" y="20561"/>
                    <a:pt x="6109" y="198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7595551" y="5548920"/>
              <a:ext cx="157799" cy="204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261" fill="norm" stroke="1" extrusionOk="0">
                  <a:moveTo>
                    <a:pt x="4923" y="8037"/>
                  </a:moveTo>
                  <a:cubicBezTo>
                    <a:pt x="8570" y="6273"/>
                    <a:pt x="12217" y="4510"/>
                    <a:pt x="14461" y="3188"/>
                  </a:cubicBezTo>
                  <a:cubicBezTo>
                    <a:pt x="16705" y="1865"/>
                    <a:pt x="17547" y="983"/>
                    <a:pt x="17126" y="432"/>
                  </a:cubicBezTo>
                  <a:cubicBezTo>
                    <a:pt x="16705" y="-119"/>
                    <a:pt x="15022" y="-339"/>
                    <a:pt x="12217" y="983"/>
                  </a:cubicBezTo>
                  <a:cubicBezTo>
                    <a:pt x="9412" y="2306"/>
                    <a:pt x="5484" y="5171"/>
                    <a:pt x="2960" y="8588"/>
                  </a:cubicBezTo>
                  <a:cubicBezTo>
                    <a:pt x="435" y="12004"/>
                    <a:pt x="-687" y="15971"/>
                    <a:pt x="435" y="18285"/>
                  </a:cubicBezTo>
                  <a:cubicBezTo>
                    <a:pt x="1557" y="20600"/>
                    <a:pt x="4923" y="21261"/>
                    <a:pt x="8710" y="21261"/>
                  </a:cubicBezTo>
                  <a:cubicBezTo>
                    <a:pt x="12497" y="21261"/>
                    <a:pt x="16705" y="20600"/>
                    <a:pt x="20913" y="199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7484533" y="5312833"/>
              <a:ext cx="160868" cy="137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980" fill="norm" stroke="1" extrusionOk="0">
                  <a:moveTo>
                    <a:pt x="6171" y="9027"/>
                  </a:moveTo>
                  <a:cubicBezTo>
                    <a:pt x="4207" y="11928"/>
                    <a:pt x="2244" y="14830"/>
                    <a:pt x="1122" y="17248"/>
                  </a:cubicBezTo>
                  <a:cubicBezTo>
                    <a:pt x="0" y="19666"/>
                    <a:pt x="-281" y="21600"/>
                    <a:pt x="280" y="20794"/>
                  </a:cubicBezTo>
                  <a:cubicBezTo>
                    <a:pt x="841" y="19988"/>
                    <a:pt x="2244" y="16442"/>
                    <a:pt x="3787" y="13057"/>
                  </a:cubicBezTo>
                  <a:cubicBezTo>
                    <a:pt x="5329" y="9672"/>
                    <a:pt x="7013" y="6448"/>
                    <a:pt x="8836" y="4030"/>
                  </a:cubicBezTo>
                  <a:cubicBezTo>
                    <a:pt x="10659" y="1612"/>
                    <a:pt x="12623" y="0"/>
                    <a:pt x="13885" y="0"/>
                  </a:cubicBezTo>
                  <a:cubicBezTo>
                    <a:pt x="15148" y="0"/>
                    <a:pt x="15709" y="1612"/>
                    <a:pt x="16831" y="4352"/>
                  </a:cubicBezTo>
                  <a:cubicBezTo>
                    <a:pt x="17953" y="7093"/>
                    <a:pt x="19636" y="10961"/>
                    <a:pt x="21319" y="148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7912778" y="5337028"/>
              <a:ext cx="240623" cy="473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63" fill="norm" stroke="1" extrusionOk="0">
                  <a:moveTo>
                    <a:pt x="21352" y="1879"/>
                  </a:moveTo>
                  <a:cubicBezTo>
                    <a:pt x="19849" y="1207"/>
                    <a:pt x="18347" y="535"/>
                    <a:pt x="17126" y="199"/>
                  </a:cubicBezTo>
                  <a:cubicBezTo>
                    <a:pt x="15905" y="-137"/>
                    <a:pt x="14966" y="-137"/>
                    <a:pt x="12618" y="919"/>
                  </a:cubicBezTo>
                  <a:cubicBezTo>
                    <a:pt x="10270" y="1975"/>
                    <a:pt x="6514" y="4087"/>
                    <a:pt x="3884" y="6391"/>
                  </a:cubicBezTo>
                  <a:cubicBezTo>
                    <a:pt x="1255" y="8695"/>
                    <a:pt x="-248" y="11191"/>
                    <a:pt x="34" y="13495"/>
                  </a:cubicBezTo>
                  <a:cubicBezTo>
                    <a:pt x="315" y="15799"/>
                    <a:pt x="2382" y="17911"/>
                    <a:pt x="4823" y="19207"/>
                  </a:cubicBezTo>
                  <a:cubicBezTo>
                    <a:pt x="7265" y="20503"/>
                    <a:pt x="10082" y="20983"/>
                    <a:pt x="12900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8198445" y="5482960"/>
              <a:ext cx="151053" cy="453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440" fill="norm" stroke="1" extrusionOk="0">
                  <a:moveTo>
                    <a:pt x="8675" y="7062"/>
                  </a:moveTo>
                  <a:cubicBezTo>
                    <a:pt x="7507" y="8162"/>
                    <a:pt x="6340" y="9262"/>
                    <a:pt x="5464" y="11262"/>
                  </a:cubicBezTo>
                  <a:cubicBezTo>
                    <a:pt x="4588" y="13262"/>
                    <a:pt x="4004" y="16162"/>
                    <a:pt x="3567" y="17862"/>
                  </a:cubicBezTo>
                  <a:cubicBezTo>
                    <a:pt x="3129" y="19562"/>
                    <a:pt x="2837" y="20062"/>
                    <a:pt x="2399" y="20562"/>
                  </a:cubicBezTo>
                  <a:cubicBezTo>
                    <a:pt x="1961" y="21062"/>
                    <a:pt x="1377" y="21562"/>
                    <a:pt x="940" y="21412"/>
                  </a:cubicBezTo>
                  <a:cubicBezTo>
                    <a:pt x="502" y="21262"/>
                    <a:pt x="210" y="20462"/>
                    <a:pt x="64" y="18212"/>
                  </a:cubicBezTo>
                  <a:cubicBezTo>
                    <a:pt x="-82" y="15962"/>
                    <a:pt x="-82" y="12262"/>
                    <a:pt x="1232" y="9212"/>
                  </a:cubicBezTo>
                  <a:cubicBezTo>
                    <a:pt x="2545" y="6162"/>
                    <a:pt x="5172" y="3762"/>
                    <a:pt x="6923" y="2362"/>
                  </a:cubicBezTo>
                  <a:cubicBezTo>
                    <a:pt x="8675" y="962"/>
                    <a:pt x="9550" y="562"/>
                    <a:pt x="10718" y="312"/>
                  </a:cubicBezTo>
                  <a:cubicBezTo>
                    <a:pt x="11886" y="62"/>
                    <a:pt x="13345" y="-38"/>
                    <a:pt x="14804" y="12"/>
                  </a:cubicBezTo>
                  <a:cubicBezTo>
                    <a:pt x="16264" y="62"/>
                    <a:pt x="17723" y="262"/>
                    <a:pt x="19037" y="1112"/>
                  </a:cubicBezTo>
                  <a:cubicBezTo>
                    <a:pt x="20350" y="1962"/>
                    <a:pt x="21518" y="3462"/>
                    <a:pt x="20350" y="4712"/>
                  </a:cubicBezTo>
                  <a:cubicBezTo>
                    <a:pt x="19183" y="5962"/>
                    <a:pt x="15680" y="6962"/>
                    <a:pt x="13199" y="7562"/>
                  </a:cubicBezTo>
                  <a:cubicBezTo>
                    <a:pt x="10718" y="8162"/>
                    <a:pt x="9259" y="8362"/>
                    <a:pt x="7507" y="8212"/>
                  </a:cubicBezTo>
                  <a:cubicBezTo>
                    <a:pt x="5756" y="8062"/>
                    <a:pt x="3713" y="7562"/>
                    <a:pt x="1669" y="70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8275767" y="5255036"/>
              <a:ext cx="131633" cy="123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46" fill="norm" stroke="1" extrusionOk="0">
                  <a:moveTo>
                    <a:pt x="7951" y="8166"/>
                  </a:moveTo>
                  <a:cubicBezTo>
                    <a:pt x="6579" y="9265"/>
                    <a:pt x="5208" y="10363"/>
                    <a:pt x="3665" y="12377"/>
                  </a:cubicBezTo>
                  <a:cubicBezTo>
                    <a:pt x="2122" y="14390"/>
                    <a:pt x="408" y="17319"/>
                    <a:pt x="65" y="18051"/>
                  </a:cubicBezTo>
                  <a:cubicBezTo>
                    <a:pt x="-278" y="18783"/>
                    <a:pt x="751" y="17319"/>
                    <a:pt x="2979" y="14390"/>
                  </a:cubicBezTo>
                  <a:cubicBezTo>
                    <a:pt x="5208" y="11461"/>
                    <a:pt x="8636" y="7068"/>
                    <a:pt x="11036" y="4322"/>
                  </a:cubicBezTo>
                  <a:cubicBezTo>
                    <a:pt x="13436" y="1577"/>
                    <a:pt x="14808" y="478"/>
                    <a:pt x="16351" y="112"/>
                  </a:cubicBezTo>
                  <a:cubicBezTo>
                    <a:pt x="17893" y="-254"/>
                    <a:pt x="19608" y="112"/>
                    <a:pt x="20465" y="3773"/>
                  </a:cubicBezTo>
                  <a:cubicBezTo>
                    <a:pt x="21322" y="7434"/>
                    <a:pt x="21322" y="14390"/>
                    <a:pt x="21322" y="213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8437058" y="5607998"/>
              <a:ext cx="173542" cy="165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350" fill="norm" stroke="1" extrusionOk="0">
                  <a:moveTo>
                    <a:pt x="257" y="18743"/>
                  </a:moveTo>
                  <a:cubicBezTo>
                    <a:pt x="257" y="20110"/>
                    <a:pt x="257" y="21477"/>
                    <a:pt x="127" y="21340"/>
                  </a:cubicBezTo>
                  <a:cubicBezTo>
                    <a:pt x="-3" y="21204"/>
                    <a:pt x="-263" y="19563"/>
                    <a:pt x="778" y="16009"/>
                  </a:cubicBezTo>
                  <a:cubicBezTo>
                    <a:pt x="1819" y="12454"/>
                    <a:pt x="4161" y="6986"/>
                    <a:pt x="5853" y="3842"/>
                  </a:cubicBezTo>
                  <a:cubicBezTo>
                    <a:pt x="7544" y="697"/>
                    <a:pt x="8585" y="-123"/>
                    <a:pt x="9496" y="14"/>
                  </a:cubicBezTo>
                  <a:cubicBezTo>
                    <a:pt x="10407" y="150"/>
                    <a:pt x="11188" y="1244"/>
                    <a:pt x="11708" y="2474"/>
                  </a:cubicBezTo>
                  <a:cubicBezTo>
                    <a:pt x="12229" y="3705"/>
                    <a:pt x="12489" y="5072"/>
                    <a:pt x="13270" y="5892"/>
                  </a:cubicBezTo>
                  <a:cubicBezTo>
                    <a:pt x="14050" y="6712"/>
                    <a:pt x="15351" y="6986"/>
                    <a:pt x="16523" y="6576"/>
                  </a:cubicBezTo>
                  <a:cubicBezTo>
                    <a:pt x="17694" y="6166"/>
                    <a:pt x="18735" y="5072"/>
                    <a:pt x="19385" y="5209"/>
                  </a:cubicBezTo>
                  <a:cubicBezTo>
                    <a:pt x="20036" y="5345"/>
                    <a:pt x="20296" y="6712"/>
                    <a:pt x="20426" y="8080"/>
                  </a:cubicBezTo>
                  <a:cubicBezTo>
                    <a:pt x="20556" y="9447"/>
                    <a:pt x="20556" y="10814"/>
                    <a:pt x="20556" y="12318"/>
                  </a:cubicBezTo>
                  <a:cubicBezTo>
                    <a:pt x="20556" y="13821"/>
                    <a:pt x="20556" y="15462"/>
                    <a:pt x="20686" y="16419"/>
                  </a:cubicBezTo>
                  <a:cubicBezTo>
                    <a:pt x="20817" y="17376"/>
                    <a:pt x="21077" y="17649"/>
                    <a:pt x="21337" y="179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8676416" y="5626100"/>
              <a:ext cx="118334" cy="170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33" fill="norm" stroke="1" extrusionOk="0">
                  <a:moveTo>
                    <a:pt x="6406" y="0"/>
                  </a:moveTo>
                  <a:cubicBezTo>
                    <a:pt x="5269" y="2933"/>
                    <a:pt x="4132" y="5867"/>
                    <a:pt x="3374" y="8133"/>
                  </a:cubicBezTo>
                  <a:cubicBezTo>
                    <a:pt x="2617" y="10400"/>
                    <a:pt x="2238" y="12000"/>
                    <a:pt x="1480" y="14133"/>
                  </a:cubicBezTo>
                  <a:cubicBezTo>
                    <a:pt x="722" y="16267"/>
                    <a:pt x="-415" y="18933"/>
                    <a:pt x="153" y="20267"/>
                  </a:cubicBezTo>
                  <a:cubicBezTo>
                    <a:pt x="722" y="21600"/>
                    <a:pt x="2996" y="21600"/>
                    <a:pt x="6785" y="21200"/>
                  </a:cubicBezTo>
                  <a:cubicBezTo>
                    <a:pt x="10574" y="20800"/>
                    <a:pt x="15880" y="20000"/>
                    <a:pt x="21185" y="19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8819065" y="5657849"/>
              <a:ext cx="115385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349" fill="norm" stroke="1" extrusionOk="0">
                  <a:moveTo>
                    <a:pt x="21026" y="0"/>
                  </a:moveTo>
                  <a:cubicBezTo>
                    <a:pt x="19097" y="0"/>
                    <a:pt x="17169" y="0"/>
                    <a:pt x="14083" y="1507"/>
                  </a:cubicBezTo>
                  <a:cubicBezTo>
                    <a:pt x="10997" y="3014"/>
                    <a:pt x="6755" y="6028"/>
                    <a:pt x="3862" y="8791"/>
                  </a:cubicBezTo>
                  <a:cubicBezTo>
                    <a:pt x="969" y="11553"/>
                    <a:pt x="-574" y="14065"/>
                    <a:pt x="197" y="16200"/>
                  </a:cubicBezTo>
                  <a:cubicBezTo>
                    <a:pt x="969" y="18335"/>
                    <a:pt x="4055" y="20093"/>
                    <a:pt x="7719" y="20847"/>
                  </a:cubicBezTo>
                  <a:cubicBezTo>
                    <a:pt x="11383" y="21600"/>
                    <a:pt x="15626" y="21349"/>
                    <a:pt x="19869" y="21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8864600" y="5753100"/>
              <a:ext cx="1016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9017000" y="5410200"/>
              <a:ext cx="145432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600" fill="norm" stroke="1" extrusionOk="0">
                  <a:moveTo>
                    <a:pt x="10952" y="0"/>
                  </a:moveTo>
                  <a:cubicBezTo>
                    <a:pt x="14603" y="2340"/>
                    <a:pt x="18254" y="4680"/>
                    <a:pt x="19927" y="7335"/>
                  </a:cubicBezTo>
                  <a:cubicBezTo>
                    <a:pt x="21600" y="9990"/>
                    <a:pt x="21296" y="12960"/>
                    <a:pt x="17645" y="15390"/>
                  </a:cubicBezTo>
                  <a:cubicBezTo>
                    <a:pt x="13994" y="17820"/>
                    <a:pt x="6997" y="1971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164558" y="6600771"/>
              <a:ext cx="189454" cy="35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427" fill="norm" stroke="1" extrusionOk="0">
                  <a:moveTo>
                    <a:pt x="16964" y="6753"/>
                  </a:moveTo>
                  <a:cubicBezTo>
                    <a:pt x="16729" y="5082"/>
                    <a:pt x="16494" y="3410"/>
                    <a:pt x="16142" y="2125"/>
                  </a:cubicBezTo>
                  <a:cubicBezTo>
                    <a:pt x="15790" y="839"/>
                    <a:pt x="15320" y="-61"/>
                    <a:pt x="13325" y="3"/>
                  </a:cubicBezTo>
                  <a:cubicBezTo>
                    <a:pt x="11329" y="68"/>
                    <a:pt x="7807" y="1096"/>
                    <a:pt x="4873" y="2896"/>
                  </a:cubicBezTo>
                  <a:cubicBezTo>
                    <a:pt x="1938" y="4696"/>
                    <a:pt x="-410" y="7268"/>
                    <a:pt x="60" y="9132"/>
                  </a:cubicBezTo>
                  <a:cubicBezTo>
                    <a:pt x="529" y="10996"/>
                    <a:pt x="3816" y="12153"/>
                    <a:pt x="7338" y="13246"/>
                  </a:cubicBezTo>
                  <a:cubicBezTo>
                    <a:pt x="10860" y="14339"/>
                    <a:pt x="14616" y="15368"/>
                    <a:pt x="16964" y="16139"/>
                  </a:cubicBezTo>
                  <a:cubicBezTo>
                    <a:pt x="19312" y="16910"/>
                    <a:pt x="20251" y="17425"/>
                    <a:pt x="20720" y="18068"/>
                  </a:cubicBezTo>
                  <a:cubicBezTo>
                    <a:pt x="21190" y="18710"/>
                    <a:pt x="21190" y="19482"/>
                    <a:pt x="20016" y="20189"/>
                  </a:cubicBezTo>
                  <a:cubicBezTo>
                    <a:pt x="18842" y="20896"/>
                    <a:pt x="16494" y="21539"/>
                    <a:pt x="14264" y="21410"/>
                  </a:cubicBezTo>
                  <a:cubicBezTo>
                    <a:pt x="12033" y="21282"/>
                    <a:pt x="9920" y="20382"/>
                    <a:pt x="7807" y="19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424722" y="6679589"/>
              <a:ext cx="172179" cy="274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200" fill="norm" stroke="1" extrusionOk="0">
                  <a:moveTo>
                    <a:pt x="1631" y="9865"/>
                  </a:moveTo>
                  <a:cubicBezTo>
                    <a:pt x="4974" y="9047"/>
                    <a:pt x="8317" y="8229"/>
                    <a:pt x="10246" y="7002"/>
                  </a:cubicBezTo>
                  <a:cubicBezTo>
                    <a:pt x="12174" y="5775"/>
                    <a:pt x="12688" y="4138"/>
                    <a:pt x="12817" y="2911"/>
                  </a:cubicBezTo>
                  <a:cubicBezTo>
                    <a:pt x="12946" y="1684"/>
                    <a:pt x="12688" y="865"/>
                    <a:pt x="11917" y="375"/>
                  </a:cubicBezTo>
                  <a:cubicBezTo>
                    <a:pt x="11146" y="-116"/>
                    <a:pt x="9860" y="-280"/>
                    <a:pt x="7546" y="865"/>
                  </a:cubicBezTo>
                  <a:cubicBezTo>
                    <a:pt x="5231" y="2011"/>
                    <a:pt x="1888" y="4465"/>
                    <a:pt x="603" y="7820"/>
                  </a:cubicBezTo>
                  <a:cubicBezTo>
                    <a:pt x="-683" y="11175"/>
                    <a:pt x="88" y="15429"/>
                    <a:pt x="2917" y="17884"/>
                  </a:cubicBezTo>
                  <a:cubicBezTo>
                    <a:pt x="5746" y="20338"/>
                    <a:pt x="10631" y="20993"/>
                    <a:pt x="13974" y="21156"/>
                  </a:cubicBezTo>
                  <a:cubicBezTo>
                    <a:pt x="17317" y="21320"/>
                    <a:pt x="19117" y="20993"/>
                    <a:pt x="20917" y="206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692150" y="6762750"/>
              <a:ext cx="1841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723899" y="6877049"/>
              <a:ext cx="228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1301750" y="6233255"/>
              <a:ext cx="1739900" cy="74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15951"/>
                  </a:moveTo>
                  <a:cubicBezTo>
                    <a:pt x="184" y="17290"/>
                    <a:pt x="368" y="18628"/>
                    <a:pt x="486" y="19480"/>
                  </a:cubicBezTo>
                  <a:cubicBezTo>
                    <a:pt x="604" y="20332"/>
                    <a:pt x="657" y="20697"/>
                    <a:pt x="736" y="21001"/>
                  </a:cubicBezTo>
                  <a:cubicBezTo>
                    <a:pt x="815" y="21306"/>
                    <a:pt x="920" y="21549"/>
                    <a:pt x="999" y="21519"/>
                  </a:cubicBezTo>
                  <a:cubicBezTo>
                    <a:pt x="1077" y="21488"/>
                    <a:pt x="1130" y="21184"/>
                    <a:pt x="1156" y="19937"/>
                  </a:cubicBezTo>
                  <a:cubicBezTo>
                    <a:pt x="1182" y="18689"/>
                    <a:pt x="1182" y="16499"/>
                    <a:pt x="1117" y="14278"/>
                  </a:cubicBezTo>
                  <a:cubicBezTo>
                    <a:pt x="1051" y="12057"/>
                    <a:pt x="920" y="9806"/>
                    <a:pt x="841" y="7859"/>
                  </a:cubicBezTo>
                  <a:cubicBezTo>
                    <a:pt x="762" y="5912"/>
                    <a:pt x="736" y="4269"/>
                    <a:pt x="709" y="3265"/>
                  </a:cubicBezTo>
                  <a:cubicBezTo>
                    <a:pt x="683" y="2261"/>
                    <a:pt x="657" y="1896"/>
                    <a:pt x="709" y="1835"/>
                  </a:cubicBezTo>
                  <a:cubicBezTo>
                    <a:pt x="762" y="1774"/>
                    <a:pt x="893" y="2018"/>
                    <a:pt x="1406" y="2292"/>
                  </a:cubicBezTo>
                  <a:cubicBezTo>
                    <a:pt x="1918" y="2565"/>
                    <a:pt x="2812" y="2870"/>
                    <a:pt x="3836" y="2991"/>
                  </a:cubicBezTo>
                  <a:cubicBezTo>
                    <a:pt x="4861" y="3113"/>
                    <a:pt x="6018" y="3052"/>
                    <a:pt x="7082" y="2930"/>
                  </a:cubicBezTo>
                  <a:cubicBezTo>
                    <a:pt x="8146" y="2809"/>
                    <a:pt x="9118" y="2626"/>
                    <a:pt x="10117" y="2444"/>
                  </a:cubicBezTo>
                  <a:cubicBezTo>
                    <a:pt x="11115" y="2261"/>
                    <a:pt x="12140" y="2079"/>
                    <a:pt x="13126" y="1896"/>
                  </a:cubicBezTo>
                  <a:cubicBezTo>
                    <a:pt x="14111" y="1714"/>
                    <a:pt x="15057" y="1531"/>
                    <a:pt x="16055" y="1348"/>
                  </a:cubicBezTo>
                  <a:cubicBezTo>
                    <a:pt x="17054" y="1166"/>
                    <a:pt x="18105" y="983"/>
                    <a:pt x="18972" y="740"/>
                  </a:cubicBezTo>
                  <a:cubicBezTo>
                    <a:pt x="19839" y="497"/>
                    <a:pt x="20523" y="192"/>
                    <a:pt x="20930" y="71"/>
                  </a:cubicBezTo>
                  <a:cubicBezTo>
                    <a:pt x="21337" y="-51"/>
                    <a:pt x="21469" y="10"/>
                    <a:pt x="21600" y="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1466849" y="6565640"/>
              <a:ext cx="304801" cy="378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1804"/>
                  </a:moveTo>
                  <a:cubicBezTo>
                    <a:pt x="450" y="1208"/>
                    <a:pt x="900" y="611"/>
                    <a:pt x="1350" y="551"/>
                  </a:cubicBezTo>
                  <a:cubicBezTo>
                    <a:pt x="1800" y="492"/>
                    <a:pt x="2250" y="969"/>
                    <a:pt x="3375" y="3117"/>
                  </a:cubicBezTo>
                  <a:cubicBezTo>
                    <a:pt x="4500" y="5265"/>
                    <a:pt x="6300" y="9084"/>
                    <a:pt x="7800" y="12306"/>
                  </a:cubicBezTo>
                  <a:cubicBezTo>
                    <a:pt x="9300" y="15528"/>
                    <a:pt x="10500" y="18154"/>
                    <a:pt x="11400" y="19645"/>
                  </a:cubicBezTo>
                  <a:cubicBezTo>
                    <a:pt x="12300" y="21137"/>
                    <a:pt x="12900" y="21495"/>
                    <a:pt x="13350" y="21256"/>
                  </a:cubicBezTo>
                  <a:cubicBezTo>
                    <a:pt x="13800" y="21018"/>
                    <a:pt x="14100" y="20182"/>
                    <a:pt x="14550" y="18273"/>
                  </a:cubicBezTo>
                  <a:cubicBezTo>
                    <a:pt x="15000" y="16364"/>
                    <a:pt x="15600" y="13380"/>
                    <a:pt x="16200" y="10337"/>
                  </a:cubicBezTo>
                  <a:cubicBezTo>
                    <a:pt x="16800" y="7294"/>
                    <a:pt x="17400" y="4191"/>
                    <a:pt x="17850" y="2341"/>
                  </a:cubicBezTo>
                  <a:cubicBezTo>
                    <a:pt x="18300" y="492"/>
                    <a:pt x="18600" y="-105"/>
                    <a:pt x="19200" y="14"/>
                  </a:cubicBezTo>
                  <a:cubicBezTo>
                    <a:pt x="19800" y="134"/>
                    <a:pt x="20700" y="969"/>
                    <a:pt x="21600" y="18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1743997" y="6722768"/>
              <a:ext cx="186404" cy="160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288" fill="norm" stroke="1" extrusionOk="0">
                  <a:moveTo>
                    <a:pt x="12636" y="5298"/>
                  </a:moveTo>
                  <a:cubicBezTo>
                    <a:pt x="12879" y="3615"/>
                    <a:pt x="13121" y="1932"/>
                    <a:pt x="12636" y="950"/>
                  </a:cubicBezTo>
                  <a:cubicBezTo>
                    <a:pt x="12151" y="-31"/>
                    <a:pt x="10937" y="-312"/>
                    <a:pt x="9238" y="389"/>
                  </a:cubicBezTo>
                  <a:cubicBezTo>
                    <a:pt x="7539" y="1091"/>
                    <a:pt x="5355" y="2774"/>
                    <a:pt x="3777" y="5018"/>
                  </a:cubicBezTo>
                  <a:cubicBezTo>
                    <a:pt x="2200" y="7262"/>
                    <a:pt x="1229" y="10067"/>
                    <a:pt x="622" y="12171"/>
                  </a:cubicBezTo>
                  <a:cubicBezTo>
                    <a:pt x="16" y="14275"/>
                    <a:pt x="-227" y="15678"/>
                    <a:pt x="258" y="16379"/>
                  </a:cubicBezTo>
                  <a:cubicBezTo>
                    <a:pt x="744" y="17080"/>
                    <a:pt x="1957" y="17080"/>
                    <a:pt x="3535" y="16239"/>
                  </a:cubicBezTo>
                  <a:cubicBezTo>
                    <a:pt x="5112" y="15397"/>
                    <a:pt x="7054" y="13714"/>
                    <a:pt x="8753" y="12872"/>
                  </a:cubicBezTo>
                  <a:cubicBezTo>
                    <a:pt x="10452" y="12031"/>
                    <a:pt x="11908" y="12031"/>
                    <a:pt x="13971" y="13574"/>
                  </a:cubicBezTo>
                  <a:cubicBezTo>
                    <a:pt x="16034" y="15117"/>
                    <a:pt x="18703" y="18202"/>
                    <a:pt x="21373" y="212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1915437" y="6667500"/>
              <a:ext cx="211814" cy="26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14" fill="norm" stroke="1" extrusionOk="0">
                  <a:moveTo>
                    <a:pt x="229" y="10125"/>
                  </a:moveTo>
                  <a:cubicBezTo>
                    <a:pt x="15" y="8437"/>
                    <a:pt x="-199" y="6750"/>
                    <a:pt x="336" y="5991"/>
                  </a:cubicBezTo>
                  <a:cubicBezTo>
                    <a:pt x="870" y="5231"/>
                    <a:pt x="2153" y="5400"/>
                    <a:pt x="4292" y="6919"/>
                  </a:cubicBezTo>
                  <a:cubicBezTo>
                    <a:pt x="6431" y="8437"/>
                    <a:pt x="9425" y="11306"/>
                    <a:pt x="10708" y="13922"/>
                  </a:cubicBezTo>
                  <a:cubicBezTo>
                    <a:pt x="11991" y="16538"/>
                    <a:pt x="11563" y="18900"/>
                    <a:pt x="10815" y="20166"/>
                  </a:cubicBezTo>
                  <a:cubicBezTo>
                    <a:pt x="10066" y="21431"/>
                    <a:pt x="8997" y="21600"/>
                    <a:pt x="8355" y="21262"/>
                  </a:cubicBezTo>
                  <a:cubicBezTo>
                    <a:pt x="7714" y="20925"/>
                    <a:pt x="7500" y="20081"/>
                    <a:pt x="7928" y="17466"/>
                  </a:cubicBezTo>
                  <a:cubicBezTo>
                    <a:pt x="8355" y="14850"/>
                    <a:pt x="9425" y="10462"/>
                    <a:pt x="11777" y="7256"/>
                  </a:cubicBezTo>
                  <a:cubicBezTo>
                    <a:pt x="14130" y="4050"/>
                    <a:pt x="17765" y="2025"/>
                    <a:pt x="2140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2205860" y="6533440"/>
              <a:ext cx="162690" cy="362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392" fill="norm" stroke="1" extrusionOk="0">
                  <a:moveTo>
                    <a:pt x="21015" y="1915"/>
                  </a:moveTo>
                  <a:cubicBezTo>
                    <a:pt x="21015" y="1290"/>
                    <a:pt x="21015" y="666"/>
                    <a:pt x="20058" y="291"/>
                  </a:cubicBezTo>
                  <a:cubicBezTo>
                    <a:pt x="19101" y="-83"/>
                    <a:pt x="17187" y="-208"/>
                    <a:pt x="14043" y="604"/>
                  </a:cubicBezTo>
                  <a:cubicBezTo>
                    <a:pt x="10899" y="1415"/>
                    <a:pt x="6524" y="3163"/>
                    <a:pt x="3653" y="5598"/>
                  </a:cubicBezTo>
                  <a:cubicBezTo>
                    <a:pt x="782" y="8032"/>
                    <a:pt x="-585" y="11154"/>
                    <a:pt x="235" y="13901"/>
                  </a:cubicBezTo>
                  <a:cubicBezTo>
                    <a:pt x="1056" y="16647"/>
                    <a:pt x="4063" y="19020"/>
                    <a:pt x="6250" y="20206"/>
                  </a:cubicBezTo>
                  <a:cubicBezTo>
                    <a:pt x="8438" y="21392"/>
                    <a:pt x="9805" y="21392"/>
                    <a:pt x="11172" y="21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2386374" y="6687608"/>
              <a:ext cx="166326" cy="403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43" fill="norm" stroke="1" extrusionOk="0">
                  <a:moveTo>
                    <a:pt x="1799" y="4332"/>
                  </a:moveTo>
                  <a:cubicBezTo>
                    <a:pt x="979" y="6582"/>
                    <a:pt x="158" y="8832"/>
                    <a:pt x="22" y="11363"/>
                  </a:cubicBezTo>
                  <a:cubicBezTo>
                    <a:pt x="-115" y="13894"/>
                    <a:pt x="432" y="16707"/>
                    <a:pt x="705" y="18563"/>
                  </a:cubicBezTo>
                  <a:cubicBezTo>
                    <a:pt x="979" y="20419"/>
                    <a:pt x="979" y="21319"/>
                    <a:pt x="1389" y="21432"/>
                  </a:cubicBezTo>
                  <a:cubicBezTo>
                    <a:pt x="1799" y="21544"/>
                    <a:pt x="2619" y="20869"/>
                    <a:pt x="3439" y="18788"/>
                  </a:cubicBezTo>
                  <a:cubicBezTo>
                    <a:pt x="4260" y="16707"/>
                    <a:pt x="5080" y="13219"/>
                    <a:pt x="6447" y="10069"/>
                  </a:cubicBezTo>
                  <a:cubicBezTo>
                    <a:pt x="7814" y="6919"/>
                    <a:pt x="9728" y="4107"/>
                    <a:pt x="11369" y="2475"/>
                  </a:cubicBezTo>
                  <a:cubicBezTo>
                    <a:pt x="13009" y="844"/>
                    <a:pt x="14376" y="394"/>
                    <a:pt x="15743" y="169"/>
                  </a:cubicBezTo>
                  <a:cubicBezTo>
                    <a:pt x="17110" y="-56"/>
                    <a:pt x="18477" y="-56"/>
                    <a:pt x="19571" y="169"/>
                  </a:cubicBezTo>
                  <a:cubicBezTo>
                    <a:pt x="20665" y="394"/>
                    <a:pt x="21485" y="844"/>
                    <a:pt x="21485" y="1688"/>
                  </a:cubicBezTo>
                  <a:cubicBezTo>
                    <a:pt x="21485" y="2532"/>
                    <a:pt x="20665" y="3769"/>
                    <a:pt x="18614" y="4950"/>
                  </a:cubicBezTo>
                  <a:cubicBezTo>
                    <a:pt x="16563" y="6132"/>
                    <a:pt x="13282" y="7257"/>
                    <a:pt x="10001" y="8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2493433" y="6544909"/>
              <a:ext cx="110068" cy="78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4" fill="norm" stroke="1" extrusionOk="0">
                  <a:moveTo>
                    <a:pt x="7892" y="2226"/>
                  </a:moveTo>
                  <a:cubicBezTo>
                    <a:pt x="5815" y="4500"/>
                    <a:pt x="3738" y="6773"/>
                    <a:pt x="2285" y="9331"/>
                  </a:cubicBezTo>
                  <a:cubicBezTo>
                    <a:pt x="831" y="11889"/>
                    <a:pt x="0" y="14731"/>
                    <a:pt x="0" y="14731"/>
                  </a:cubicBezTo>
                  <a:cubicBezTo>
                    <a:pt x="0" y="14731"/>
                    <a:pt x="831" y="11889"/>
                    <a:pt x="2285" y="8763"/>
                  </a:cubicBezTo>
                  <a:cubicBezTo>
                    <a:pt x="3738" y="5637"/>
                    <a:pt x="5815" y="2226"/>
                    <a:pt x="7892" y="805"/>
                  </a:cubicBezTo>
                  <a:cubicBezTo>
                    <a:pt x="9969" y="-616"/>
                    <a:pt x="12046" y="-48"/>
                    <a:pt x="13292" y="1658"/>
                  </a:cubicBezTo>
                  <a:cubicBezTo>
                    <a:pt x="14538" y="3363"/>
                    <a:pt x="14954" y="6205"/>
                    <a:pt x="16200" y="9616"/>
                  </a:cubicBezTo>
                  <a:cubicBezTo>
                    <a:pt x="17446" y="13026"/>
                    <a:pt x="19523" y="17005"/>
                    <a:pt x="21600" y="209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2673350" y="6489700"/>
              <a:ext cx="139076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600" fill="norm" stroke="1" extrusionOk="0">
                  <a:moveTo>
                    <a:pt x="6671" y="0"/>
                  </a:moveTo>
                  <a:cubicBezTo>
                    <a:pt x="10165" y="1070"/>
                    <a:pt x="13659" y="2141"/>
                    <a:pt x="16518" y="4135"/>
                  </a:cubicBezTo>
                  <a:cubicBezTo>
                    <a:pt x="19376" y="6130"/>
                    <a:pt x="21600" y="9049"/>
                    <a:pt x="20647" y="11724"/>
                  </a:cubicBezTo>
                  <a:cubicBezTo>
                    <a:pt x="19694" y="14400"/>
                    <a:pt x="15565" y="16832"/>
                    <a:pt x="11594" y="18438"/>
                  </a:cubicBezTo>
                  <a:cubicBezTo>
                    <a:pt x="7624" y="20043"/>
                    <a:pt x="3812" y="2082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3771899" y="6800849"/>
              <a:ext cx="241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63" y="14400"/>
                    <a:pt x="12126" y="7200"/>
                    <a:pt x="15726" y="3600"/>
                  </a:cubicBezTo>
                  <a:cubicBezTo>
                    <a:pt x="19326" y="0"/>
                    <a:pt x="2046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3860800" y="6965950"/>
              <a:ext cx="2349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4838767" y="6438899"/>
              <a:ext cx="2101783" cy="801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73" fill="norm" stroke="1" extrusionOk="0">
                  <a:moveTo>
                    <a:pt x="586" y="14704"/>
                  </a:moveTo>
                  <a:cubicBezTo>
                    <a:pt x="694" y="16528"/>
                    <a:pt x="803" y="18351"/>
                    <a:pt x="868" y="19406"/>
                  </a:cubicBezTo>
                  <a:cubicBezTo>
                    <a:pt x="933" y="20460"/>
                    <a:pt x="955" y="20745"/>
                    <a:pt x="987" y="21030"/>
                  </a:cubicBezTo>
                  <a:cubicBezTo>
                    <a:pt x="1020" y="21315"/>
                    <a:pt x="1063" y="21600"/>
                    <a:pt x="1107" y="21572"/>
                  </a:cubicBezTo>
                  <a:cubicBezTo>
                    <a:pt x="1150" y="21543"/>
                    <a:pt x="1193" y="21201"/>
                    <a:pt x="1215" y="19976"/>
                  </a:cubicBezTo>
                  <a:cubicBezTo>
                    <a:pt x="1237" y="18750"/>
                    <a:pt x="1237" y="16642"/>
                    <a:pt x="1128" y="14590"/>
                  </a:cubicBezTo>
                  <a:cubicBezTo>
                    <a:pt x="1020" y="12538"/>
                    <a:pt x="803" y="10544"/>
                    <a:pt x="586" y="8777"/>
                  </a:cubicBezTo>
                  <a:cubicBezTo>
                    <a:pt x="368" y="7010"/>
                    <a:pt x="151" y="5471"/>
                    <a:pt x="54" y="4388"/>
                  </a:cubicBezTo>
                  <a:cubicBezTo>
                    <a:pt x="-44" y="3306"/>
                    <a:pt x="-22" y="2679"/>
                    <a:pt x="238" y="2137"/>
                  </a:cubicBezTo>
                  <a:cubicBezTo>
                    <a:pt x="499" y="1596"/>
                    <a:pt x="998" y="1140"/>
                    <a:pt x="1671" y="826"/>
                  </a:cubicBezTo>
                  <a:cubicBezTo>
                    <a:pt x="2344" y="513"/>
                    <a:pt x="3191" y="342"/>
                    <a:pt x="4081" y="256"/>
                  </a:cubicBezTo>
                  <a:cubicBezTo>
                    <a:pt x="4971" y="171"/>
                    <a:pt x="5904" y="171"/>
                    <a:pt x="6838" y="142"/>
                  </a:cubicBezTo>
                  <a:cubicBezTo>
                    <a:pt x="7771" y="114"/>
                    <a:pt x="8705" y="57"/>
                    <a:pt x="9540" y="28"/>
                  </a:cubicBezTo>
                  <a:cubicBezTo>
                    <a:pt x="10376" y="0"/>
                    <a:pt x="11114" y="0"/>
                    <a:pt x="11831" y="0"/>
                  </a:cubicBezTo>
                  <a:cubicBezTo>
                    <a:pt x="12547" y="0"/>
                    <a:pt x="13242" y="0"/>
                    <a:pt x="14034" y="85"/>
                  </a:cubicBezTo>
                  <a:cubicBezTo>
                    <a:pt x="14826" y="171"/>
                    <a:pt x="15716" y="342"/>
                    <a:pt x="16596" y="513"/>
                  </a:cubicBezTo>
                  <a:cubicBezTo>
                    <a:pt x="17475" y="684"/>
                    <a:pt x="18343" y="855"/>
                    <a:pt x="19114" y="997"/>
                  </a:cubicBezTo>
                  <a:cubicBezTo>
                    <a:pt x="19884" y="1140"/>
                    <a:pt x="20557" y="1254"/>
                    <a:pt x="20948" y="1368"/>
                  </a:cubicBezTo>
                  <a:cubicBezTo>
                    <a:pt x="21339" y="1482"/>
                    <a:pt x="21447" y="1596"/>
                    <a:pt x="21556" y="17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5016500" y="6718299"/>
              <a:ext cx="247650" cy="349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3492"/>
                  </a:moveTo>
                  <a:cubicBezTo>
                    <a:pt x="0" y="2587"/>
                    <a:pt x="0" y="1681"/>
                    <a:pt x="462" y="1423"/>
                  </a:cubicBezTo>
                  <a:cubicBezTo>
                    <a:pt x="923" y="1164"/>
                    <a:pt x="1846" y="1552"/>
                    <a:pt x="3231" y="3363"/>
                  </a:cubicBezTo>
                  <a:cubicBezTo>
                    <a:pt x="4615" y="5174"/>
                    <a:pt x="6462" y="8407"/>
                    <a:pt x="8031" y="11511"/>
                  </a:cubicBezTo>
                  <a:cubicBezTo>
                    <a:pt x="9600" y="14616"/>
                    <a:pt x="10892" y="17590"/>
                    <a:pt x="11815" y="19337"/>
                  </a:cubicBezTo>
                  <a:cubicBezTo>
                    <a:pt x="12738" y="21083"/>
                    <a:pt x="13292" y="21600"/>
                    <a:pt x="13754" y="21212"/>
                  </a:cubicBezTo>
                  <a:cubicBezTo>
                    <a:pt x="14215" y="20824"/>
                    <a:pt x="14585" y="19531"/>
                    <a:pt x="15046" y="16750"/>
                  </a:cubicBezTo>
                  <a:cubicBezTo>
                    <a:pt x="15508" y="13969"/>
                    <a:pt x="16062" y="9701"/>
                    <a:pt x="16431" y="6920"/>
                  </a:cubicBezTo>
                  <a:cubicBezTo>
                    <a:pt x="16800" y="4139"/>
                    <a:pt x="16985" y="2846"/>
                    <a:pt x="17169" y="1811"/>
                  </a:cubicBezTo>
                  <a:cubicBezTo>
                    <a:pt x="17354" y="776"/>
                    <a:pt x="17538" y="0"/>
                    <a:pt x="18277" y="0"/>
                  </a:cubicBezTo>
                  <a:cubicBezTo>
                    <a:pt x="19015" y="0"/>
                    <a:pt x="20308" y="776"/>
                    <a:pt x="21600" y="1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5231049" y="6872497"/>
              <a:ext cx="179152" cy="125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294" fill="norm" stroke="1" extrusionOk="0">
                  <a:moveTo>
                    <a:pt x="12216" y="4014"/>
                  </a:moveTo>
                  <a:cubicBezTo>
                    <a:pt x="11463" y="2574"/>
                    <a:pt x="10709" y="1134"/>
                    <a:pt x="9705" y="414"/>
                  </a:cubicBezTo>
                  <a:cubicBezTo>
                    <a:pt x="8700" y="-306"/>
                    <a:pt x="7444" y="-306"/>
                    <a:pt x="5686" y="2214"/>
                  </a:cubicBezTo>
                  <a:cubicBezTo>
                    <a:pt x="3928" y="4734"/>
                    <a:pt x="1667" y="9774"/>
                    <a:pt x="663" y="13194"/>
                  </a:cubicBezTo>
                  <a:cubicBezTo>
                    <a:pt x="-342" y="16614"/>
                    <a:pt x="-91" y="18414"/>
                    <a:pt x="663" y="19134"/>
                  </a:cubicBezTo>
                  <a:cubicBezTo>
                    <a:pt x="1416" y="19854"/>
                    <a:pt x="2672" y="19494"/>
                    <a:pt x="3928" y="18414"/>
                  </a:cubicBezTo>
                  <a:cubicBezTo>
                    <a:pt x="5184" y="17334"/>
                    <a:pt x="6439" y="15534"/>
                    <a:pt x="7444" y="13554"/>
                  </a:cubicBezTo>
                  <a:cubicBezTo>
                    <a:pt x="8449" y="11574"/>
                    <a:pt x="9202" y="9414"/>
                    <a:pt x="9956" y="9234"/>
                  </a:cubicBezTo>
                  <a:cubicBezTo>
                    <a:pt x="10709" y="9054"/>
                    <a:pt x="11463" y="10854"/>
                    <a:pt x="12718" y="13194"/>
                  </a:cubicBezTo>
                  <a:cubicBezTo>
                    <a:pt x="13974" y="15534"/>
                    <a:pt x="15732" y="18414"/>
                    <a:pt x="17239" y="19854"/>
                  </a:cubicBezTo>
                  <a:cubicBezTo>
                    <a:pt x="18746" y="21294"/>
                    <a:pt x="20002" y="21294"/>
                    <a:pt x="21258" y="212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5414287" y="6819900"/>
              <a:ext cx="192763" cy="233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67" fill="norm" stroke="1" extrusionOk="0">
                  <a:moveTo>
                    <a:pt x="251" y="8757"/>
                  </a:moveTo>
                  <a:cubicBezTo>
                    <a:pt x="16" y="7784"/>
                    <a:pt x="-219" y="6811"/>
                    <a:pt x="368" y="6519"/>
                  </a:cubicBezTo>
                  <a:cubicBezTo>
                    <a:pt x="955" y="6227"/>
                    <a:pt x="2364" y="6616"/>
                    <a:pt x="3890" y="8270"/>
                  </a:cubicBezTo>
                  <a:cubicBezTo>
                    <a:pt x="5416" y="9924"/>
                    <a:pt x="7059" y="12843"/>
                    <a:pt x="7881" y="14789"/>
                  </a:cubicBezTo>
                  <a:cubicBezTo>
                    <a:pt x="8703" y="16735"/>
                    <a:pt x="8703" y="17708"/>
                    <a:pt x="8585" y="18681"/>
                  </a:cubicBezTo>
                  <a:cubicBezTo>
                    <a:pt x="8468" y="19654"/>
                    <a:pt x="8233" y="20627"/>
                    <a:pt x="7529" y="21114"/>
                  </a:cubicBezTo>
                  <a:cubicBezTo>
                    <a:pt x="6824" y="21600"/>
                    <a:pt x="5651" y="21600"/>
                    <a:pt x="4946" y="21016"/>
                  </a:cubicBezTo>
                  <a:cubicBezTo>
                    <a:pt x="4242" y="20432"/>
                    <a:pt x="4007" y="19265"/>
                    <a:pt x="5181" y="16249"/>
                  </a:cubicBezTo>
                  <a:cubicBezTo>
                    <a:pt x="6355" y="13232"/>
                    <a:pt x="8938" y="8368"/>
                    <a:pt x="11872" y="5351"/>
                  </a:cubicBezTo>
                  <a:cubicBezTo>
                    <a:pt x="14807" y="2335"/>
                    <a:pt x="18094" y="1168"/>
                    <a:pt x="2138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5794738" y="6667500"/>
              <a:ext cx="167912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600" fill="norm" stroke="1" extrusionOk="0">
                  <a:moveTo>
                    <a:pt x="21154" y="0"/>
                  </a:moveTo>
                  <a:cubicBezTo>
                    <a:pt x="17154" y="681"/>
                    <a:pt x="13154" y="1362"/>
                    <a:pt x="9554" y="2870"/>
                  </a:cubicBezTo>
                  <a:cubicBezTo>
                    <a:pt x="5954" y="4378"/>
                    <a:pt x="2754" y="6714"/>
                    <a:pt x="1154" y="9292"/>
                  </a:cubicBezTo>
                  <a:cubicBezTo>
                    <a:pt x="-446" y="11870"/>
                    <a:pt x="-446" y="14692"/>
                    <a:pt x="1554" y="16784"/>
                  </a:cubicBezTo>
                  <a:cubicBezTo>
                    <a:pt x="3554" y="18876"/>
                    <a:pt x="7554" y="20238"/>
                    <a:pt x="10354" y="20919"/>
                  </a:cubicBezTo>
                  <a:cubicBezTo>
                    <a:pt x="13154" y="21600"/>
                    <a:pt x="14754" y="21600"/>
                    <a:pt x="163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6070600" y="6832600"/>
              <a:ext cx="15875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0"/>
                    <a:pt x="2880" y="0"/>
                    <a:pt x="4608" y="939"/>
                  </a:cubicBezTo>
                  <a:cubicBezTo>
                    <a:pt x="6336" y="1878"/>
                    <a:pt x="8352" y="3757"/>
                    <a:pt x="11088" y="6574"/>
                  </a:cubicBezTo>
                  <a:cubicBezTo>
                    <a:pt x="13824" y="9391"/>
                    <a:pt x="17280" y="13148"/>
                    <a:pt x="19152" y="15809"/>
                  </a:cubicBezTo>
                  <a:cubicBezTo>
                    <a:pt x="21024" y="18470"/>
                    <a:pt x="21312" y="2003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6064250" y="6851650"/>
              <a:ext cx="20955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55" y="2974"/>
                    <a:pt x="13309" y="5948"/>
                    <a:pt x="9709" y="8765"/>
                  </a:cubicBezTo>
                  <a:cubicBezTo>
                    <a:pt x="6109" y="11583"/>
                    <a:pt x="3055" y="14243"/>
                    <a:pt x="1527" y="16357"/>
                  </a:cubicBezTo>
                  <a:cubicBezTo>
                    <a:pt x="0" y="18470"/>
                    <a:pt x="0" y="200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6038850" y="6718300"/>
              <a:ext cx="2984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536" y="11880"/>
                  </a:cubicBezTo>
                  <a:cubicBezTo>
                    <a:pt x="1072" y="9360"/>
                    <a:pt x="2145" y="7920"/>
                    <a:pt x="5745" y="6120"/>
                  </a:cubicBezTo>
                  <a:cubicBezTo>
                    <a:pt x="9345" y="4320"/>
                    <a:pt x="15472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6330950" y="6642100"/>
              <a:ext cx="140295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600" fill="norm" stroke="1" extrusionOk="0">
                  <a:moveTo>
                    <a:pt x="14294" y="0"/>
                  </a:moveTo>
                  <a:cubicBezTo>
                    <a:pt x="16835" y="2916"/>
                    <a:pt x="19376" y="5833"/>
                    <a:pt x="20488" y="8613"/>
                  </a:cubicBezTo>
                  <a:cubicBezTo>
                    <a:pt x="21600" y="11392"/>
                    <a:pt x="21282" y="14035"/>
                    <a:pt x="17629" y="16177"/>
                  </a:cubicBezTo>
                  <a:cubicBezTo>
                    <a:pt x="13976" y="18319"/>
                    <a:pt x="6988" y="199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7473950" y="6978650"/>
              <a:ext cx="2032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7499350" y="7099300"/>
              <a:ext cx="1778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8216900" y="6518522"/>
              <a:ext cx="1949450" cy="904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0" y="14117"/>
                  </a:moveTo>
                  <a:cubicBezTo>
                    <a:pt x="94" y="15628"/>
                    <a:pt x="188" y="17138"/>
                    <a:pt x="258" y="18296"/>
                  </a:cubicBezTo>
                  <a:cubicBezTo>
                    <a:pt x="328" y="19454"/>
                    <a:pt x="375" y="20260"/>
                    <a:pt x="410" y="20789"/>
                  </a:cubicBezTo>
                  <a:cubicBezTo>
                    <a:pt x="446" y="21317"/>
                    <a:pt x="469" y="21569"/>
                    <a:pt x="516" y="21493"/>
                  </a:cubicBezTo>
                  <a:cubicBezTo>
                    <a:pt x="563" y="21418"/>
                    <a:pt x="633" y="21015"/>
                    <a:pt x="668" y="19832"/>
                  </a:cubicBezTo>
                  <a:cubicBezTo>
                    <a:pt x="704" y="18649"/>
                    <a:pt x="704" y="16685"/>
                    <a:pt x="704" y="14696"/>
                  </a:cubicBezTo>
                  <a:cubicBezTo>
                    <a:pt x="704" y="12707"/>
                    <a:pt x="704" y="10693"/>
                    <a:pt x="727" y="8705"/>
                  </a:cubicBezTo>
                  <a:cubicBezTo>
                    <a:pt x="750" y="6716"/>
                    <a:pt x="797" y="4752"/>
                    <a:pt x="985" y="3368"/>
                  </a:cubicBezTo>
                  <a:cubicBezTo>
                    <a:pt x="1173" y="1983"/>
                    <a:pt x="1501" y="1177"/>
                    <a:pt x="2087" y="699"/>
                  </a:cubicBezTo>
                  <a:cubicBezTo>
                    <a:pt x="2674" y="221"/>
                    <a:pt x="3518" y="70"/>
                    <a:pt x="4421" y="19"/>
                  </a:cubicBezTo>
                  <a:cubicBezTo>
                    <a:pt x="5324" y="-31"/>
                    <a:pt x="6285" y="19"/>
                    <a:pt x="7259" y="145"/>
                  </a:cubicBezTo>
                  <a:cubicBezTo>
                    <a:pt x="8232" y="271"/>
                    <a:pt x="9217" y="472"/>
                    <a:pt x="10073" y="624"/>
                  </a:cubicBezTo>
                  <a:cubicBezTo>
                    <a:pt x="10929" y="775"/>
                    <a:pt x="11656" y="875"/>
                    <a:pt x="12371" y="951"/>
                  </a:cubicBezTo>
                  <a:cubicBezTo>
                    <a:pt x="13087" y="1026"/>
                    <a:pt x="13790" y="1077"/>
                    <a:pt x="14646" y="1177"/>
                  </a:cubicBezTo>
                  <a:cubicBezTo>
                    <a:pt x="15502" y="1278"/>
                    <a:pt x="16511" y="1429"/>
                    <a:pt x="17461" y="1530"/>
                  </a:cubicBezTo>
                  <a:cubicBezTo>
                    <a:pt x="18410" y="1631"/>
                    <a:pt x="19302" y="1681"/>
                    <a:pt x="19982" y="1731"/>
                  </a:cubicBezTo>
                  <a:cubicBezTo>
                    <a:pt x="20662" y="1782"/>
                    <a:pt x="21131" y="1832"/>
                    <a:pt x="21600" y="18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8528049" y="6819900"/>
              <a:ext cx="190501" cy="315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1296"/>
                  </a:moveTo>
                  <a:cubicBezTo>
                    <a:pt x="1200" y="5904"/>
                    <a:pt x="2400" y="10512"/>
                    <a:pt x="3360" y="13608"/>
                  </a:cubicBezTo>
                  <a:cubicBezTo>
                    <a:pt x="4320" y="16704"/>
                    <a:pt x="5040" y="18288"/>
                    <a:pt x="5760" y="19440"/>
                  </a:cubicBezTo>
                  <a:cubicBezTo>
                    <a:pt x="6480" y="20592"/>
                    <a:pt x="7200" y="21312"/>
                    <a:pt x="8040" y="21456"/>
                  </a:cubicBezTo>
                  <a:cubicBezTo>
                    <a:pt x="8880" y="21600"/>
                    <a:pt x="9840" y="21168"/>
                    <a:pt x="11160" y="19512"/>
                  </a:cubicBezTo>
                  <a:cubicBezTo>
                    <a:pt x="12480" y="17856"/>
                    <a:pt x="14160" y="14976"/>
                    <a:pt x="15960" y="11520"/>
                  </a:cubicBezTo>
                  <a:cubicBezTo>
                    <a:pt x="17760" y="8064"/>
                    <a:pt x="19680" y="403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8691929" y="6995955"/>
              <a:ext cx="172671" cy="109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121" fill="norm" stroke="1" extrusionOk="0">
                  <a:moveTo>
                    <a:pt x="19117" y="6449"/>
                  </a:moveTo>
                  <a:cubicBezTo>
                    <a:pt x="17010" y="3596"/>
                    <a:pt x="14903" y="744"/>
                    <a:pt x="12400" y="132"/>
                  </a:cubicBezTo>
                  <a:cubicBezTo>
                    <a:pt x="9898" y="-479"/>
                    <a:pt x="7000" y="1151"/>
                    <a:pt x="5025" y="2578"/>
                  </a:cubicBezTo>
                  <a:cubicBezTo>
                    <a:pt x="3049" y="4004"/>
                    <a:pt x="1995" y="5227"/>
                    <a:pt x="1205" y="6857"/>
                  </a:cubicBezTo>
                  <a:cubicBezTo>
                    <a:pt x="415" y="8487"/>
                    <a:pt x="-112" y="10525"/>
                    <a:pt x="20" y="12359"/>
                  </a:cubicBezTo>
                  <a:cubicBezTo>
                    <a:pt x="151" y="14193"/>
                    <a:pt x="942" y="15823"/>
                    <a:pt x="1995" y="16230"/>
                  </a:cubicBezTo>
                  <a:cubicBezTo>
                    <a:pt x="3049" y="16638"/>
                    <a:pt x="4366" y="15823"/>
                    <a:pt x="7000" y="16230"/>
                  </a:cubicBezTo>
                  <a:cubicBezTo>
                    <a:pt x="9634" y="16638"/>
                    <a:pt x="13586" y="18268"/>
                    <a:pt x="16220" y="19287"/>
                  </a:cubicBezTo>
                  <a:cubicBezTo>
                    <a:pt x="18854" y="20306"/>
                    <a:pt x="20171" y="20713"/>
                    <a:pt x="21488" y="211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8870949" y="6965950"/>
              <a:ext cx="152401" cy="192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5635"/>
                  </a:moveTo>
                  <a:cubicBezTo>
                    <a:pt x="1500" y="5635"/>
                    <a:pt x="3000" y="5635"/>
                    <a:pt x="4800" y="6926"/>
                  </a:cubicBezTo>
                  <a:cubicBezTo>
                    <a:pt x="6600" y="8217"/>
                    <a:pt x="8700" y="10800"/>
                    <a:pt x="10050" y="12913"/>
                  </a:cubicBezTo>
                  <a:cubicBezTo>
                    <a:pt x="11400" y="15026"/>
                    <a:pt x="12000" y="16670"/>
                    <a:pt x="12000" y="18196"/>
                  </a:cubicBezTo>
                  <a:cubicBezTo>
                    <a:pt x="12000" y="19722"/>
                    <a:pt x="11400" y="21130"/>
                    <a:pt x="10650" y="21365"/>
                  </a:cubicBezTo>
                  <a:cubicBezTo>
                    <a:pt x="9900" y="21600"/>
                    <a:pt x="9000" y="20661"/>
                    <a:pt x="8400" y="18430"/>
                  </a:cubicBezTo>
                  <a:cubicBezTo>
                    <a:pt x="7800" y="16200"/>
                    <a:pt x="7500" y="12678"/>
                    <a:pt x="9750" y="9391"/>
                  </a:cubicBezTo>
                  <a:cubicBezTo>
                    <a:pt x="12000" y="6104"/>
                    <a:pt x="16800" y="305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9179823" y="6830330"/>
              <a:ext cx="237228" cy="408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97" fill="norm" stroke="1" extrusionOk="0">
                  <a:moveTo>
                    <a:pt x="21235" y="1122"/>
                  </a:moveTo>
                  <a:cubicBezTo>
                    <a:pt x="20667" y="676"/>
                    <a:pt x="20098" y="231"/>
                    <a:pt x="19340" y="64"/>
                  </a:cubicBezTo>
                  <a:cubicBezTo>
                    <a:pt x="18582" y="-103"/>
                    <a:pt x="17635" y="8"/>
                    <a:pt x="15077" y="1010"/>
                  </a:cubicBezTo>
                  <a:cubicBezTo>
                    <a:pt x="12519" y="2012"/>
                    <a:pt x="8351" y="3905"/>
                    <a:pt x="5414" y="6355"/>
                  </a:cubicBezTo>
                  <a:cubicBezTo>
                    <a:pt x="2477" y="8804"/>
                    <a:pt x="772" y="11810"/>
                    <a:pt x="203" y="14149"/>
                  </a:cubicBezTo>
                  <a:cubicBezTo>
                    <a:pt x="-365" y="16487"/>
                    <a:pt x="203" y="18157"/>
                    <a:pt x="2572" y="19270"/>
                  </a:cubicBezTo>
                  <a:cubicBezTo>
                    <a:pt x="4940" y="20384"/>
                    <a:pt x="9109" y="20940"/>
                    <a:pt x="13277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9535470" y="6824509"/>
              <a:ext cx="224480" cy="204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258" fill="norm" stroke="1" extrusionOk="0">
                  <a:moveTo>
                    <a:pt x="21409" y="1503"/>
                  </a:moveTo>
                  <a:cubicBezTo>
                    <a:pt x="20803" y="622"/>
                    <a:pt x="20198" y="-260"/>
                    <a:pt x="17876" y="71"/>
                  </a:cubicBezTo>
                  <a:cubicBezTo>
                    <a:pt x="15555" y="401"/>
                    <a:pt x="11517" y="1944"/>
                    <a:pt x="8590" y="3156"/>
                  </a:cubicBezTo>
                  <a:cubicBezTo>
                    <a:pt x="5663" y="4369"/>
                    <a:pt x="3846" y="5250"/>
                    <a:pt x="2433" y="6022"/>
                  </a:cubicBezTo>
                  <a:cubicBezTo>
                    <a:pt x="1020" y="6793"/>
                    <a:pt x="11" y="7454"/>
                    <a:pt x="11" y="8005"/>
                  </a:cubicBezTo>
                  <a:cubicBezTo>
                    <a:pt x="11" y="8556"/>
                    <a:pt x="1020" y="8997"/>
                    <a:pt x="2030" y="9328"/>
                  </a:cubicBezTo>
                  <a:cubicBezTo>
                    <a:pt x="3039" y="9658"/>
                    <a:pt x="4048" y="9879"/>
                    <a:pt x="5058" y="10209"/>
                  </a:cubicBezTo>
                  <a:cubicBezTo>
                    <a:pt x="6067" y="10540"/>
                    <a:pt x="7076" y="10981"/>
                    <a:pt x="7278" y="11752"/>
                  </a:cubicBezTo>
                  <a:cubicBezTo>
                    <a:pt x="7480" y="12524"/>
                    <a:pt x="6874" y="13626"/>
                    <a:pt x="5865" y="14397"/>
                  </a:cubicBezTo>
                  <a:cubicBezTo>
                    <a:pt x="4856" y="15169"/>
                    <a:pt x="3443" y="15609"/>
                    <a:pt x="2332" y="16160"/>
                  </a:cubicBezTo>
                  <a:cubicBezTo>
                    <a:pt x="1222" y="16711"/>
                    <a:pt x="415" y="17373"/>
                    <a:pt x="112" y="18254"/>
                  </a:cubicBezTo>
                  <a:cubicBezTo>
                    <a:pt x="-191" y="19136"/>
                    <a:pt x="11" y="20238"/>
                    <a:pt x="2130" y="20789"/>
                  </a:cubicBezTo>
                  <a:cubicBezTo>
                    <a:pt x="4250" y="21340"/>
                    <a:pt x="8288" y="21340"/>
                    <a:pt x="11517" y="21120"/>
                  </a:cubicBezTo>
                  <a:cubicBezTo>
                    <a:pt x="14747" y="20899"/>
                    <a:pt x="17170" y="20458"/>
                    <a:pt x="19592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9810750" y="6845300"/>
              <a:ext cx="11430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0" y="4526"/>
                    <a:pt x="8800" y="9051"/>
                    <a:pt x="12400" y="12651"/>
                  </a:cubicBezTo>
                  <a:cubicBezTo>
                    <a:pt x="16000" y="16251"/>
                    <a:pt x="18800" y="1892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9778455" y="6843304"/>
              <a:ext cx="222796" cy="249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08" fill="norm" stroke="1" extrusionOk="0">
                  <a:moveTo>
                    <a:pt x="21449" y="171"/>
                  </a:moveTo>
                  <a:cubicBezTo>
                    <a:pt x="20023" y="-10"/>
                    <a:pt x="18596" y="-192"/>
                    <a:pt x="16966" y="443"/>
                  </a:cubicBezTo>
                  <a:cubicBezTo>
                    <a:pt x="15336" y="1079"/>
                    <a:pt x="13502" y="2531"/>
                    <a:pt x="11260" y="4890"/>
                  </a:cubicBezTo>
                  <a:cubicBezTo>
                    <a:pt x="9019" y="7250"/>
                    <a:pt x="6370" y="10517"/>
                    <a:pt x="4536" y="12695"/>
                  </a:cubicBezTo>
                  <a:cubicBezTo>
                    <a:pt x="2702" y="14874"/>
                    <a:pt x="1683" y="15963"/>
                    <a:pt x="970" y="16961"/>
                  </a:cubicBezTo>
                  <a:cubicBezTo>
                    <a:pt x="257" y="17959"/>
                    <a:pt x="-151" y="18867"/>
                    <a:pt x="53" y="19593"/>
                  </a:cubicBezTo>
                  <a:cubicBezTo>
                    <a:pt x="257" y="20319"/>
                    <a:pt x="1072" y="20863"/>
                    <a:pt x="1887" y="21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9937750" y="7023100"/>
              <a:ext cx="63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10013949" y="690880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9525000" y="7134406"/>
              <a:ext cx="2794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255" y="11918"/>
                    <a:pt x="8509" y="3818"/>
                    <a:pt x="12109" y="1118"/>
                  </a:cubicBezTo>
                  <a:cubicBezTo>
                    <a:pt x="15709" y="-1582"/>
                    <a:pt x="18655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9766725" y="7169150"/>
              <a:ext cx="164675" cy="106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222" fill="norm" stroke="1" extrusionOk="0">
                  <a:moveTo>
                    <a:pt x="2436" y="0"/>
                  </a:moveTo>
                  <a:cubicBezTo>
                    <a:pt x="1606" y="4659"/>
                    <a:pt x="775" y="9318"/>
                    <a:pt x="359" y="13341"/>
                  </a:cubicBezTo>
                  <a:cubicBezTo>
                    <a:pt x="-56" y="17365"/>
                    <a:pt x="-56" y="20753"/>
                    <a:pt x="82" y="21176"/>
                  </a:cubicBezTo>
                  <a:cubicBezTo>
                    <a:pt x="221" y="21600"/>
                    <a:pt x="498" y="19059"/>
                    <a:pt x="1467" y="15247"/>
                  </a:cubicBezTo>
                  <a:cubicBezTo>
                    <a:pt x="2436" y="11435"/>
                    <a:pt x="4098" y="6353"/>
                    <a:pt x="6313" y="3600"/>
                  </a:cubicBezTo>
                  <a:cubicBezTo>
                    <a:pt x="8529" y="847"/>
                    <a:pt x="11298" y="424"/>
                    <a:pt x="13929" y="3388"/>
                  </a:cubicBezTo>
                  <a:cubicBezTo>
                    <a:pt x="16559" y="6353"/>
                    <a:pt x="19052" y="12706"/>
                    <a:pt x="21544" y="19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9982199" y="6889750"/>
              <a:ext cx="218031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600" fill="norm" stroke="1" extrusionOk="0">
                  <a:moveTo>
                    <a:pt x="14060" y="0"/>
                  </a:moveTo>
                  <a:cubicBezTo>
                    <a:pt x="16302" y="1232"/>
                    <a:pt x="18543" y="2463"/>
                    <a:pt x="19868" y="4642"/>
                  </a:cubicBezTo>
                  <a:cubicBezTo>
                    <a:pt x="21192" y="6821"/>
                    <a:pt x="21600" y="9947"/>
                    <a:pt x="19664" y="12600"/>
                  </a:cubicBezTo>
                  <a:cubicBezTo>
                    <a:pt x="17728" y="15253"/>
                    <a:pt x="13449" y="17432"/>
                    <a:pt x="9781" y="18853"/>
                  </a:cubicBezTo>
                  <a:cubicBezTo>
                    <a:pt x="6113" y="20274"/>
                    <a:pt x="3057" y="2093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10439400" y="7131050"/>
              <a:ext cx="1079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10433050" y="7239000"/>
              <a:ext cx="1206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10718799" y="6662285"/>
              <a:ext cx="946151" cy="749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16395"/>
                  </a:moveTo>
                  <a:cubicBezTo>
                    <a:pt x="145" y="17916"/>
                    <a:pt x="290" y="19437"/>
                    <a:pt x="411" y="20350"/>
                  </a:cubicBezTo>
                  <a:cubicBezTo>
                    <a:pt x="532" y="21263"/>
                    <a:pt x="628" y="21567"/>
                    <a:pt x="725" y="21537"/>
                  </a:cubicBezTo>
                  <a:cubicBezTo>
                    <a:pt x="821" y="21506"/>
                    <a:pt x="918" y="21141"/>
                    <a:pt x="1039" y="19924"/>
                  </a:cubicBezTo>
                  <a:cubicBezTo>
                    <a:pt x="1160" y="18707"/>
                    <a:pt x="1305" y="16639"/>
                    <a:pt x="1377" y="14326"/>
                  </a:cubicBezTo>
                  <a:cubicBezTo>
                    <a:pt x="1450" y="12014"/>
                    <a:pt x="1450" y="9459"/>
                    <a:pt x="1426" y="7481"/>
                  </a:cubicBezTo>
                  <a:cubicBezTo>
                    <a:pt x="1401" y="5504"/>
                    <a:pt x="1353" y="4104"/>
                    <a:pt x="1160" y="2948"/>
                  </a:cubicBezTo>
                  <a:cubicBezTo>
                    <a:pt x="966" y="1792"/>
                    <a:pt x="628" y="880"/>
                    <a:pt x="652" y="423"/>
                  </a:cubicBezTo>
                  <a:cubicBezTo>
                    <a:pt x="677" y="-33"/>
                    <a:pt x="1063" y="-33"/>
                    <a:pt x="2199" y="28"/>
                  </a:cubicBezTo>
                  <a:cubicBezTo>
                    <a:pt x="3334" y="89"/>
                    <a:pt x="5219" y="210"/>
                    <a:pt x="7128" y="271"/>
                  </a:cubicBezTo>
                  <a:cubicBezTo>
                    <a:pt x="9036" y="332"/>
                    <a:pt x="10969" y="332"/>
                    <a:pt x="12902" y="332"/>
                  </a:cubicBezTo>
                  <a:cubicBezTo>
                    <a:pt x="14835" y="332"/>
                    <a:pt x="16768" y="332"/>
                    <a:pt x="18217" y="302"/>
                  </a:cubicBezTo>
                  <a:cubicBezTo>
                    <a:pt x="19667" y="271"/>
                    <a:pt x="20634" y="210"/>
                    <a:pt x="21600" y="1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10842872" y="6784887"/>
              <a:ext cx="128932" cy="340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77" fill="norm" stroke="1" extrusionOk="0">
                  <a:moveTo>
                    <a:pt x="4662" y="9006"/>
                  </a:moveTo>
                  <a:cubicBezTo>
                    <a:pt x="4314" y="12606"/>
                    <a:pt x="3966" y="16206"/>
                    <a:pt x="3791" y="18406"/>
                  </a:cubicBezTo>
                  <a:cubicBezTo>
                    <a:pt x="3617" y="20606"/>
                    <a:pt x="3617" y="21406"/>
                    <a:pt x="3791" y="21472"/>
                  </a:cubicBezTo>
                  <a:cubicBezTo>
                    <a:pt x="3966" y="21539"/>
                    <a:pt x="4314" y="20872"/>
                    <a:pt x="3791" y="18406"/>
                  </a:cubicBezTo>
                  <a:cubicBezTo>
                    <a:pt x="3269" y="15939"/>
                    <a:pt x="1875" y="11672"/>
                    <a:pt x="1004" y="8472"/>
                  </a:cubicBezTo>
                  <a:cubicBezTo>
                    <a:pt x="133" y="5272"/>
                    <a:pt x="-215" y="3139"/>
                    <a:pt x="133" y="1806"/>
                  </a:cubicBezTo>
                  <a:cubicBezTo>
                    <a:pt x="482" y="472"/>
                    <a:pt x="1527" y="-61"/>
                    <a:pt x="4488" y="6"/>
                  </a:cubicBezTo>
                  <a:cubicBezTo>
                    <a:pt x="7450" y="72"/>
                    <a:pt x="12327" y="739"/>
                    <a:pt x="15811" y="1739"/>
                  </a:cubicBezTo>
                  <a:cubicBezTo>
                    <a:pt x="19295" y="2739"/>
                    <a:pt x="21385" y="4072"/>
                    <a:pt x="21211" y="5339"/>
                  </a:cubicBezTo>
                  <a:cubicBezTo>
                    <a:pt x="21037" y="6606"/>
                    <a:pt x="18598" y="7806"/>
                    <a:pt x="16159" y="8406"/>
                  </a:cubicBezTo>
                  <a:cubicBezTo>
                    <a:pt x="13720" y="9006"/>
                    <a:pt x="11282" y="9006"/>
                    <a:pt x="10062" y="8672"/>
                  </a:cubicBezTo>
                  <a:cubicBezTo>
                    <a:pt x="8843" y="8339"/>
                    <a:pt x="8843" y="7672"/>
                    <a:pt x="8843" y="70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11026351" y="6751700"/>
              <a:ext cx="117900" cy="174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0949" fill="norm" stroke="1" extrusionOk="0">
                  <a:moveTo>
                    <a:pt x="17392" y="3614"/>
                  </a:moveTo>
                  <a:cubicBezTo>
                    <a:pt x="17392" y="2343"/>
                    <a:pt x="17392" y="1073"/>
                    <a:pt x="16089" y="437"/>
                  </a:cubicBezTo>
                  <a:cubicBezTo>
                    <a:pt x="14785" y="-198"/>
                    <a:pt x="12178" y="-198"/>
                    <a:pt x="9385" y="818"/>
                  </a:cubicBezTo>
                  <a:cubicBezTo>
                    <a:pt x="6592" y="1835"/>
                    <a:pt x="3613" y="3868"/>
                    <a:pt x="1751" y="6155"/>
                  </a:cubicBezTo>
                  <a:cubicBezTo>
                    <a:pt x="-111" y="8442"/>
                    <a:pt x="-856" y="10983"/>
                    <a:pt x="1378" y="13651"/>
                  </a:cubicBezTo>
                  <a:cubicBezTo>
                    <a:pt x="3613" y="16320"/>
                    <a:pt x="8827" y="19115"/>
                    <a:pt x="12551" y="20258"/>
                  </a:cubicBezTo>
                  <a:cubicBezTo>
                    <a:pt x="16275" y="21402"/>
                    <a:pt x="18510" y="20894"/>
                    <a:pt x="20744" y="20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11176000" y="6819899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11245850" y="6870700"/>
              <a:ext cx="762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11337665" y="6826249"/>
              <a:ext cx="116941" cy="271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341" fill="norm" stroke="1" extrusionOk="0">
                  <a:moveTo>
                    <a:pt x="6411" y="3988"/>
                  </a:moveTo>
                  <a:cubicBezTo>
                    <a:pt x="5254" y="7477"/>
                    <a:pt x="4097" y="10966"/>
                    <a:pt x="3325" y="13625"/>
                  </a:cubicBezTo>
                  <a:cubicBezTo>
                    <a:pt x="2554" y="16283"/>
                    <a:pt x="2168" y="18111"/>
                    <a:pt x="1590" y="19440"/>
                  </a:cubicBezTo>
                  <a:cubicBezTo>
                    <a:pt x="1011" y="20769"/>
                    <a:pt x="240" y="21600"/>
                    <a:pt x="47" y="21268"/>
                  </a:cubicBezTo>
                  <a:cubicBezTo>
                    <a:pt x="-146" y="20935"/>
                    <a:pt x="240" y="19440"/>
                    <a:pt x="1397" y="16366"/>
                  </a:cubicBezTo>
                  <a:cubicBezTo>
                    <a:pt x="2554" y="13292"/>
                    <a:pt x="4483" y="8640"/>
                    <a:pt x="6025" y="5815"/>
                  </a:cubicBezTo>
                  <a:cubicBezTo>
                    <a:pt x="7568" y="2991"/>
                    <a:pt x="8725" y="1994"/>
                    <a:pt x="10075" y="1246"/>
                  </a:cubicBezTo>
                  <a:cubicBezTo>
                    <a:pt x="11425" y="498"/>
                    <a:pt x="12968" y="0"/>
                    <a:pt x="14511" y="0"/>
                  </a:cubicBezTo>
                  <a:cubicBezTo>
                    <a:pt x="16054" y="0"/>
                    <a:pt x="17597" y="498"/>
                    <a:pt x="18754" y="1163"/>
                  </a:cubicBezTo>
                  <a:cubicBezTo>
                    <a:pt x="19911" y="1828"/>
                    <a:pt x="20683" y="2658"/>
                    <a:pt x="21068" y="3489"/>
                  </a:cubicBezTo>
                  <a:cubicBezTo>
                    <a:pt x="21454" y="4320"/>
                    <a:pt x="21454" y="5151"/>
                    <a:pt x="20490" y="5982"/>
                  </a:cubicBezTo>
                  <a:cubicBezTo>
                    <a:pt x="19525" y="6812"/>
                    <a:pt x="17597" y="7643"/>
                    <a:pt x="14897" y="7809"/>
                  </a:cubicBezTo>
                  <a:cubicBezTo>
                    <a:pt x="12197" y="7975"/>
                    <a:pt x="8725" y="7477"/>
                    <a:pt x="6990" y="6812"/>
                  </a:cubicBezTo>
                  <a:cubicBezTo>
                    <a:pt x="5254" y="6148"/>
                    <a:pt x="5254" y="5317"/>
                    <a:pt x="5254" y="4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11423649" y="6762186"/>
              <a:ext cx="134983" cy="286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483" fill="norm" stroke="1" extrusionOk="0">
                  <a:moveTo>
                    <a:pt x="10800" y="518"/>
                  </a:moveTo>
                  <a:cubicBezTo>
                    <a:pt x="12436" y="201"/>
                    <a:pt x="14073" y="-117"/>
                    <a:pt x="15545" y="42"/>
                  </a:cubicBezTo>
                  <a:cubicBezTo>
                    <a:pt x="17018" y="201"/>
                    <a:pt x="18327" y="836"/>
                    <a:pt x="19473" y="3059"/>
                  </a:cubicBezTo>
                  <a:cubicBezTo>
                    <a:pt x="20618" y="5283"/>
                    <a:pt x="21600" y="9095"/>
                    <a:pt x="20127" y="12192"/>
                  </a:cubicBezTo>
                  <a:cubicBezTo>
                    <a:pt x="18655" y="15289"/>
                    <a:pt x="14727" y="17671"/>
                    <a:pt x="10964" y="19101"/>
                  </a:cubicBezTo>
                  <a:cubicBezTo>
                    <a:pt x="7200" y="20530"/>
                    <a:pt x="3600" y="21007"/>
                    <a:pt x="0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10985499" y="7105650"/>
              <a:ext cx="4381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17673"/>
                  </a:moveTo>
                  <a:cubicBezTo>
                    <a:pt x="2922" y="19636"/>
                    <a:pt x="5843" y="21600"/>
                    <a:pt x="9443" y="18655"/>
                  </a:cubicBezTo>
                  <a:cubicBezTo>
                    <a:pt x="13043" y="15709"/>
                    <a:pt x="17322" y="78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11129433" y="7255264"/>
              <a:ext cx="157974" cy="144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386" fill="norm" stroke="1" extrusionOk="0">
                  <a:moveTo>
                    <a:pt x="2842" y="412"/>
                  </a:moveTo>
                  <a:cubicBezTo>
                    <a:pt x="1990" y="1664"/>
                    <a:pt x="1137" y="2916"/>
                    <a:pt x="853" y="5890"/>
                  </a:cubicBezTo>
                  <a:cubicBezTo>
                    <a:pt x="569" y="8864"/>
                    <a:pt x="853" y="13560"/>
                    <a:pt x="853" y="16690"/>
                  </a:cubicBezTo>
                  <a:cubicBezTo>
                    <a:pt x="853" y="19821"/>
                    <a:pt x="569" y="21386"/>
                    <a:pt x="284" y="21386"/>
                  </a:cubicBezTo>
                  <a:cubicBezTo>
                    <a:pt x="0" y="21386"/>
                    <a:pt x="-284" y="19821"/>
                    <a:pt x="569" y="16377"/>
                  </a:cubicBezTo>
                  <a:cubicBezTo>
                    <a:pt x="1421" y="12934"/>
                    <a:pt x="3411" y="7612"/>
                    <a:pt x="6111" y="4482"/>
                  </a:cubicBezTo>
                  <a:cubicBezTo>
                    <a:pt x="8811" y="1351"/>
                    <a:pt x="12221" y="412"/>
                    <a:pt x="14637" y="99"/>
                  </a:cubicBezTo>
                  <a:cubicBezTo>
                    <a:pt x="17053" y="-214"/>
                    <a:pt x="18474" y="99"/>
                    <a:pt x="19469" y="2760"/>
                  </a:cubicBezTo>
                  <a:cubicBezTo>
                    <a:pt x="20463" y="5421"/>
                    <a:pt x="21032" y="10429"/>
                    <a:pt x="21174" y="13716"/>
                  </a:cubicBezTo>
                  <a:cubicBezTo>
                    <a:pt x="21316" y="17003"/>
                    <a:pt x="21032" y="18569"/>
                    <a:pt x="20748" y="201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0" y="5933254"/>
              <a:ext cx="628650" cy="613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21517"/>
                  </a:moveTo>
                  <a:cubicBezTo>
                    <a:pt x="1164" y="19587"/>
                    <a:pt x="2327" y="17657"/>
                    <a:pt x="3600" y="15319"/>
                  </a:cubicBezTo>
                  <a:cubicBezTo>
                    <a:pt x="4873" y="12981"/>
                    <a:pt x="6255" y="10235"/>
                    <a:pt x="7600" y="7933"/>
                  </a:cubicBezTo>
                  <a:cubicBezTo>
                    <a:pt x="8945" y="5632"/>
                    <a:pt x="10255" y="3777"/>
                    <a:pt x="11055" y="2589"/>
                  </a:cubicBezTo>
                  <a:cubicBezTo>
                    <a:pt x="11855" y="1402"/>
                    <a:pt x="12145" y="882"/>
                    <a:pt x="12436" y="511"/>
                  </a:cubicBezTo>
                  <a:cubicBezTo>
                    <a:pt x="12727" y="140"/>
                    <a:pt x="13018" y="-83"/>
                    <a:pt x="13309" y="28"/>
                  </a:cubicBezTo>
                  <a:cubicBezTo>
                    <a:pt x="13600" y="140"/>
                    <a:pt x="13891" y="585"/>
                    <a:pt x="14618" y="1995"/>
                  </a:cubicBezTo>
                  <a:cubicBezTo>
                    <a:pt x="15345" y="3406"/>
                    <a:pt x="16509" y="5781"/>
                    <a:pt x="17673" y="8193"/>
                  </a:cubicBezTo>
                  <a:cubicBezTo>
                    <a:pt x="18836" y="10606"/>
                    <a:pt x="20000" y="13055"/>
                    <a:pt x="20655" y="14799"/>
                  </a:cubicBezTo>
                  <a:cubicBezTo>
                    <a:pt x="21309" y="16544"/>
                    <a:pt x="21455" y="17583"/>
                    <a:pt x="21600" y="186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10834321" y="6681925"/>
              <a:ext cx="125779" cy="122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134" fill="norm" stroke="1" extrusionOk="0">
                  <a:moveTo>
                    <a:pt x="1952" y="9587"/>
                  </a:moveTo>
                  <a:cubicBezTo>
                    <a:pt x="3032" y="8122"/>
                    <a:pt x="4112" y="6658"/>
                    <a:pt x="4832" y="6841"/>
                  </a:cubicBezTo>
                  <a:cubicBezTo>
                    <a:pt x="5552" y="7024"/>
                    <a:pt x="5912" y="8855"/>
                    <a:pt x="5552" y="11051"/>
                  </a:cubicBezTo>
                  <a:cubicBezTo>
                    <a:pt x="5192" y="13248"/>
                    <a:pt x="4112" y="15810"/>
                    <a:pt x="3032" y="17824"/>
                  </a:cubicBezTo>
                  <a:cubicBezTo>
                    <a:pt x="1952" y="19838"/>
                    <a:pt x="872" y="21302"/>
                    <a:pt x="332" y="21119"/>
                  </a:cubicBezTo>
                  <a:cubicBezTo>
                    <a:pt x="-208" y="20936"/>
                    <a:pt x="-208" y="19105"/>
                    <a:pt x="1232" y="15627"/>
                  </a:cubicBezTo>
                  <a:cubicBezTo>
                    <a:pt x="2672" y="12149"/>
                    <a:pt x="5552" y="7024"/>
                    <a:pt x="7712" y="3912"/>
                  </a:cubicBezTo>
                  <a:cubicBezTo>
                    <a:pt x="9872" y="800"/>
                    <a:pt x="11312" y="-298"/>
                    <a:pt x="12752" y="68"/>
                  </a:cubicBezTo>
                  <a:cubicBezTo>
                    <a:pt x="14192" y="434"/>
                    <a:pt x="15632" y="2265"/>
                    <a:pt x="17072" y="5010"/>
                  </a:cubicBezTo>
                  <a:cubicBezTo>
                    <a:pt x="18512" y="7756"/>
                    <a:pt x="19952" y="11417"/>
                    <a:pt x="21392" y="150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11354742" y="6700194"/>
              <a:ext cx="113359" cy="94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86" fill="norm" stroke="1" extrusionOk="0">
                  <a:moveTo>
                    <a:pt x="5822" y="6986"/>
                  </a:moveTo>
                  <a:cubicBezTo>
                    <a:pt x="4622" y="9386"/>
                    <a:pt x="3422" y="11786"/>
                    <a:pt x="2222" y="14666"/>
                  </a:cubicBezTo>
                  <a:cubicBezTo>
                    <a:pt x="1022" y="17546"/>
                    <a:pt x="-178" y="20906"/>
                    <a:pt x="22" y="21146"/>
                  </a:cubicBezTo>
                  <a:cubicBezTo>
                    <a:pt x="222" y="21386"/>
                    <a:pt x="1822" y="18506"/>
                    <a:pt x="3622" y="14906"/>
                  </a:cubicBezTo>
                  <a:cubicBezTo>
                    <a:pt x="5422" y="11306"/>
                    <a:pt x="7422" y="6986"/>
                    <a:pt x="9422" y="4106"/>
                  </a:cubicBezTo>
                  <a:cubicBezTo>
                    <a:pt x="11422" y="1226"/>
                    <a:pt x="13422" y="-214"/>
                    <a:pt x="15022" y="26"/>
                  </a:cubicBezTo>
                  <a:cubicBezTo>
                    <a:pt x="16622" y="266"/>
                    <a:pt x="17822" y="2186"/>
                    <a:pt x="18822" y="6026"/>
                  </a:cubicBezTo>
                  <a:cubicBezTo>
                    <a:pt x="19822" y="9866"/>
                    <a:pt x="20622" y="15626"/>
                    <a:pt x="21422" y="21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5270500" y="7880350"/>
              <a:ext cx="2095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5251450" y="7969250"/>
              <a:ext cx="2349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43" y="15300"/>
                    <a:pt x="11286" y="9000"/>
                    <a:pt x="14886" y="5400"/>
                  </a:cubicBezTo>
                  <a:cubicBezTo>
                    <a:pt x="18486" y="1800"/>
                    <a:pt x="20043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5849525" y="7569200"/>
              <a:ext cx="1427576" cy="585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08" fill="norm" stroke="1" extrusionOk="0">
                  <a:moveTo>
                    <a:pt x="365" y="16783"/>
                  </a:moveTo>
                  <a:cubicBezTo>
                    <a:pt x="461" y="17715"/>
                    <a:pt x="557" y="18647"/>
                    <a:pt x="621" y="19347"/>
                  </a:cubicBezTo>
                  <a:cubicBezTo>
                    <a:pt x="685" y="20046"/>
                    <a:pt x="717" y="20512"/>
                    <a:pt x="781" y="20901"/>
                  </a:cubicBezTo>
                  <a:cubicBezTo>
                    <a:pt x="845" y="21289"/>
                    <a:pt x="941" y="21600"/>
                    <a:pt x="1020" y="21483"/>
                  </a:cubicBezTo>
                  <a:cubicBezTo>
                    <a:pt x="1100" y="21367"/>
                    <a:pt x="1164" y="20823"/>
                    <a:pt x="1180" y="19308"/>
                  </a:cubicBezTo>
                  <a:cubicBezTo>
                    <a:pt x="1196" y="17793"/>
                    <a:pt x="1164" y="15306"/>
                    <a:pt x="1068" y="12898"/>
                  </a:cubicBezTo>
                  <a:cubicBezTo>
                    <a:pt x="972" y="10489"/>
                    <a:pt x="813" y="8158"/>
                    <a:pt x="637" y="6565"/>
                  </a:cubicBezTo>
                  <a:cubicBezTo>
                    <a:pt x="461" y="4973"/>
                    <a:pt x="270" y="4118"/>
                    <a:pt x="142" y="3419"/>
                  </a:cubicBezTo>
                  <a:cubicBezTo>
                    <a:pt x="14" y="2719"/>
                    <a:pt x="-50" y="2176"/>
                    <a:pt x="46" y="1904"/>
                  </a:cubicBezTo>
                  <a:cubicBezTo>
                    <a:pt x="142" y="1632"/>
                    <a:pt x="397" y="1632"/>
                    <a:pt x="1100" y="1748"/>
                  </a:cubicBezTo>
                  <a:cubicBezTo>
                    <a:pt x="1803" y="1865"/>
                    <a:pt x="2954" y="2098"/>
                    <a:pt x="4088" y="2176"/>
                  </a:cubicBezTo>
                  <a:cubicBezTo>
                    <a:pt x="5222" y="2253"/>
                    <a:pt x="6341" y="2176"/>
                    <a:pt x="7587" y="2098"/>
                  </a:cubicBezTo>
                  <a:cubicBezTo>
                    <a:pt x="8833" y="2020"/>
                    <a:pt x="10207" y="1942"/>
                    <a:pt x="11517" y="1904"/>
                  </a:cubicBezTo>
                  <a:cubicBezTo>
                    <a:pt x="12827" y="1865"/>
                    <a:pt x="14073" y="1865"/>
                    <a:pt x="15255" y="1787"/>
                  </a:cubicBezTo>
                  <a:cubicBezTo>
                    <a:pt x="16438" y="1709"/>
                    <a:pt x="17556" y="1554"/>
                    <a:pt x="18594" y="1243"/>
                  </a:cubicBezTo>
                  <a:cubicBezTo>
                    <a:pt x="19633" y="932"/>
                    <a:pt x="20591" y="466"/>
                    <a:pt x="215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6096000" y="7688203"/>
              <a:ext cx="86015" cy="183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079" fill="norm" stroke="1" extrusionOk="0">
                  <a:moveTo>
                    <a:pt x="9257" y="6013"/>
                  </a:moveTo>
                  <a:cubicBezTo>
                    <a:pt x="9257" y="4800"/>
                    <a:pt x="9257" y="3586"/>
                    <a:pt x="8229" y="3829"/>
                  </a:cubicBezTo>
                  <a:cubicBezTo>
                    <a:pt x="7200" y="4072"/>
                    <a:pt x="5143" y="5770"/>
                    <a:pt x="3343" y="8440"/>
                  </a:cubicBezTo>
                  <a:cubicBezTo>
                    <a:pt x="1543" y="11110"/>
                    <a:pt x="0" y="14750"/>
                    <a:pt x="0" y="17056"/>
                  </a:cubicBezTo>
                  <a:cubicBezTo>
                    <a:pt x="0" y="19361"/>
                    <a:pt x="1543" y="20332"/>
                    <a:pt x="3857" y="20818"/>
                  </a:cubicBezTo>
                  <a:cubicBezTo>
                    <a:pt x="6171" y="21303"/>
                    <a:pt x="9257" y="21303"/>
                    <a:pt x="12600" y="19119"/>
                  </a:cubicBezTo>
                  <a:cubicBezTo>
                    <a:pt x="15943" y="16934"/>
                    <a:pt x="19543" y="12566"/>
                    <a:pt x="20571" y="9047"/>
                  </a:cubicBezTo>
                  <a:cubicBezTo>
                    <a:pt x="21600" y="5528"/>
                    <a:pt x="20057" y="2858"/>
                    <a:pt x="18000" y="1402"/>
                  </a:cubicBezTo>
                  <a:cubicBezTo>
                    <a:pt x="15943" y="-54"/>
                    <a:pt x="13371" y="-297"/>
                    <a:pt x="11314" y="310"/>
                  </a:cubicBezTo>
                  <a:cubicBezTo>
                    <a:pt x="9257" y="916"/>
                    <a:pt x="7714" y="2373"/>
                    <a:pt x="6171" y="38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6248400" y="7785100"/>
              <a:ext cx="63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6328642" y="7683500"/>
              <a:ext cx="81244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600" fill="norm" stroke="1" extrusionOk="0">
                  <a:moveTo>
                    <a:pt x="5449" y="0"/>
                  </a:moveTo>
                  <a:cubicBezTo>
                    <a:pt x="3829" y="2640"/>
                    <a:pt x="2209" y="5280"/>
                    <a:pt x="1129" y="7440"/>
                  </a:cubicBezTo>
                  <a:cubicBezTo>
                    <a:pt x="49" y="9600"/>
                    <a:pt x="-491" y="11280"/>
                    <a:pt x="589" y="12000"/>
                  </a:cubicBezTo>
                  <a:cubicBezTo>
                    <a:pt x="1669" y="12720"/>
                    <a:pt x="4369" y="12480"/>
                    <a:pt x="7069" y="12000"/>
                  </a:cubicBezTo>
                  <a:cubicBezTo>
                    <a:pt x="9769" y="11520"/>
                    <a:pt x="12469" y="10800"/>
                    <a:pt x="14899" y="10080"/>
                  </a:cubicBezTo>
                  <a:cubicBezTo>
                    <a:pt x="17329" y="9360"/>
                    <a:pt x="19489" y="8640"/>
                    <a:pt x="20299" y="9360"/>
                  </a:cubicBezTo>
                  <a:cubicBezTo>
                    <a:pt x="21109" y="10080"/>
                    <a:pt x="20569" y="12240"/>
                    <a:pt x="20299" y="14520"/>
                  </a:cubicBezTo>
                  <a:cubicBezTo>
                    <a:pt x="20029" y="16800"/>
                    <a:pt x="20029" y="19200"/>
                    <a:pt x="200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6466595" y="7678371"/>
              <a:ext cx="91947" cy="182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8" h="21214" fill="norm" stroke="1" extrusionOk="0">
                  <a:moveTo>
                    <a:pt x="14986" y="5749"/>
                  </a:moveTo>
                  <a:cubicBezTo>
                    <a:pt x="14517" y="4522"/>
                    <a:pt x="14047" y="3294"/>
                    <a:pt x="12873" y="2313"/>
                  </a:cubicBezTo>
                  <a:cubicBezTo>
                    <a:pt x="11699" y="1331"/>
                    <a:pt x="9821" y="594"/>
                    <a:pt x="7708" y="226"/>
                  </a:cubicBezTo>
                  <a:cubicBezTo>
                    <a:pt x="5595" y="-142"/>
                    <a:pt x="3247" y="-142"/>
                    <a:pt x="1604" y="840"/>
                  </a:cubicBezTo>
                  <a:cubicBezTo>
                    <a:pt x="-40" y="1822"/>
                    <a:pt x="-979" y="3785"/>
                    <a:pt x="1604" y="6117"/>
                  </a:cubicBezTo>
                  <a:cubicBezTo>
                    <a:pt x="4186" y="8449"/>
                    <a:pt x="10291" y="11149"/>
                    <a:pt x="14047" y="12990"/>
                  </a:cubicBezTo>
                  <a:cubicBezTo>
                    <a:pt x="17804" y="14831"/>
                    <a:pt x="19212" y="15813"/>
                    <a:pt x="19917" y="16917"/>
                  </a:cubicBezTo>
                  <a:cubicBezTo>
                    <a:pt x="20621" y="18022"/>
                    <a:pt x="20621" y="19249"/>
                    <a:pt x="19447" y="20108"/>
                  </a:cubicBezTo>
                  <a:cubicBezTo>
                    <a:pt x="18273" y="20967"/>
                    <a:pt x="15925" y="21458"/>
                    <a:pt x="14282" y="21090"/>
                  </a:cubicBezTo>
                  <a:cubicBezTo>
                    <a:pt x="12638" y="20722"/>
                    <a:pt x="11699" y="19494"/>
                    <a:pt x="11464" y="17653"/>
                  </a:cubicBezTo>
                  <a:cubicBezTo>
                    <a:pt x="11230" y="15813"/>
                    <a:pt x="11699" y="13358"/>
                    <a:pt x="12638" y="11640"/>
                  </a:cubicBezTo>
                  <a:cubicBezTo>
                    <a:pt x="13578" y="9922"/>
                    <a:pt x="14986" y="8940"/>
                    <a:pt x="15925" y="7713"/>
                  </a:cubicBezTo>
                  <a:cubicBezTo>
                    <a:pt x="16864" y="6485"/>
                    <a:pt x="17334" y="5013"/>
                    <a:pt x="15925" y="4276"/>
                  </a:cubicBezTo>
                  <a:cubicBezTo>
                    <a:pt x="14517" y="3540"/>
                    <a:pt x="11230" y="3540"/>
                    <a:pt x="8882" y="4031"/>
                  </a:cubicBezTo>
                  <a:cubicBezTo>
                    <a:pt x="6534" y="4522"/>
                    <a:pt x="5125" y="5503"/>
                    <a:pt x="3717" y="6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6635750" y="7702550"/>
              <a:ext cx="1143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00" y="5236"/>
                    <a:pt x="12800" y="10473"/>
                    <a:pt x="16400" y="14073"/>
                  </a:cubicBezTo>
                  <a:cubicBezTo>
                    <a:pt x="20000" y="17673"/>
                    <a:pt x="20800" y="196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6661150" y="7696200"/>
              <a:ext cx="1079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2743"/>
                    <a:pt x="13129" y="5486"/>
                    <a:pt x="9529" y="9086"/>
                  </a:cubicBezTo>
                  <a:cubicBezTo>
                    <a:pt x="5929" y="12686"/>
                    <a:pt x="2965" y="171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6833133" y="7691296"/>
              <a:ext cx="65170" cy="110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0496" fill="norm" stroke="1" extrusionOk="0">
                  <a:moveTo>
                    <a:pt x="16030" y="2088"/>
                  </a:moveTo>
                  <a:cubicBezTo>
                    <a:pt x="12655" y="1696"/>
                    <a:pt x="9280" y="1303"/>
                    <a:pt x="6918" y="2088"/>
                  </a:cubicBezTo>
                  <a:cubicBezTo>
                    <a:pt x="4555" y="2874"/>
                    <a:pt x="3205" y="4837"/>
                    <a:pt x="2192" y="6801"/>
                  </a:cubicBezTo>
                  <a:cubicBezTo>
                    <a:pt x="1180" y="8765"/>
                    <a:pt x="505" y="10728"/>
                    <a:pt x="167" y="12888"/>
                  </a:cubicBezTo>
                  <a:cubicBezTo>
                    <a:pt x="-170" y="15048"/>
                    <a:pt x="-170" y="17405"/>
                    <a:pt x="1855" y="18976"/>
                  </a:cubicBezTo>
                  <a:cubicBezTo>
                    <a:pt x="3880" y="20547"/>
                    <a:pt x="7930" y="21332"/>
                    <a:pt x="11643" y="19172"/>
                  </a:cubicBezTo>
                  <a:cubicBezTo>
                    <a:pt x="15355" y="17012"/>
                    <a:pt x="18730" y="11907"/>
                    <a:pt x="20080" y="8176"/>
                  </a:cubicBezTo>
                  <a:cubicBezTo>
                    <a:pt x="21430" y="4445"/>
                    <a:pt x="20755" y="2088"/>
                    <a:pt x="18730" y="910"/>
                  </a:cubicBezTo>
                  <a:cubicBezTo>
                    <a:pt x="16705" y="-268"/>
                    <a:pt x="13330" y="-268"/>
                    <a:pt x="11305" y="714"/>
                  </a:cubicBezTo>
                  <a:cubicBezTo>
                    <a:pt x="9280" y="1696"/>
                    <a:pt x="8605" y="3659"/>
                    <a:pt x="7930" y="56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6965950" y="7753350"/>
              <a:ext cx="19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6997700" y="7682936"/>
              <a:ext cx="74084" cy="15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383" fill="norm" stroke="1" extrusionOk="0">
                  <a:moveTo>
                    <a:pt x="19800" y="967"/>
                  </a:moveTo>
                  <a:cubicBezTo>
                    <a:pt x="16800" y="375"/>
                    <a:pt x="13800" y="-217"/>
                    <a:pt x="11100" y="79"/>
                  </a:cubicBezTo>
                  <a:cubicBezTo>
                    <a:pt x="8400" y="375"/>
                    <a:pt x="6000" y="1558"/>
                    <a:pt x="5400" y="2890"/>
                  </a:cubicBezTo>
                  <a:cubicBezTo>
                    <a:pt x="4800" y="4221"/>
                    <a:pt x="6000" y="5701"/>
                    <a:pt x="9000" y="7772"/>
                  </a:cubicBezTo>
                  <a:cubicBezTo>
                    <a:pt x="12000" y="9843"/>
                    <a:pt x="16800" y="12506"/>
                    <a:pt x="19200" y="14578"/>
                  </a:cubicBezTo>
                  <a:cubicBezTo>
                    <a:pt x="21600" y="16649"/>
                    <a:pt x="21600" y="18128"/>
                    <a:pt x="19200" y="19312"/>
                  </a:cubicBezTo>
                  <a:cubicBezTo>
                    <a:pt x="16800" y="20495"/>
                    <a:pt x="12000" y="21383"/>
                    <a:pt x="8400" y="21383"/>
                  </a:cubicBezTo>
                  <a:cubicBezTo>
                    <a:pt x="4800" y="21383"/>
                    <a:pt x="2400" y="20495"/>
                    <a:pt x="0" y="196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6978650" y="7670800"/>
              <a:ext cx="1587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4400"/>
                    <a:pt x="11520" y="7200"/>
                    <a:pt x="15120" y="3600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7150100" y="7655245"/>
              <a:ext cx="114300" cy="139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0" y="2369"/>
                  </a:moveTo>
                  <a:cubicBezTo>
                    <a:pt x="1600" y="1402"/>
                    <a:pt x="3200" y="435"/>
                    <a:pt x="5000" y="112"/>
                  </a:cubicBezTo>
                  <a:cubicBezTo>
                    <a:pt x="6800" y="-210"/>
                    <a:pt x="8800" y="112"/>
                    <a:pt x="10600" y="1724"/>
                  </a:cubicBezTo>
                  <a:cubicBezTo>
                    <a:pt x="12400" y="3336"/>
                    <a:pt x="14000" y="6238"/>
                    <a:pt x="14000" y="8494"/>
                  </a:cubicBezTo>
                  <a:cubicBezTo>
                    <a:pt x="14000" y="10751"/>
                    <a:pt x="12400" y="12363"/>
                    <a:pt x="10600" y="13975"/>
                  </a:cubicBezTo>
                  <a:cubicBezTo>
                    <a:pt x="8800" y="15587"/>
                    <a:pt x="6800" y="17199"/>
                    <a:pt x="6600" y="18489"/>
                  </a:cubicBezTo>
                  <a:cubicBezTo>
                    <a:pt x="6400" y="19778"/>
                    <a:pt x="8000" y="20745"/>
                    <a:pt x="10800" y="21068"/>
                  </a:cubicBezTo>
                  <a:cubicBezTo>
                    <a:pt x="13600" y="21390"/>
                    <a:pt x="17600" y="21068"/>
                    <a:pt x="21600" y="207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6140450" y="7940410"/>
              <a:ext cx="844550" cy="47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0" y="21248"/>
                  </a:moveTo>
                  <a:cubicBezTo>
                    <a:pt x="1732" y="18431"/>
                    <a:pt x="3465" y="15613"/>
                    <a:pt x="5386" y="12326"/>
                  </a:cubicBezTo>
                  <a:cubicBezTo>
                    <a:pt x="7308" y="9039"/>
                    <a:pt x="9420" y="5283"/>
                    <a:pt x="11558" y="2935"/>
                  </a:cubicBezTo>
                  <a:cubicBezTo>
                    <a:pt x="13696" y="587"/>
                    <a:pt x="15862" y="-352"/>
                    <a:pt x="17540" y="118"/>
                  </a:cubicBezTo>
                  <a:cubicBezTo>
                    <a:pt x="19218" y="587"/>
                    <a:pt x="20409" y="2465"/>
                    <a:pt x="21600" y="4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6584950" y="8026400"/>
              <a:ext cx="2540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6692355" y="8017562"/>
              <a:ext cx="69387" cy="10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0762" fill="norm" stroke="1" extrusionOk="0">
                  <a:moveTo>
                    <a:pt x="5881" y="3100"/>
                  </a:moveTo>
                  <a:cubicBezTo>
                    <a:pt x="3340" y="4828"/>
                    <a:pt x="799" y="6556"/>
                    <a:pt x="163" y="9580"/>
                  </a:cubicBezTo>
                  <a:cubicBezTo>
                    <a:pt x="-472" y="12604"/>
                    <a:pt x="799" y="16924"/>
                    <a:pt x="3022" y="19084"/>
                  </a:cubicBezTo>
                  <a:cubicBezTo>
                    <a:pt x="5246" y="21244"/>
                    <a:pt x="8422" y="21244"/>
                    <a:pt x="11599" y="19516"/>
                  </a:cubicBezTo>
                  <a:cubicBezTo>
                    <a:pt x="14775" y="17788"/>
                    <a:pt x="17952" y="14332"/>
                    <a:pt x="19540" y="11524"/>
                  </a:cubicBezTo>
                  <a:cubicBezTo>
                    <a:pt x="21128" y="8716"/>
                    <a:pt x="21128" y="6556"/>
                    <a:pt x="20175" y="4612"/>
                  </a:cubicBezTo>
                  <a:cubicBezTo>
                    <a:pt x="19222" y="2668"/>
                    <a:pt x="17316" y="940"/>
                    <a:pt x="14775" y="292"/>
                  </a:cubicBezTo>
                  <a:cubicBezTo>
                    <a:pt x="12234" y="-356"/>
                    <a:pt x="9057" y="76"/>
                    <a:pt x="6516" y="1588"/>
                  </a:cubicBezTo>
                  <a:cubicBezTo>
                    <a:pt x="3975" y="3100"/>
                    <a:pt x="2069" y="5692"/>
                    <a:pt x="163" y="82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6789800" y="8032750"/>
              <a:ext cx="96530" cy="106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2" h="21343" fill="norm" stroke="1" extrusionOk="0">
                  <a:moveTo>
                    <a:pt x="17199" y="2541"/>
                  </a:moveTo>
                  <a:cubicBezTo>
                    <a:pt x="14949" y="2541"/>
                    <a:pt x="12699" y="2541"/>
                    <a:pt x="9774" y="4447"/>
                  </a:cubicBezTo>
                  <a:cubicBezTo>
                    <a:pt x="6849" y="6353"/>
                    <a:pt x="3249" y="10165"/>
                    <a:pt x="1449" y="13341"/>
                  </a:cubicBezTo>
                  <a:cubicBezTo>
                    <a:pt x="-351" y="16518"/>
                    <a:pt x="-351" y="19059"/>
                    <a:pt x="774" y="20329"/>
                  </a:cubicBezTo>
                  <a:cubicBezTo>
                    <a:pt x="1899" y="21600"/>
                    <a:pt x="4149" y="21600"/>
                    <a:pt x="7299" y="20753"/>
                  </a:cubicBezTo>
                  <a:cubicBezTo>
                    <a:pt x="10449" y="19906"/>
                    <a:pt x="14499" y="18212"/>
                    <a:pt x="17199" y="16518"/>
                  </a:cubicBezTo>
                  <a:cubicBezTo>
                    <a:pt x="19899" y="14824"/>
                    <a:pt x="21249" y="13129"/>
                    <a:pt x="20124" y="10376"/>
                  </a:cubicBezTo>
                  <a:cubicBezTo>
                    <a:pt x="18999" y="7624"/>
                    <a:pt x="15399" y="3812"/>
                    <a:pt x="1179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7623469" y="7832400"/>
              <a:ext cx="199731" cy="6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0337" fill="norm" stroke="1" extrusionOk="0">
                  <a:moveTo>
                    <a:pt x="1674" y="13694"/>
                  </a:moveTo>
                  <a:cubicBezTo>
                    <a:pt x="992" y="17178"/>
                    <a:pt x="310" y="20662"/>
                    <a:pt x="82" y="20314"/>
                  </a:cubicBezTo>
                  <a:cubicBezTo>
                    <a:pt x="-145" y="19965"/>
                    <a:pt x="82" y="15785"/>
                    <a:pt x="992" y="11256"/>
                  </a:cubicBezTo>
                  <a:cubicBezTo>
                    <a:pt x="1901" y="6727"/>
                    <a:pt x="3493" y="1849"/>
                    <a:pt x="5880" y="456"/>
                  </a:cubicBezTo>
                  <a:cubicBezTo>
                    <a:pt x="8268" y="-938"/>
                    <a:pt x="11451" y="1152"/>
                    <a:pt x="13724" y="2894"/>
                  </a:cubicBezTo>
                  <a:cubicBezTo>
                    <a:pt x="15998" y="4636"/>
                    <a:pt x="17362" y="6030"/>
                    <a:pt x="18499" y="5681"/>
                  </a:cubicBezTo>
                  <a:cubicBezTo>
                    <a:pt x="19636" y="5333"/>
                    <a:pt x="20546" y="3243"/>
                    <a:pt x="21455" y="11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7649497" y="7969250"/>
              <a:ext cx="173704" cy="55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0957" fill="norm" stroke="1" extrusionOk="0">
                  <a:moveTo>
                    <a:pt x="3399" y="16800"/>
                  </a:moveTo>
                  <a:cubicBezTo>
                    <a:pt x="2358" y="19200"/>
                    <a:pt x="1317" y="21600"/>
                    <a:pt x="667" y="20800"/>
                  </a:cubicBezTo>
                  <a:cubicBezTo>
                    <a:pt x="16" y="20000"/>
                    <a:pt x="-244" y="16000"/>
                    <a:pt x="276" y="12400"/>
                  </a:cubicBezTo>
                  <a:cubicBezTo>
                    <a:pt x="797" y="8800"/>
                    <a:pt x="2098" y="5600"/>
                    <a:pt x="4180" y="5200"/>
                  </a:cubicBezTo>
                  <a:cubicBezTo>
                    <a:pt x="6262" y="4800"/>
                    <a:pt x="9125" y="7200"/>
                    <a:pt x="11207" y="9200"/>
                  </a:cubicBezTo>
                  <a:cubicBezTo>
                    <a:pt x="13289" y="11200"/>
                    <a:pt x="14590" y="12800"/>
                    <a:pt x="16151" y="11200"/>
                  </a:cubicBezTo>
                  <a:cubicBezTo>
                    <a:pt x="17713" y="9600"/>
                    <a:pt x="19534" y="4800"/>
                    <a:pt x="2135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8089976" y="7811782"/>
              <a:ext cx="139625" cy="195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028" fill="norm" stroke="1" extrusionOk="0">
                  <a:moveTo>
                    <a:pt x="21266" y="2590"/>
                  </a:moveTo>
                  <a:cubicBezTo>
                    <a:pt x="20299" y="1681"/>
                    <a:pt x="19332" y="771"/>
                    <a:pt x="18042" y="544"/>
                  </a:cubicBezTo>
                  <a:cubicBezTo>
                    <a:pt x="16753" y="317"/>
                    <a:pt x="15141" y="771"/>
                    <a:pt x="12239" y="2704"/>
                  </a:cubicBezTo>
                  <a:cubicBezTo>
                    <a:pt x="9338" y="4637"/>
                    <a:pt x="5147" y="8047"/>
                    <a:pt x="2729" y="11344"/>
                  </a:cubicBezTo>
                  <a:cubicBezTo>
                    <a:pt x="311" y="14641"/>
                    <a:pt x="-334" y="17824"/>
                    <a:pt x="150" y="19529"/>
                  </a:cubicBezTo>
                  <a:cubicBezTo>
                    <a:pt x="633" y="21235"/>
                    <a:pt x="2245" y="21462"/>
                    <a:pt x="5469" y="20325"/>
                  </a:cubicBezTo>
                  <a:cubicBezTo>
                    <a:pt x="8693" y="19188"/>
                    <a:pt x="13529" y="16687"/>
                    <a:pt x="16430" y="13504"/>
                  </a:cubicBezTo>
                  <a:cubicBezTo>
                    <a:pt x="19332" y="10321"/>
                    <a:pt x="20299" y="6456"/>
                    <a:pt x="20299" y="4068"/>
                  </a:cubicBezTo>
                  <a:cubicBezTo>
                    <a:pt x="20299" y="1681"/>
                    <a:pt x="19332" y="771"/>
                    <a:pt x="18042" y="317"/>
                  </a:cubicBezTo>
                  <a:cubicBezTo>
                    <a:pt x="16753" y="-138"/>
                    <a:pt x="15141" y="-138"/>
                    <a:pt x="14335" y="544"/>
                  </a:cubicBezTo>
                  <a:cubicBezTo>
                    <a:pt x="13529" y="1226"/>
                    <a:pt x="13529" y="2590"/>
                    <a:pt x="13529" y="39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8324850" y="7918450"/>
              <a:ext cx="127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8411768" y="7814923"/>
              <a:ext cx="144509" cy="17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0810" fill="norm" stroke="1" extrusionOk="0">
                  <a:moveTo>
                    <a:pt x="14887" y="3320"/>
                  </a:moveTo>
                  <a:cubicBezTo>
                    <a:pt x="14887" y="2034"/>
                    <a:pt x="14887" y="749"/>
                    <a:pt x="14127" y="234"/>
                  </a:cubicBezTo>
                  <a:cubicBezTo>
                    <a:pt x="13366" y="-280"/>
                    <a:pt x="11845" y="-23"/>
                    <a:pt x="9411" y="1777"/>
                  </a:cubicBezTo>
                  <a:cubicBezTo>
                    <a:pt x="6977" y="3577"/>
                    <a:pt x="3631" y="6920"/>
                    <a:pt x="1806" y="10263"/>
                  </a:cubicBezTo>
                  <a:cubicBezTo>
                    <a:pt x="-20" y="13606"/>
                    <a:pt x="-324" y="16949"/>
                    <a:pt x="284" y="18877"/>
                  </a:cubicBezTo>
                  <a:cubicBezTo>
                    <a:pt x="893" y="20806"/>
                    <a:pt x="2414" y="21320"/>
                    <a:pt x="5761" y="20291"/>
                  </a:cubicBezTo>
                  <a:cubicBezTo>
                    <a:pt x="9107" y="19263"/>
                    <a:pt x="14279" y="16691"/>
                    <a:pt x="17321" y="13863"/>
                  </a:cubicBezTo>
                  <a:cubicBezTo>
                    <a:pt x="20363" y="11034"/>
                    <a:pt x="21276" y="7949"/>
                    <a:pt x="20515" y="5634"/>
                  </a:cubicBezTo>
                  <a:cubicBezTo>
                    <a:pt x="19755" y="3320"/>
                    <a:pt x="17321" y="1777"/>
                    <a:pt x="15344" y="1134"/>
                  </a:cubicBezTo>
                  <a:cubicBezTo>
                    <a:pt x="13366" y="491"/>
                    <a:pt x="11845" y="749"/>
                    <a:pt x="11084" y="1649"/>
                  </a:cubicBezTo>
                  <a:cubicBezTo>
                    <a:pt x="10324" y="2549"/>
                    <a:pt x="10324" y="4091"/>
                    <a:pt x="10324" y="56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8585199" y="7799252"/>
              <a:ext cx="209551" cy="263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21600" y="1939"/>
                  </a:moveTo>
                  <a:cubicBezTo>
                    <a:pt x="20945" y="1253"/>
                    <a:pt x="20291" y="568"/>
                    <a:pt x="18655" y="225"/>
                  </a:cubicBezTo>
                  <a:cubicBezTo>
                    <a:pt x="17018" y="-118"/>
                    <a:pt x="14400" y="-118"/>
                    <a:pt x="12436" y="568"/>
                  </a:cubicBezTo>
                  <a:cubicBezTo>
                    <a:pt x="10473" y="1253"/>
                    <a:pt x="9164" y="2625"/>
                    <a:pt x="8727" y="3739"/>
                  </a:cubicBezTo>
                  <a:cubicBezTo>
                    <a:pt x="8291" y="4853"/>
                    <a:pt x="8727" y="5711"/>
                    <a:pt x="10473" y="7168"/>
                  </a:cubicBezTo>
                  <a:cubicBezTo>
                    <a:pt x="12218" y="8625"/>
                    <a:pt x="15273" y="10682"/>
                    <a:pt x="17127" y="12053"/>
                  </a:cubicBezTo>
                  <a:cubicBezTo>
                    <a:pt x="18982" y="13425"/>
                    <a:pt x="19636" y="14111"/>
                    <a:pt x="19964" y="14968"/>
                  </a:cubicBezTo>
                  <a:cubicBezTo>
                    <a:pt x="20291" y="15825"/>
                    <a:pt x="20291" y="16853"/>
                    <a:pt x="18873" y="17968"/>
                  </a:cubicBezTo>
                  <a:cubicBezTo>
                    <a:pt x="17455" y="19082"/>
                    <a:pt x="14618" y="20282"/>
                    <a:pt x="11782" y="20882"/>
                  </a:cubicBezTo>
                  <a:cubicBezTo>
                    <a:pt x="8945" y="21482"/>
                    <a:pt x="6109" y="21482"/>
                    <a:pt x="4145" y="20968"/>
                  </a:cubicBezTo>
                  <a:cubicBezTo>
                    <a:pt x="2182" y="20453"/>
                    <a:pt x="1091" y="19425"/>
                    <a:pt x="0" y="18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8705850" y="7764109"/>
              <a:ext cx="234950" cy="33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24" fill="norm" stroke="1" extrusionOk="0">
                  <a:moveTo>
                    <a:pt x="0" y="20224"/>
                  </a:moveTo>
                  <a:cubicBezTo>
                    <a:pt x="0" y="13871"/>
                    <a:pt x="0" y="7518"/>
                    <a:pt x="584" y="3706"/>
                  </a:cubicBezTo>
                  <a:cubicBezTo>
                    <a:pt x="1168" y="-105"/>
                    <a:pt x="2335" y="-1376"/>
                    <a:pt x="5935" y="1800"/>
                  </a:cubicBezTo>
                  <a:cubicBezTo>
                    <a:pt x="9535" y="4977"/>
                    <a:pt x="15568" y="12600"/>
                    <a:pt x="21600" y="202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6051550" y="7922355"/>
              <a:ext cx="4000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429" y="12582"/>
                    <a:pt x="6857" y="4867"/>
                    <a:pt x="10457" y="1782"/>
                  </a:cubicBezTo>
                  <a:cubicBezTo>
                    <a:pt x="14057" y="-1304"/>
                    <a:pt x="17829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6838692" y="7893050"/>
              <a:ext cx="343159" cy="12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150" fill="norm" stroke="1" extrusionOk="0">
                  <a:moveTo>
                    <a:pt x="2004" y="10800"/>
                  </a:moveTo>
                  <a:cubicBezTo>
                    <a:pt x="1077" y="14400"/>
                    <a:pt x="149" y="18000"/>
                    <a:pt x="17" y="19800"/>
                  </a:cubicBezTo>
                  <a:cubicBezTo>
                    <a:pt x="-116" y="21600"/>
                    <a:pt x="547" y="21600"/>
                    <a:pt x="2799" y="19800"/>
                  </a:cubicBezTo>
                  <a:cubicBezTo>
                    <a:pt x="5052" y="18000"/>
                    <a:pt x="8895" y="14400"/>
                    <a:pt x="12274" y="10800"/>
                  </a:cubicBezTo>
                  <a:cubicBezTo>
                    <a:pt x="15653" y="7200"/>
                    <a:pt x="18569" y="3600"/>
                    <a:pt x="2148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16" name="Drawing"/>
          <p:cNvGrpSpPr/>
          <p:nvPr/>
        </p:nvGrpSpPr>
        <p:grpSpPr>
          <a:xfrm>
            <a:off x="2139950" y="1524043"/>
            <a:ext cx="10293350" cy="5143457"/>
            <a:chOff x="0" y="0"/>
            <a:chExt cx="10293350" cy="5143456"/>
          </a:xfrm>
        </p:grpSpPr>
        <p:sp>
          <p:nvSpPr>
            <p:cNvPr id="3098" name="Line"/>
            <p:cNvSpPr/>
            <p:nvPr/>
          </p:nvSpPr>
          <p:spPr>
            <a:xfrm>
              <a:off x="158749" y="277893"/>
              <a:ext cx="188130" cy="556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493" fill="norm" stroke="1" extrusionOk="0">
                  <a:moveTo>
                    <a:pt x="9257" y="4229"/>
                  </a:moveTo>
                  <a:cubicBezTo>
                    <a:pt x="9020" y="6275"/>
                    <a:pt x="8782" y="8320"/>
                    <a:pt x="8664" y="11061"/>
                  </a:cubicBezTo>
                  <a:cubicBezTo>
                    <a:pt x="8545" y="13802"/>
                    <a:pt x="8545" y="17238"/>
                    <a:pt x="8545" y="19161"/>
                  </a:cubicBezTo>
                  <a:cubicBezTo>
                    <a:pt x="8545" y="21084"/>
                    <a:pt x="8545" y="21493"/>
                    <a:pt x="8308" y="21493"/>
                  </a:cubicBezTo>
                  <a:cubicBezTo>
                    <a:pt x="8070" y="21493"/>
                    <a:pt x="7596" y="21084"/>
                    <a:pt x="6646" y="19488"/>
                  </a:cubicBezTo>
                  <a:cubicBezTo>
                    <a:pt x="5697" y="17893"/>
                    <a:pt x="4273" y="15111"/>
                    <a:pt x="3086" y="12248"/>
                  </a:cubicBezTo>
                  <a:cubicBezTo>
                    <a:pt x="1899" y="9384"/>
                    <a:pt x="949" y="6438"/>
                    <a:pt x="712" y="4557"/>
                  </a:cubicBezTo>
                  <a:cubicBezTo>
                    <a:pt x="475" y="2675"/>
                    <a:pt x="949" y="1857"/>
                    <a:pt x="1543" y="1284"/>
                  </a:cubicBezTo>
                  <a:cubicBezTo>
                    <a:pt x="2136" y="711"/>
                    <a:pt x="2848" y="384"/>
                    <a:pt x="4510" y="179"/>
                  </a:cubicBezTo>
                  <a:cubicBezTo>
                    <a:pt x="6171" y="-25"/>
                    <a:pt x="8782" y="-107"/>
                    <a:pt x="11631" y="220"/>
                  </a:cubicBezTo>
                  <a:cubicBezTo>
                    <a:pt x="14479" y="548"/>
                    <a:pt x="17565" y="1284"/>
                    <a:pt x="19345" y="2307"/>
                  </a:cubicBezTo>
                  <a:cubicBezTo>
                    <a:pt x="21125" y="3329"/>
                    <a:pt x="21600" y="4638"/>
                    <a:pt x="20532" y="5784"/>
                  </a:cubicBezTo>
                  <a:cubicBezTo>
                    <a:pt x="19464" y="6929"/>
                    <a:pt x="16853" y="7911"/>
                    <a:pt x="13530" y="8402"/>
                  </a:cubicBezTo>
                  <a:cubicBezTo>
                    <a:pt x="10207" y="8893"/>
                    <a:pt x="6171" y="8893"/>
                    <a:pt x="3798" y="8648"/>
                  </a:cubicBezTo>
                  <a:cubicBezTo>
                    <a:pt x="1424" y="8402"/>
                    <a:pt x="712" y="7911"/>
                    <a:pt x="0" y="7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199760" y="-1"/>
              <a:ext cx="174890" cy="158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033" fill="norm" stroke="1" extrusionOk="0">
                  <a:moveTo>
                    <a:pt x="9010" y="3360"/>
                  </a:moveTo>
                  <a:cubicBezTo>
                    <a:pt x="7189" y="7007"/>
                    <a:pt x="5367" y="10654"/>
                    <a:pt x="3936" y="13178"/>
                  </a:cubicBezTo>
                  <a:cubicBezTo>
                    <a:pt x="2504" y="15703"/>
                    <a:pt x="1463" y="17106"/>
                    <a:pt x="813" y="17106"/>
                  </a:cubicBezTo>
                  <a:cubicBezTo>
                    <a:pt x="162" y="17106"/>
                    <a:pt x="-98" y="15703"/>
                    <a:pt x="32" y="12898"/>
                  </a:cubicBezTo>
                  <a:cubicBezTo>
                    <a:pt x="162" y="10093"/>
                    <a:pt x="683" y="5885"/>
                    <a:pt x="2114" y="3220"/>
                  </a:cubicBezTo>
                  <a:cubicBezTo>
                    <a:pt x="3545" y="555"/>
                    <a:pt x="5888" y="-567"/>
                    <a:pt x="8230" y="275"/>
                  </a:cubicBezTo>
                  <a:cubicBezTo>
                    <a:pt x="10572" y="1116"/>
                    <a:pt x="12914" y="3921"/>
                    <a:pt x="15126" y="7708"/>
                  </a:cubicBezTo>
                  <a:cubicBezTo>
                    <a:pt x="17338" y="11495"/>
                    <a:pt x="19420" y="16264"/>
                    <a:pt x="21502" y="210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469900" y="444456"/>
              <a:ext cx="177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1013178" y="276607"/>
              <a:ext cx="151084" cy="236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380" fill="norm" stroke="1" extrusionOk="0">
                  <a:moveTo>
                    <a:pt x="18778" y="1395"/>
                  </a:moveTo>
                  <a:cubicBezTo>
                    <a:pt x="17610" y="822"/>
                    <a:pt x="16443" y="248"/>
                    <a:pt x="15129" y="57"/>
                  </a:cubicBezTo>
                  <a:cubicBezTo>
                    <a:pt x="13816" y="-134"/>
                    <a:pt x="12356" y="57"/>
                    <a:pt x="9875" y="2160"/>
                  </a:cubicBezTo>
                  <a:cubicBezTo>
                    <a:pt x="7394" y="4262"/>
                    <a:pt x="3891" y="8277"/>
                    <a:pt x="1994" y="11526"/>
                  </a:cubicBezTo>
                  <a:cubicBezTo>
                    <a:pt x="97" y="14776"/>
                    <a:pt x="-195" y="17261"/>
                    <a:pt x="97" y="18885"/>
                  </a:cubicBezTo>
                  <a:cubicBezTo>
                    <a:pt x="389" y="20510"/>
                    <a:pt x="1264" y="21275"/>
                    <a:pt x="3600" y="21370"/>
                  </a:cubicBezTo>
                  <a:cubicBezTo>
                    <a:pt x="5935" y="21466"/>
                    <a:pt x="9729" y="20893"/>
                    <a:pt x="13086" y="18885"/>
                  </a:cubicBezTo>
                  <a:cubicBezTo>
                    <a:pt x="16443" y="16878"/>
                    <a:pt x="19362" y="13438"/>
                    <a:pt x="20383" y="10284"/>
                  </a:cubicBezTo>
                  <a:cubicBezTo>
                    <a:pt x="21405" y="7130"/>
                    <a:pt x="20529" y="4262"/>
                    <a:pt x="19362" y="2638"/>
                  </a:cubicBezTo>
                  <a:cubicBezTo>
                    <a:pt x="18194" y="1013"/>
                    <a:pt x="16735" y="631"/>
                    <a:pt x="15421" y="822"/>
                  </a:cubicBezTo>
                  <a:cubicBezTo>
                    <a:pt x="14108" y="1013"/>
                    <a:pt x="12940" y="1778"/>
                    <a:pt x="12502" y="2733"/>
                  </a:cubicBezTo>
                  <a:cubicBezTo>
                    <a:pt x="12064" y="3689"/>
                    <a:pt x="12356" y="4836"/>
                    <a:pt x="12648" y="59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1339850" y="342856"/>
              <a:ext cx="889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7760"/>
                    <a:pt x="7200" y="13920"/>
                    <a:pt x="10800" y="10320"/>
                  </a:cubicBezTo>
                  <a:cubicBezTo>
                    <a:pt x="14400" y="6720"/>
                    <a:pt x="18000" y="33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1444705" y="229503"/>
              <a:ext cx="115036" cy="3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0" h="21544" fill="norm" stroke="1" extrusionOk="0">
                  <a:moveTo>
                    <a:pt x="10600" y="1081"/>
                  </a:moveTo>
                  <a:cubicBezTo>
                    <a:pt x="9483" y="576"/>
                    <a:pt x="8365" y="70"/>
                    <a:pt x="7062" y="7"/>
                  </a:cubicBezTo>
                  <a:cubicBezTo>
                    <a:pt x="5758" y="-56"/>
                    <a:pt x="4269" y="323"/>
                    <a:pt x="2593" y="1397"/>
                  </a:cubicBezTo>
                  <a:cubicBezTo>
                    <a:pt x="917" y="2470"/>
                    <a:pt x="-945" y="4239"/>
                    <a:pt x="545" y="6449"/>
                  </a:cubicBezTo>
                  <a:cubicBezTo>
                    <a:pt x="2034" y="8660"/>
                    <a:pt x="6876" y="11312"/>
                    <a:pt x="10786" y="13397"/>
                  </a:cubicBezTo>
                  <a:cubicBezTo>
                    <a:pt x="14696" y="15481"/>
                    <a:pt x="17676" y="16997"/>
                    <a:pt x="19165" y="18197"/>
                  </a:cubicBezTo>
                  <a:cubicBezTo>
                    <a:pt x="20655" y="19397"/>
                    <a:pt x="20655" y="20281"/>
                    <a:pt x="18793" y="20786"/>
                  </a:cubicBezTo>
                  <a:cubicBezTo>
                    <a:pt x="16931" y="21291"/>
                    <a:pt x="13207" y="21418"/>
                    <a:pt x="9483" y="21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1390650" y="252063"/>
              <a:ext cx="444500" cy="52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20682"/>
                  </a:moveTo>
                  <a:cubicBezTo>
                    <a:pt x="3703" y="13205"/>
                    <a:pt x="7406" y="5728"/>
                    <a:pt x="11006" y="2405"/>
                  </a:cubicBezTo>
                  <a:cubicBezTo>
                    <a:pt x="14606" y="-918"/>
                    <a:pt x="18103" y="-87"/>
                    <a:pt x="21600" y="7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266700" y="1003256"/>
              <a:ext cx="1092200" cy="104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20736"/>
                  </a:moveTo>
                  <a:cubicBezTo>
                    <a:pt x="1256" y="21168"/>
                    <a:pt x="2512" y="21600"/>
                    <a:pt x="3872" y="20736"/>
                  </a:cubicBezTo>
                  <a:cubicBezTo>
                    <a:pt x="5233" y="19872"/>
                    <a:pt x="6698" y="17712"/>
                    <a:pt x="8309" y="15120"/>
                  </a:cubicBezTo>
                  <a:cubicBezTo>
                    <a:pt x="9921" y="12528"/>
                    <a:pt x="11679" y="9504"/>
                    <a:pt x="13395" y="7128"/>
                  </a:cubicBezTo>
                  <a:cubicBezTo>
                    <a:pt x="15112" y="4752"/>
                    <a:pt x="16786" y="3024"/>
                    <a:pt x="18147" y="1944"/>
                  </a:cubicBezTo>
                  <a:cubicBezTo>
                    <a:pt x="19507" y="864"/>
                    <a:pt x="20553" y="43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666749" y="1400475"/>
              <a:ext cx="139701" cy="2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313" fill="norm" stroke="1" extrusionOk="0">
                  <a:moveTo>
                    <a:pt x="21278" y="1238"/>
                  </a:moveTo>
                  <a:cubicBezTo>
                    <a:pt x="19988" y="732"/>
                    <a:pt x="18699" y="225"/>
                    <a:pt x="15636" y="57"/>
                  </a:cubicBezTo>
                  <a:cubicBezTo>
                    <a:pt x="12574" y="-112"/>
                    <a:pt x="7738" y="57"/>
                    <a:pt x="4514" y="1069"/>
                  </a:cubicBezTo>
                  <a:cubicBezTo>
                    <a:pt x="1290" y="2082"/>
                    <a:pt x="-322" y="3938"/>
                    <a:pt x="645" y="5879"/>
                  </a:cubicBezTo>
                  <a:cubicBezTo>
                    <a:pt x="1612" y="7819"/>
                    <a:pt x="5159" y="9844"/>
                    <a:pt x="8382" y="11447"/>
                  </a:cubicBezTo>
                  <a:cubicBezTo>
                    <a:pt x="11606" y="13050"/>
                    <a:pt x="14508" y="14232"/>
                    <a:pt x="15959" y="15244"/>
                  </a:cubicBezTo>
                  <a:cubicBezTo>
                    <a:pt x="17409" y="16257"/>
                    <a:pt x="17409" y="17100"/>
                    <a:pt x="15959" y="18113"/>
                  </a:cubicBezTo>
                  <a:cubicBezTo>
                    <a:pt x="14508" y="19125"/>
                    <a:pt x="11606" y="20307"/>
                    <a:pt x="8705" y="20897"/>
                  </a:cubicBezTo>
                  <a:cubicBezTo>
                    <a:pt x="5803" y="21488"/>
                    <a:pt x="2902" y="21488"/>
                    <a:pt x="1451" y="20644"/>
                  </a:cubicBezTo>
                  <a:cubicBezTo>
                    <a:pt x="0" y="19801"/>
                    <a:pt x="0" y="18113"/>
                    <a:pt x="0" y="16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878245" y="1389681"/>
              <a:ext cx="182206" cy="171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0588" fill="norm" stroke="1" extrusionOk="0">
                  <a:moveTo>
                    <a:pt x="2720" y="14596"/>
                  </a:moveTo>
                  <a:cubicBezTo>
                    <a:pt x="3947" y="14088"/>
                    <a:pt x="5174" y="13579"/>
                    <a:pt x="6524" y="12055"/>
                  </a:cubicBezTo>
                  <a:cubicBezTo>
                    <a:pt x="7874" y="10530"/>
                    <a:pt x="9347" y="7989"/>
                    <a:pt x="10206" y="5702"/>
                  </a:cubicBezTo>
                  <a:cubicBezTo>
                    <a:pt x="11065" y="3415"/>
                    <a:pt x="11311" y="1382"/>
                    <a:pt x="10820" y="492"/>
                  </a:cubicBezTo>
                  <a:cubicBezTo>
                    <a:pt x="10329" y="-397"/>
                    <a:pt x="9102" y="-143"/>
                    <a:pt x="7261" y="1763"/>
                  </a:cubicBezTo>
                  <a:cubicBezTo>
                    <a:pt x="5420" y="3669"/>
                    <a:pt x="2965" y="7227"/>
                    <a:pt x="1493" y="10403"/>
                  </a:cubicBezTo>
                  <a:cubicBezTo>
                    <a:pt x="20" y="13579"/>
                    <a:pt x="-471" y="16375"/>
                    <a:pt x="511" y="18281"/>
                  </a:cubicBezTo>
                  <a:cubicBezTo>
                    <a:pt x="1493" y="20187"/>
                    <a:pt x="3947" y="21203"/>
                    <a:pt x="7629" y="20187"/>
                  </a:cubicBezTo>
                  <a:cubicBezTo>
                    <a:pt x="11311" y="19170"/>
                    <a:pt x="16220" y="16121"/>
                    <a:pt x="21129" y="130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831850" y="1161663"/>
              <a:ext cx="196850" cy="97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3" fill="norm" stroke="1" extrusionOk="0">
                  <a:moveTo>
                    <a:pt x="2090" y="1423"/>
                  </a:moveTo>
                  <a:cubicBezTo>
                    <a:pt x="1394" y="3223"/>
                    <a:pt x="697" y="5023"/>
                    <a:pt x="348" y="7048"/>
                  </a:cubicBezTo>
                  <a:cubicBezTo>
                    <a:pt x="0" y="9073"/>
                    <a:pt x="0" y="11323"/>
                    <a:pt x="0" y="14248"/>
                  </a:cubicBezTo>
                  <a:cubicBezTo>
                    <a:pt x="0" y="17173"/>
                    <a:pt x="0" y="20773"/>
                    <a:pt x="348" y="20773"/>
                  </a:cubicBezTo>
                  <a:cubicBezTo>
                    <a:pt x="697" y="20773"/>
                    <a:pt x="1394" y="17173"/>
                    <a:pt x="2439" y="12898"/>
                  </a:cubicBezTo>
                  <a:cubicBezTo>
                    <a:pt x="3484" y="8623"/>
                    <a:pt x="4877" y="3673"/>
                    <a:pt x="6852" y="1423"/>
                  </a:cubicBezTo>
                  <a:cubicBezTo>
                    <a:pt x="8826" y="-827"/>
                    <a:pt x="11381" y="-377"/>
                    <a:pt x="13935" y="2548"/>
                  </a:cubicBezTo>
                  <a:cubicBezTo>
                    <a:pt x="16490" y="5473"/>
                    <a:pt x="19045" y="10873"/>
                    <a:pt x="21600" y="162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2520950" y="863556"/>
              <a:ext cx="1397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2527300" y="1003256"/>
              <a:ext cx="184150" cy="24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9" fill="norm" stroke="1" extrusionOk="0">
                  <a:moveTo>
                    <a:pt x="0" y="5400"/>
                  </a:moveTo>
                  <a:cubicBezTo>
                    <a:pt x="745" y="12600"/>
                    <a:pt x="1490" y="19800"/>
                    <a:pt x="4221" y="20700"/>
                  </a:cubicBezTo>
                  <a:cubicBezTo>
                    <a:pt x="6952" y="21600"/>
                    <a:pt x="11669" y="16200"/>
                    <a:pt x="14897" y="11700"/>
                  </a:cubicBezTo>
                  <a:cubicBezTo>
                    <a:pt x="18124" y="7200"/>
                    <a:pt x="19862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3995120" y="313376"/>
              <a:ext cx="195216" cy="280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0882" fill="norm" stroke="1" extrusionOk="0">
                  <a:moveTo>
                    <a:pt x="18797" y="2196"/>
                  </a:moveTo>
                  <a:cubicBezTo>
                    <a:pt x="17897" y="1408"/>
                    <a:pt x="16997" y="619"/>
                    <a:pt x="15760" y="225"/>
                  </a:cubicBezTo>
                  <a:cubicBezTo>
                    <a:pt x="14522" y="-169"/>
                    <a:pt x="12947" y="-169"/>
                    <a:pt x="10472" y="1250"/>
                  </a:cubicBezTo>
                  <a:cubicBezTo>
                    <a:pt x="7997" y="2669"/>
                    <a:pt x="4622" y="5507"/>
                    <a:pt x="2485" y="8897"/>
                  </a:cubicBezTo>
                  <a:cubicBezTo>
                    <a:pt x="347" y="12286"/>
                    <a:pt x="-553" y="16228"/>
                    <a:pt x="347" y="18514"/>
                  </a:cubicBezTo>
                  <a:cubicBezTo>
                    <a:pt x="1247" y="20800"/>
                    <a:pt x="3947" y="21431"/>
                    <a:pt x="7547" y="20406"/>
                  </a:cubicBezTo>
                  <a:cubicBezTo>
                    <a:pt x="11147" y="19381"/>
                    <a:pt x="15647" y="16701"/>
                    <a:pt x="18122" y="14178"/>
                  </a:cubicBezTo>
                  <a:cubicBezTo>
                    <a:pt x="20597" y="11656"/>
                    <a:pt x="21047" y="9291"/>
                    <a:pt x="20597" y="7399"/>
                  </a:cubicBezTo>
                  <a:cubicBezTo>
                    <a:pt x="20147" y="5507"/>
                    <a:pt x="18797" y="4088"/>
                    <a:pt x="17560" y="3378"/>
                  </a:cubicBezTo>
                  <a:cubicBezTo>
                    <a:pt x="16322" y="2669"/>
                    <a:pt x="15197" y="2669"/>
                    <a:pt x="13959" y="2669"/>
                  </a:cubicBezTo>
                  <a:cubicBezTo>
                    <a:pt x="12722" y="2669"/>
                    <a:pt x="11372" y="2669"/>
                    <a:pt x="10810" y="3221"/>
                  </a:cubicBezTo>
                  <a:cubicBezTo>
                    <a:pt x="10247" y="3773"/>
                    <a:pt x="10472" y="4876"/>
                    <a:pt x="10697" y="59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4324349" y="444456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4398433" y="285706"/>
              <a:ext cx="160868" cy="277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88" fill="norm" stroke="1" extrusionOk="0">
                  <a:moveTo>
                    <a:pt x="6171" y="0"/>
                  </a:moveTo>
                  <a:cubicBezTo>
                    <a:pt x="6732" y="1636"/>
                    <a:pt x="7293" y="3273"/>
                    <a:pt x="6451" y="6055"/>
                  </a:cubicBezTo>
                  <a:cubicBezTo>
                    <a:pt x="5610" y="8836"/>
                    <a:pt x="3366" y="12764"/>
                    <a:pt x="2103" y="15136"/>
                  </a:cubicBezTo>
                  <a:cubicBezTo>
                    <a:pt x="841" y="17509"/>
                    <a:pt x="561" y="18327"/>
                    <a:pt x="280" y="19145"/>
                  </a:cubicBezTo>
                  <a:cubicBezTo>
                    <a:pt x="0" y="19964"/>
                    <a:pt x="-281" y="20782"/>
                    <a:pt x="561" y="21191"/>
                  </a:cubicBezTo>
                  <a:cubicBezTo>
                    <a:pt x="1402" y="21600"/>
                    <a:pt x="3366" y="21600"/>
                    <a:pt x="7013" y="21109"/>
                  </a:cubicBezTo>
                  <a:cubicBezTo>
                    <a:pt x="10659" y="20618"/>
                    <a:pt x="15989" y="19636"/>
                    <a:pt x="21319" y="186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4508500" y="476206"/>
              <a:ext cx="190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972"/>
                    <a:pt x="4800" y="7945"/>
                    <a:pt x="8400" y="11545"/>
                  </a:cubicBezTo>
                  <a:cubicBezTo>
                    <a:pt x="12000" y="15145"/>
                    <a:pt x="16800" y="1837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4652551" y="290374"/>
              <a:ext cx="128999" cy="344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184" fill="norm" stroke="1" extrusionOk="0">
                  <a:moveTo>
                    <a:pt x="20895" y="494"/>
                  </a:moveTo>
                  <a:cubicBezTo>
                    <a:pt x="16781" y="103"/>
                    <a:pt x="12666" y="-287"/>
                    <a:pt x="8895" y="299"/>
                  </a:cubicBezTo>
                  <a:cubicBezTo>
                    <a:pt x="5124" y="884"/>
                    <a:pt x="1695" y="2446"/>
                    <a:pt x="495" y="4267"/>
                  </a:cubicBezTo>
                  <a:cubicBezTo>
                    <a:pt x="-705" y="6089"/>
                    <a:pt x="324" y="8171"/>
                    <a:pt x="3066" y="10318"/>
                  </a:cubicBezTo>
                  <a:cubicBezTo>
                    <a:pt x="5809" y="12465"/>
                    <a:pt x="10266" y="14677"/>
                    <a:pt x="12666" y="16173"/>
                  </a:cubicBezTo>
                  <a:cubicBezTo>
                    <a:pt x="15066" y="17670"/>
                    <a:pt x="15409" y="18450"/>
                    <a:pt x="15066" y="19101"/>
                  </a:cubicBezTo>
                  <a:cubicBezTo>
                    <a:pt x="14724" y="19752"/>
                    <a:pt x="13695" y="20272"/>
                    <a:pt x="11981" y="20662"/>
                  </a:cubicBezTo>
                  <a:cubicBezTo>
                    <a:pt x="10266" y="21053"/>
                    <a:pt x="7866" y="21313"/>
                    <a:pt x="5981" y="21118"/>
                  </a:cubicBezTo>
                  <a:cubicBezTo>
                    <a:pt x="4095" y="20923"/>
                    <a:pt x="2724" y="20272"/>
                    <a:pt x="2209" y="18971"/>
                  </a:cubicBezTo>
                  <a:cubicBezTo>
                    <a:pt x="1695" y="17670"/>
                    <a:pt x="2038" y="15718"/>
                    <a:pt x="4266" y="13441"/>
                  </a:cubicBezTo>
                  <a:cubicBezTo>
                    <a:pt x="6495" y="11164"/>
                    <a:pt x="10609" y="8561"/>
                    <a:pt x="13181" y="6740"/>
                  </a:cubicBezTo>
                  <a:cubicBezTo>
                    <a:pt x="15752" y="4918"/>
                    <a:pt x="16781" y="3877"/>
                    <a:pt x="17466" y="2966"/>
                  </a:cubicBezTo>
                  <a:cubicBezTo>
                    <a:pt x="18152" y="2055"/>
                    <a:pt x="18495" y="1274"/>
                    <a:pt x="17809" y="1014"/>
                  </a:cubicBezTo>
                  <a:cubicBezTo>
                    <a:pt x="17124" y="754"/>
                    <a:pt x="15409" y="1014"/>
                    <a:pt x="13524" y="1470"/>
                  </a:cubicBezTo>
                  <a:cubicBezTo>
                    <a:pt x="11638" y="1925"/>
                    <a:pt x="9581" y="2576"/>
                    <a:pt x="7524" y="32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5130800" y="450806"/>
              <a:ext cx="260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8" y="16000"/>
                    <a:pt x="10537" y="10400"/>
                    <a:pt x="14137" y="6800"/>
                  </a:cubicBezTo>
                  <a:cubicBezTo>
                    <a:pt x="17737" y="3200"/>
                    <a:pt x="19668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5509361" y="278905"/>
              <a:ext cx="155966" cy="304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1269" fill="norm" stroke="1" extrusionOk="0">
                  <a:moveTo>
                    <a:pt x="17996" y="3583"/>
                  </a:moveTo>
                  <a:cubicBezTo>
                    <a:pt x="18837" y="2251"/>
                    <a:pt x="19679" y="920"/>
                    <a:pt x="19398" y="328"/>
                  </a:cubicBezTo>
                  <a:cubicBezTo>
                    <a:pt x="19118" y="-264"/>
                    <a:pt x="17715" y="-116"/>
                    <a:pt x="14910" y="1289"/>
                  </a:cubicBezTo>
                  <a:cubicBezTo>
                    <a:pt x="12105" y="2695"/>
                    <a:pt x="7897" y="5358"/>
                    <a:pt x="4952" y="8687"/>
                  </a:cubicBezTo>
                  <a:cubicBezTo>
                    <a:pt x="2006" y="12015"/>
                    <a:pt x="323" y="16010"/>
                    <a:pt x="43" y="18303"/>
                  </a:cubicBezTo>
                  <a:cubicBezTo>
                    <a:pt x="-238" y="20596"/>
                    <a:pt x="884" y="21188"/>
                    <a:pt x="2848" y="21262"/>
                  </a:cubicBezTo>
                  <a:cubicBezTo>
                    <a:pt x="4811" y="21336"/>
                    <a:pt x="7617" y="20892"/>
                    <a:pt x="10983" y="19117"/>
                  </a:cubicBezTo>
                  <a:cubicBezTo>
                    <a:pt x="14349" y="17341"/>
                    <a:pt x="18276" y="14235"/>
                    <a:pt x="19819" y="11350"/>
                  </a:cubicBezTo>
                  <a:cubicBezTo>
                    <a:pt x="21362" y="8465"/>
                    <a:pt x="20520" y="5802"/>
                    <a:pt x="19539" y="4248"/>
                  </a:cubicBezTo>
                  <a:cubicBezTo>
                    <a:pt x="18557" y="2695"/>
                    <a:pt x="17435" y="2251"/>
                    <a:pt x="16172" y="1955"/>
                  </a:cubicBezTo>
                  <a:cubicBezTo>
                    <a:pt x="14910" y="1659"/>
                    <a:pt x="13507" y="1511"/>
                    <a:pt x="12526" y="1955"/>
                  </a:cubicBezTo>
                  <a:cubicBezTo>
                    <a:pt x="11544" y="2399"/>
                    <a:pt x="10983" y="3435"/>
                    <a:pt x="10422" y="4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5797550" y="469856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5937250" y="278837"/>
              <a:ext cx="107950" cy="333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35" fill="norm" stroke="1" extrusionOk="0">
                  <a:moveTo>
                    <a:pt x="21185" y="1256"/>
                  </a:moveTo>
                  <a:cubicBezTo>
                    <a:pt x="18693" y="713"/>
                    <a:pt x="16200" y="170"/>
                    <a:pt x="12877" y="34"/>
                  </a:cubicBezTo>
                  <a:cubicBezTo>
                    <a:pt x="9554" y="-102"/>
                    <a:pt x="5400" y="170"/>
                    <a:pt x="2908" y="985"/>
                  </a:cubicBezTo>
                  <a:cubicBezTo>
                    <a:pt x="416" y="1800"/>
                    <a:pt x="-415" y="3158"/>
                    <a:pt x="1454" y="5332"/>
                  </a:cubicBezTo>
                  <a:cubicBezTo>
                    <a:pt x="3323" y="7506"/>
                    <a:pt x="7893" y="10494"/>
                    <a:pt x="11216" y="12668"/>
                  </a:cubicBezTo>
                  <a:cubicBezTo>
                    <a:pt x="14539" y="14841"/>
                    <a:pt x="16616" y="16200"/>
                    <a:pt x="17654" y="17355"/>
                  </a:cubicBezTo>
                  <a:cubicBezTo>
                    <a:pt x="18693" y="18509"/>
                    <a:pt x="18693" y="19460"/>
                    <a:pt x="16823" y="20207"/>
                  </a:cubicBezTo>
                  <a:cubicBezTo>
                    <a:pt x="14954" y="20955"/>
                    <a:pt x="11216" y="21498"/>
                    <a:pt x="8100" y="21430"/>
                  </a:cubicBezTo>
                  <a:cubicBezTo>
                    <a:pt x="4985" y="21362"/>
                    <a:pt x="2493" y="20683"/>
                    <a:pt x="0" y="200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5937250" y="258190"/>
              <a:ext cx="311150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4261" y="12960"/>
                    <a:pt x="8522" y="5400"/>
                    <a:pt x="12122" y="2160"/>
                  </a:cubicBezTo>
                  <a:cubicBezTo>
                    <a:pt x="15722" y="-1080"/>
                    <a:pt x="18661" y="0"/>
                    <a:pt x="21600" y="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3771900" y="781006"/>
              <a:ext cx="2482850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546"/>
                  </a:moveTo>
                  <a:cubicBezTo>
                    <a:pt x="552" y="21073"/>
                    <a:pt x="1105" y="21600"/>
                    <a:pt x="1722" y="21600"/>
                  </a:cubicBezTo>
                  <a:cubicBezTo>
                    <a:pt x="2339" y="21600"/>
                    <a:pt x="3020" y="21073"/>
                    <a:pt x="3701" y="20415"/>
                  </a:cubicBezTo>
                  <a:cubicBezTo>
                    <a:pt x="4383" y="19756"/>
                    <a:pt x="5064" y="18966"/>
                    <a:pt x="5736" y="18307"/>
                  </a:cubicBezTo>
                  <a:cubicBezTo>
                    <a:pt x="6408" y="17649"/>
                    <a:pt x="7071" y="17122"/>
                    <a:pt x="7762" y="16463"/>
                  </a:cubicBezTo>
                  <a:cubicBezTo>
                    <a:pt x="8452" y="15805"/>
                    <a:pt x="9170" y="15015"/>
                    <a:pt x="9916" y="14093"/>
                  </a:cubicBezTo>
                  <a:cubicBezTo>
                    <a:pt x="10662" y="13171"/>
                    <a:pt x="11435" y="12117"/>
                    <a:pt x="12199" y="11063"/>
                  </a:cubicBezTo>
                  <a:cubicBezTo>
                    <a:pt x="12964" y="10010"/>
                    <a:pt x="13719" y="8956"/>
                    <a:pt x="14455" y="8034"/>
                  </a:cubicBezTo>
                  <a:cubicBezTo>
                    <a:pt x="15192" y="7112"/>
                    <a:pt x="15910" y="6322"/>
                    <a:pt x="16582" y="5663"/>
                  </a:cubicBezTo>
                  <a:cubicBezTo>
                    <a:pt x="17254" y="5005"/>
                    <a:pt x="17880" y="4478"/>
                    <a:pt x="18617" y="3820"/>
                  </a:cubicBezTo>
                  <a:cubicBezTo>
                    <a:pt x="19353" y="3161"/>
                    <a:pt x="20201" y="2371"/>
                    <a:pt x="20716" y="1712"/>
                  </a:cubicBezTo>
                  <a:cubicBezTo>
                    <a:pt x="21232" y="1054"/>
                    <a:pt x="21416" y="5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7042150" y="692106"/>
              <a:ext cx="1905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4400"/>
                    <a:pt x="5760" y="7200"/>
                    <a:pt x="9360" y="3600"/>
                  </a:cubicBezTo>
                  <a:cubicBezTo>
                    <a:pt x="12960" y="0"/>
                    <a:pt x="1728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7042150" y="844506"/>
              <a:ext cx="2413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63" y="17280"/>
                    <a:pt x="12126" y="12960"/>
                    <a:pt x="15726" y="9360"/>
                  </a:cubicBezTo>
                  <a:cubicBezTo>
                    <a:pt x="19326" y="5760"/>
                    <a:pt x="20463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7794367" y="401894"/>
              <a:ext cx="127129" cy="221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0" h="21321" fill="norm" stroke="1" extrusionOk="0">
                  <a:moveTo>
                    <a:pt x="14723" y="5931"/>
                  </a:moveTo>
                  <a:cubicBezTo>
                    <a:pt x="15060" y="4912"/>
                    <a:pt x="15397" y="3893"/>
                    <a:pt x="15397" y="2875"/>
                  </a:cubicBezTo>
                  <a:cubicBezTo>
                    <a:pt x="15397" y="1856"/>
                    <a:pt x="15060" y="837"/>
                    <a:pt x="14047" y="327"/>
                  </a:cubicBezTo>
                  <a:cubicBezTo>
                    <a:pt x="13035" y="-182"/>
                    <a:pt x="11347" y="-182"/>
                    <a:pt x="9154" y="939"/>
                  </a:cubicBezTo>
                  <a:cubicBezTo>
                    <a:pt x="6960" y="2060"/>
                    <a:pt x="4260" y="4301"/>
                    <a:pt x="2404" y="7256"/>
                  </a:cubicBezTo>
                  <a:cubicBezTo>
                    <a:pt x="548" y="10210"/>
                    <a:pt x="-465" y="13878"/>
                    <a:pt x="210" y="16629"/>
                  </a:cubicBezTo>
                  <a:cubicBezTo>
                    <a:pt x="885" y="19380"/>
                    <a:pt x="3248" y="21214"/>
                    <a:pt x="7129" y="21316"/>
                  </a:cubicBezTo>
                  <a:cubicBezTo>
                    <a:pt x="11010" y="21418"/>
                    <a:pt x="16410" y="19788"/>
                    <a:pt x="18772" y="17241"/>
                  </a:cubicBezTo>
                  <a:cubicBezTo>
                    <a:pt x="21135" y="14693"/>
                    <a:pt x="20460" y="11229"/>
                    <a:pt x="18435" y="8784"/>
                  </a:cubicBezTo>
                  <a:cubicBezTo>
                    <a:pt x="16410" y="6339"/>
                    <a:pt x="13035" y="4912"/>
                    <a:pt x="10335" y="4199"/>
                  </a:cubicBezTo>
                  <a:cubicBezTo>
                    <a:pt x="7635" y="3486"/>
                    <a:pt x="5610" y="3486"/>
                    <a:pt x="5104" y="3995"/>
                  </a:cubicBezTo>
                  <a:cubicBezTo>
                    <a:pt x="4598" y="4505"/>
                    <a:pt x="5610" y="5524"/>
                    <a:pt x="6623" y="6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8045450" y="533356"/>
              <a:ext cx="317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8190975" y="379480"/>
              <a:ext cx="104328" cy="229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256" fill="norm" stroke="1" extrusionOk="0">
                  <a:moveTo>
                    <a:pt x="16622" y="3082"/>
                  </a:moveTo>
                  <a:cubicBezTo>
                    <a:pt x="17469" y="1904"/>
                    <a:pt x="18316" y="726"/>
                    <a:pt x="17681" y="235"/>
                  </a:cubicBezTo>
                  <a:cubicBezTo>
                    <a:pt x="17046" y="-256"/>
                    <a:pt x="14928" y="-60"/>
                    <a:pt x="11963" y="1609"/>
                  </a:cubicBezTo>
                  <a:cubicBezTo>
                    <a:pt x="8999" y="3279"/>
                    <a:pt x="5187" y="6420"/>
                    <a:pt x="2857" y="9759"/>
                  </a:cubicBezTo>
                  <a:cubicBezTo>
                    <a:pt x="528" y="13097"/>
                    <a:pt x="-319" y="16631"/>
                    <a:pt x="105" y="18693"/>
                  </a:cubicBezTo>
                  <a:cubicBezTo>
                    <a:pt x="528" y="20755"/>
                    <a:pt x="2222" y="21344"/>
                    <a:pt x="4975" y="21246"/>
                  </a:cubicBezTo>
                  <a:cubicBezTo>
                    <a:pt x="7728" y="21148"/>
                    <a:pt x="11540" y="20362"/>
                    <a:pt x="14505" y="18300"/>
                  </a:cubicBezTo>
                  <a:cubicBezTo>
                    <a:pt x="17469" y="16239"/>
                    <a:pt x="19587" y="12900"/>
                    <a:pt x="20434" y="10740"/>
                  </a:cubicBezTo>
                  <a:cubicBezTo>
                    <a:pt x="21281" y="8580"/>
                    <a:pt x="20857" y="7599"/>
                    <a:pt x="19587" y="7206"/>
                  </a:cubicBezTo>
                  <a:cubicBezTo>
                    <a:pt x="18316" y="6813"/>
                    <a:pt x="16199" y="7009"/>
                    <a:pt x="14081" y="7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8346793" y="358644"/>
              <a:ext cx="219357" cy="24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49" fill="norm" stroke="1" extrusionOk="0">
                  <a:moveTo>
                    <a:pt x="339" y="4797"/>
                  </a:moveTo>
                  <a:cubicBezTo>
                    <a:pt x="132" y="3858"/>
                    <a:pt x="-76" y="2919"/>
                    <a:pt x="28" y="1980"/>
                  </a:cubicBezTo>
                  <a:cubicBezTo>
                    <a:pt x="132" y="1041"/>
                    <a:pt x="547" y="102"/>
                    <a:pt x="2105" y="8"/>
                  </a:cubicBezTo>
                  <a:cubicBezTo>
                    <a:pt x="3662" y="-86"/>
                    <a:pt x="6362" y="665"/>
                    <a:pt x="7920" y="2825"/>
                  </a:cubicBezTo>
                  <a:cubicBezTo>
                    <a:pt x="9478" y="4985"/>
                    <a:pt x="9893" y="8554"/>
                    <a:pt x="9270" y="11465"/>
                  </a:cubicBezTo>
                  <a:cubicBezTo>
                    <a:pt x="8647" y="14377"/>
                    <a:pt x="6986" y="16631"/>
                    <a:pt x="5739" y="18227"/>
                  </a:cubicBezTo>
                  <a:cubicBezTo>
                    <a:pt x="4493" y="19824"/>
                    <a:pt x="3662" y="20763"/>
                    <a:pt x="3974" y="21138"/>
                  </a:cubicBezTo>
                  <a:cubicBezTo>
                    <a:pt x="4286" y="21514"/>
                    <a:pt x="5739" y="21326"/>
                    <a:pt x="8855" y="21044"/>
                  </a:cubicBezTo>
                  <a:cubicBezTo>
                    <a:pt x="11970" y="20763"/>
                    <a:pt x="16747" y="20387"/>
                    <a:pt x="21524" y="200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4779398" y="1164107"/>
              <a:ext cx="109710" cy="240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2" h="21001" fill="norm" stroke="1" extrusionOk="0">
                  <a:moveTo>
                    <a:pt x="15435" y="3140"/>
                  </a:moveTo>
                  <a:cubicBezTo>
                    <a:pt x="15821" y="2032"/>
                    <a:pt x="16206" y="925"/>
                    <a:pt x="15242" y="371"/>
                  </a:cubicBezTo>
                  <a:cubicBezTo>
                    <a:pt x="14278" y="-183"/>
                    <a:pt x="11964" y="-183"/>
                    <a:pt x="9456" y="832"/>
                  </a:cubicBezTo>
                  <a:cubicBezTo>
                    <a:pt x="6949" y="1848"/>
                    <a:pt x="4249" y="3879"/>
                    <a:pt x="2321" y="7109"/>
                  </a:cubicBezTo>
                  <a:cubicBezTo>
                    <a:pt x="392" y="10340"/>
                    <a:pt x="-765" y="14771"/>
                    <a:pt x="585" y="17540"/>
                  </a:cubicBezTo>
                  <a:cubicBezTo>
                    <a:pt x="1935" y="20309"/>
                    <a:pt x="5792" y="21417"/>
                    <a:pt x="9842" y="20863"/>
                  </a:cubicBezTo>
                  <a:cubicBezTo>
                    <a:pt x="13892" y="20309"/>
                    <a:pt x="18135" y="18094"/>
                    <a:pt x="19485" y="15140"/>
                  </a:cubicBezTo>
                  <a:cubicBezTo>
                    <a:pt x="20835" y="12186"/>
                    <a:pt x="19292" y="8494"/>
                    <a:pt x="17171" y="6186"/>
                  </a:cubicBezTo>
                  <a:cubicBezTo>
                    <a:pt x="15049" y="3879"/>
                    <a:pt x="12349" y="2955"/>
                    <a:pt x="10035" y="2586"/>
                  </a:cubicBezTo>
                  <a:cubicBezTo>
                    <a:pt x="7721" y="2217"/>
                    <a:pt x="5792" y="2402"/>
                    <a:pt x="5214" y="3232"/>
                  </a:cubicBezTo>
                  <a:cubicBezTo>
                    <a:pt x="4635" y="4063"/>
                    <a:pt x="5406" y="5540"/>
                    <a:pt x="6178" y="70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4997450" y="1295356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5069687" y="1170430"/>
              <a:ext cx="164830" cy="14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0648" fill="norm" stroke="1" extrusionOk="0">
                  <a:moveTo>
                    <a:pt x="13465" y="4206"/>
                  </a:moveTo>
                  <a:cubicBezTo>
                    <a:pt x="12655" y="2706"/>
                    <a:pt x="11845" y="1206"/>
                    <a:pt x="10765" y="456"/>
                  </a:cubicBezTo>
                  <a:cubicBezTo>
                    <a:pt x="9685" y="-294"/>
                    <a:pt x="8335" y="-294"/>
                    <a:pt x="6310" y="1806"/>
                  </a:cubicBezTo>
                  <a:cubicBezTo>
                    <a:pt x="4285" y="3906"/>
                    <a:pt x="1585" y="8106"/>
                    <a:pt x="505" y="11856"/>
                  </a:cubicBezTo>
                  <a:cubicBezTo>
                    <a:pt x="-575" y="15606"/>
                    <a:pt x="-35" y="18906"/>
                    <a:pt x="3205" y="20106"/>
                  </a:cubicBezTo>
                  <a:cubicBezTo>
                    <a:pt x="6445" y="21306"/>
                    <a:pt x="12385" y="20406"/>
                    <a:pt x="16030" y="18456"/>
                  </a:cubicBezTo>
                  <a:cubicBezTo>
                    <a:pt x="19675" y="16506"/>
                    <a:pt x="21025" y="13506"/>
                    <a:pt x="21025" y="10506"/>
                  </a:cubicBezTo>
                  <a:cubicBezTo>
                    <a:pt x="21025" y="7506"/>
                    <a:pt x="19675" y="4506"/>
                    <a:pt x="18325" y="3156"/>
                  </a:cubicBezTo>
                  <a:cubicBezTo>
                    <a:pt x="16975" y="1806"/>
                    <a:pt x="15625" y="2106"/>
                    <a:pt x="14275" y="2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5280153" y="1118499"/>
              <a:ext cx="128313" cy="278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9" h="21527" fill="norm" stroke="1" extrusionOk="0">
                  <a:moveTo>
                    <a:pt x="16685" y="1400"/>
                  </a:moveTo>
                  <a:cubicBezTo>
                    <a:pt x="15335" y="745"/>
                    <a:pt x="13986" y="91"/>
                    <a:pt x="11117" y="9"/>
                  </a:cubicBezTo>
                  <a:cubicBezTo>
                    <a:pt x="8248" y="-73"/>
                    <a:pt x="3860" y="418"/>
                    <a:pt x="1667" y="1072"/>
                  </a:cubicBezTo>
                  <a:cubicBezTo>
                    <a:pt x="-527" y="1727"/>
                    <a:pt x="-527" y="2545"/>
                    <a:pt x="1498" y="3936"/>
                  </a:cubicBezTo>
                  <a:cubicBezTo>
                    <a:pt x="3523" y="5327"/>
                    <a:pt x="7573" y="7291"/>
                    <a:pt x="11285" y="9254"/>
                  </a:cubicBezTo>
                  <a:cubicBezTo>
                    <a:pt x="14998" y="11218"/>
                    <a:pt x="18373" y="13182"/>
                    <a:pt x="19723" y="15145"/>
                  </a:cubicBezTo>
                  <a:cubicBezTo>
                    <a:pt x="21073" y="17109"/>
                    <a:pt x="20398" y="19072"/>
                    <a:pt x="19048" y="20136"/>
                  </a:cubicBezTo>
                  <a:cubicBezTo>
                    <a:pt x="17698" y="21200"/>
                    <a:pt x="15673" y="21363"/>
                    <a:pt x="13648" y="21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5308600" y="1035006"/>
              <a:ext cx="3810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0" y="16591"/>
                    <a:pt x="7440" y="11583"/>
                    <a:pt x="11040" y="7983"/>
                  </a:cubicBezTo>
                  <a:cubicBezTo>
                    <a:pt x="14640" y="4383"/>
                    <a:pt x="18120" y="219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7759700" y="793706"/>
              <a:ext cx="6159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6" y="17723"/>
                    <a:pt x="3711" y="13846"/>
                    <a:pt x="5975" y="10523"/>
                  </a:cubicBezTo>
                  <a:cubicBezTo>
                    <a:pt x="8239" y="7200"/>
                    <a:pt x="10911" y="4431"/>
                    <a:pt x="13584" y="2769"/>
                  </a:cubicBezTo>
                  <a:cubicBezTo>
                    <a:pt x="16256" y="1108"/>
                    <a:pt x="18928" y="55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7851335" y="1041356"/>
              <a:ext cx="154957" cy="150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0979" fill="norm" stroke="1" extrusionOk="0">
                  <a:moveTo>
                    <a:pt x="15627" y="0"/>
                  </a:moveTo>
                  <a:cubicBezTo>
                    <a:pt x="12821" y="0"/>
                    <a:pt x="10016" y="0"/>
                    <a:pt x="7351" y="2219"/>
                  </a:cubicBezTo>
                  <a:cubicBezTo>
                    <a:pt x="4686" y="4438"/>
                    <a:pt x="2162" y="8877"/>
                    <a:pt x="899" y="11984"/>
                  </a:cubicBezTo>
                  <a:cubicBezTo>
                    <a:pt x="-363" y="15090"/>
                    <a:pt x="-363" y="16866"/>
                    <a:pt x="1320" y="18493"/>
                  </a:cubicBezTo>
                  <a:cubicBezTo>
                    <a:pt x="3003" y="20121"/>
                    <a:pt x="6369" y="21600"/>
                    <a:pt x="9876" y="20712"/>
                  </a:cubicBezTo>
                  <a:cubicBezTo>
                    <a:pt x="13382" y="19825"/>
                    <a:pt x="17029" y="16570"/>
                    <a:pt x="18993" y="14203"/>
                  </a:cubicBezTo>
                  <a:cubicBezTo>
                    <a:pt x="20956" y="11836"/>
                    <a:pt x="21237" y="10356"/>
                    <a:pt x="18712" y="8285"/>
                  </a:cubicBezTo>
                  <a:cubicBezTo>
                    <a:pt x="16188" y="6214"/>
                    <a:pt x="10858" y="3551"/>
                    <a:pt x="5528" y="8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8159750" y="1111206"/>
              <a:ext cx="44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8233079" y="1005373"/>
              <a:ext cx="143926" cy="134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081" fill="norm" stroke="1" extrusionOk="0">
                  <a:moveTo>
                    <a:pt x="19579" y="4652"/>
                  </a:moveTo>
                  <a:cubicBezTo>
                    <a:pt x="16232" y="3988"/>
                    <a:pt x="12886" y="3323"/>
                    <a:pt x="9539" y="4154"/>
                  </a:cubicBezTo>
                  <a:cubicBezTo>
                    <a:pt x="6193" y="4985"/>
                    <a:pt x="2846" y="7311"/>
                    <a:pt x="1173" y="10468"/>
                  </a:cubicBezTo>
                  <a:cubicBezTo>
                    <a:pt x="-500" y="13625"/>
                    <a:pt x="-500" y="17612"/>
                    <a:pt x="1934" y="19606"/>
                  </a:cubicBezTo>
                  <a:cubicBezTo>
                    <a:pt x="4368" y="21600"/>
                    <a:pt x="9235" y="21600"/>
                    <a:pt x="12886" y="19440"/>
                  </a:cubicBezTo>
                  <a:cubicBezTo>
                    <a:pt x="16537" y="17280"/>
                    <a:pt x="18970" y="12960"/>
                    <a:pt x="20035" y="9803"/>
                  </a:cubicBezTo>
                  <a:cubicBezTo>
                    <a:pt x="21100" y="6646"/>
                    <a:pt x="20796" y="4652"/>
                    <a:pt x="19579" y="2991"/>
                  </a:cubicBezTo>
                  <a:cubicBezTo>
                    <a:pt x="18362" y="1329"/>
                    <a:pt x="16232" y="0"/>
                    <a:pt x="15624" y="0"/>
                  </a:cubicBezTo>
                  <a:cubicBezTo>
                    <a:pt x="15015" y="0"/>
                    <a:pt x="15928" y="1329"/>
                    <a:pt x="16841" y="26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8426964" y="957583"/>
              <a:ext cx="126487" cy="242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521" fill="norm" stroke="1" extrusionOk="0">
                  <a:moveTo>
                    <a:pt x="20818" y="672"/>
                  </a:moveTo>
                  <a:cubicBezTo>
                    <a:pt x="17334" y="297"/>
                    <a:pt x="13850" y="-79"/>
                    <a:pt x="10366" y="15"/>
                  </a:cubicBezTo>
                  <a:cubicBezTo>
                    <a:pt x="6883" y="109"/>
                    <a:pt x="3399" y="672"/>
                    <a:pt x="1483" y="1424"/>
                  </a:cubicBezTo>
                  <a:cubicBezTo>
                    <a:pt x="-434" y="2175"/>
                    <a:pt x="-782" y="3114"/>
                    <a:pt x="2179" y="5274"/>
                  </a:cubicBezTo>
                  <a:cubicBezTo>
                    <a:pt x="5141" y="7434"/>
                    <a:pt x="11412" y="10815"/>
                    <a:pt x="14721" y="13069"/>
                  </a:cubicBezTo>
                  <a:cubicBezTo>
                    <a:pt x="18031" y="15323"/>
                    <a:pt x="18379" y="16450"/>
                    <a:pt x="18379" y="17483"/>
                  </a:cubicBezTo>
                  <a:cubicBezTo>
                    <a:pt x="18379" y="18516"/>
                    <a:pt x="18031" y="19455"/>
                    <a:pt x="16812" y="20112"/>
                  </a:cubicBezTo>
                  <a:cubicBezTo>
                    <a:pt x="15592" y="20770"/>
                    <a:pt x="13502" y="21145"/>
                    <a:pt x="11412" y="21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8426450" y="876256"/>
              <a:ext cx="2857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" y="19482"/>
                    <a:pt x="320" y="17365"/>
                    <a:pt x="3920" y="13765"/>
                  </a:cubicBezTo>
                  <a:cubicBezTo>
                    <a:pt x="7520" y="10165"/>
                    <a:pt x="14560" y="50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9067800" y="825456"/>
              <a:ext cx="2222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1" y="16200"/>
                    <a:pt x="9463" y="10800"/>
                    <a:pt x="13063" y="7200"/>
                  </a:cubicBezTo>
                  <a:cubicBezTo>
                    <a:pt x="16663" y="3600"/>
                    <a:pt x="19131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9163049" y="965156"/>
              <a:ext cx="19050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10800"/>
                    <a:pt x="12000" y="21600"/>
                    <a:pt x="15600" y="21600"/>
                  </a:cubicBezTo>
                  <a:cubicBezTo>
                    <a:pt x="19200" y="21600"/>
                    <a:pt x="20400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9519162" y="759678"/>
              <a:ext cx="163409" cy="239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0893" fill="norm" stroke="1" extrusionOk="0">
                  <a:moveTo>
                    <a:pt x="19375" y="753"/>
                  </a:moveTo>
                  <a:cubicBezTo>
                    <a:pt x="15595" y="199"/>
                    <a:pt x="11815" y="-355"/>
                    <a:pt x="8710" y="291"/>
                  </a:cubicBezTo>
                  <a:cubicBezTo>
                    <a:pt x="5605" y="937"/>
                    <a:pt x="3175" y="2783"/>
                    <a:pt x="1690" y="5737"/>
                  </a:cubicBezTo>
                  <a:cubicBezTo>
                    <a:pt x="205" y="8691"/>
                    <a:pt x="-335" y="12753"/>
                    <a:pt x="205" y="15614"/>
                  </a:cubicBezTo>
                  <a:cubicBezTo>
                    <a:pt x="745" y="18476"/>
                    <a:pt x="2365" y="20137"/>
                    <a:pt x="5065" y="20691"/>
                  </a:cubicBezTo>
                  <a:cubicBezTo>
                    <a:pt x="7765" y="21245"/>
                    <a:pt x="11545" y="20691"/>
                    <a:pt x="14650" y="18660"/>
                  </a:cubicBezTo>
                  <a:cubicBezTo>
                    <a:pt x="17755" y="16630"/>
                    <a:pt x="20185" y="13122"/>
                    <a:pt x="20725" y="10076"/>
                  </a:cubicBezTo>
                  <a:cubicBezTo>
                    <a:pt x="21265" y="7030"/>
                    <a:pt x="19915" y="4445"/>
                    <a:pt x="17890" y="2968"/>
                  </a:cubicBezTo>
                  <a:cubicBezTo>
                    <a:pt x="15865" y="1491"/>
                    <a:pt x="13165" y="1122"/>
                    <a:pt x="11275" y="1768"/>
                  </a:cubicBezTo>
                  <a:cubicBezTo>
                    <a:pt x="9385" y="2414"/>
                    <a:pt x="8305" y="4076"/>
                    <a:pt x="7765" y="5183"/>
                  </a:cubicBezTo>
                  <a:cubicBezTo>
                    <a:pt x="7225" y="6291"/>
                    <a:pt x="7225" y="6845"/>
                    <a:pt x="7225" y="7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9766300" y="914356"/>
              <a:ext cx="19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9829191" y="742906"/>
              <a:ext cx="191109" cy="312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286" fill="norm" stroke="1" extrusionOk="0">
                  <a:moveTo>
                    <a:pt x="12746" y="0"/>
                  </a:moveTo>
                  <a:cubicBezTo>
                    <a:pt x="10633" y="2592"/>
                    <a:pt x="8520" y="5184"/>
                    <a:pt x="6407" y="7992"/>
                  </a:cubicBezTo>
                  <a:cubicBezTo>
                    <a:pt x="4294" y="10800"/>
                    <a:pt x="2181" y="13824"/>
                    <a:pt x="1007" y="15984"/>
                  </a:cubicBezTo>
                  <a:cubicBezTo>
                    <a:pt x="-167" y="18144"/>
                    <a:pt x="-402" y="19440"/>
                    <a:pt x="772" y="20304"/>
                  </a:cubicBezTo>
                  <a:cubicBezTo>
                    <a:pt x="1946" y="21168"/>
                    <a:pt x="4528" y="21600"/>
                    <a:pt x="8168" y="21024"/>
                  </a:cubicBezTo>
                  <a:cubicBezTo>
                    <a:pt x="11807" y="20448"/>
                    <a:pt x="16502" y="18864"/>
                    <a:pt x="21198" y="17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9912350" y="984206"/>
              <a:ext cx="571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3512"/>
                    <a:pt x="8800" y="7024"/>
                    <a:pt x="5200" y="10624"/>
                  </a:cubicBezTo>
                  <a:cubicBezTo>
                    <a:pt x="1600" y="14224"/>
                    <a:pt x="800" y="179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7467327" y="552406"/>
              <a:ext cx="197124" cy="2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982" fill="norm" stroke="1" extrusionOk="0">
                  <a:moveTo>
                    <a:pt x="2098" y="10800"/>
                  </a:moveTo>
                  <a:cubicBezTo>
                    <a:pt x="949" y="14400"/>
                    <a:pt x="-200" y="18000"/>
                    <a:pt x="30" y="19800"/>
                  </a:cubicBezTo>
                  <a:cubicBezTo>
                    <a:pt x="260" y="21600"/>
                    <a:pt x="1868" y="21600"/>
                    <a:pt x="5660" y="18000"/>
                  </a:cubicBezTo>
                  <a:cubicBezTo>
                    <a:pt x="9451" y="14400"/>
                    <a:pt x="15426" y="7200"/>
                    <a:pt x="214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9328150" y="679406"/>
              <a:ext cx="171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0" y="2344103"/>
              <a:ext cx="69850" cy="640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0" y="820"/>
                  </a:moveTo>
                  <a:cubicBezTo>
                    <a:pt x="0" y="393"/>
                    <a:pt x="0" y="-33"/>
                    <a:pt x="327" y="3"/>
                  </a:cubicBezTo>
                  <a:cubicBezTo>
                    <a:pt x="655" y="38"/>
                    <a:pt x="1309" y="535"/>
                    <a:pt x="2618" y="1956"/>
                  </a:cubicBezTo>
                  <a:cubicBezTo>
                    <a:pt x="3927" y="3378"/>
                    <a:pt x="5891" y="5722"/>
                    <a:pt x="7527" y="7996"/>
                  </a:cubicBezTo>
                  <a:cubicBezTo>
                    <a:pt x="9164" y="10270"/>
                    <a:pt x="10473" y="12472"/>
                    <a:pt x="12109" y="14533"/>
                  </a:cubicBezTo>
                  <a:cubicBezTo>
                    <a:pt x="13745" y="16593"/>
                    <a:pt x="15709" y="18512"/>
                    <a:pt x="17345" y="19755"/>
                  </a:cubicBezTo>
                  <a:cubicBezTo>
                    <a:pt x="18982" y="20999"/>
                    <a:pt x="20291" y="21567"/>
                    <a:pt x="20945" y="21496"/>
                  </a:cubicBezTo>
                  <a:cubicBezTo>
                    <a:pt x="21600" y="21425"/>
                    <a:pt x="21600" y="20714"/>
                    <a:pt x="21600" y="200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197860" y="2432006"/>
              <a:ext cx="322840" cy="411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11" fill="norm" stroke="1" extrusionOk="0">
                  <a:moveTo>
                    <a:pt x="780" y="4320"/>
                  </a:moveTo>
                  <a:cubicBezTo>
                    <a:pt x="498" y="3323"/>
                    <a:pt x="215" y="2326"/>
                    <a:pt x="74" y="2215"/>
                  </a:cubicBezTo>
                  <a:cubicBezTo>
                    <a:pt x="-67" y="2105"/>
                    <a:pt x="-67" y="2880"/>
                    <a:pt x="639" y="5372"/>
                  </a:cubicBezTo>
                  <a:cubicBezTo>
                    <a:pt x="1345" y="7865"/>
                    <a:pt x="2757" y="12074"/>
                    <a:pt x="3886" y="14677"/>
                  </a:cubicBezTo>
                  <a:cubicBezTo>
                    <a:pt x="5015" y="17280"/>
                    <a:pt x="5862" y="18277"/>
                    <a:pt x="6639" y="18886"/>
                  </a:cubicBezTo>
                  <a:cubicBezTo>
                    <a:pt x="7415" y="19495"/>
                    <a:pt x="8121" y="19717"/>
                    <a:pt x="8686" y="19440"/>
                  </a:cubicBezTo>
                  <a:cubicBezTo>
                    <a:pt x="9251" y="19163"/>
                    <a:pt x="9674" y="18388"/>
                    <a:pt x="9886" y="17280"/>
                  </a:cubicBezTo>
                  <a:cubicBezTo>
                    <a:pt x="10098" y="16172"/>
                    <a:pt x="10098" y="14732"/>
                    <a:pt x="10168" y="13514"/>
                  </a:cubicBezTo>
                  <a:cubicBezTo>
                    <a:pt x="10239" y="12295"/>
                    <a:pt x="10380" y="11298"/>
                    <a:pt x="10733" y="11298"/>
                  </a:cubicBezTo>
                  <a:cubicBezTo>
                    <a:pt x="11086" y="11298"/>
                    <a:pt x="11651" y="12295"/>
                    <a:pt x="12357" y="13791"/>
                  </a:cubicBezTo>
                  <a:cubicBezTo>
                    <a:pt x="13062" y="15286"/>
                    <a:pt x="13909" y="17280"/>
                    <a:pt x="14615" y="18554"/>
                  </a:cubicBezTo>
                  <a:cubicBezTo>
                    <a:pt x="15321" y="19828"/>
                    <a:pt x="15886" y="20382"/>
                    <a:pt x="16451" y="20825"/>
                  </a:cubicBezTo>
                  <a:cubicBezTo>
                    <a:pt x="17015" y="21268"/>
                    <a:pt x="17580" y="21600"/>
                    <a:pt x="18145" y="21489"/>
                  </a:cubicBezTo>
                  <a:cubicBezTo>
                    <a:pt x="18709" y="21378"/>
                    <a:pt x="19274" y="20825"/>
                    <a:pt x="19839" y="18831"/>
                  </a:cubicBezTo>
                  <a:cubicBezTo>
                    <a:pt x="20404" y="16837"/>
                    <a:pt x="20968" y="13403"/>
                    <a:pt x="21251" y="10025"/>
                  </a:cubicBezTo>
                  <a:cubicBezTo>
                    <a:pt x="21533" y="6646"/>
                    <a:pt x="21533" y="3323"/>
                    <a:pt x="2153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654049" y="2255974"/>
              <a:ext cx="95251" cy="550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673"/>
                  </a:moveTo>
                  <a:cubicBezTo>
                    <a:pt x="0" y="261"/>
                    <a:pt x="0" y="-151"/>
                    <a:pt x="960" y="55"/>
                  </a:cubicBezTo>
                  <a:cubicBezTo>
                    <a:pt x="1920" y="261"/>
                    <a:pt x="3840" y="1086"/>
                    <a:pt x="6000" y="2899"/>
                  </a:cubicBezTo>
                  <a:cubicBezTo>
                    <a:pt x="8160" y="4713"/>
                    <a:pt x="10560" y="7516"/>
                    <a:pt x="12480" y="10113"/>
                  </a:cubicBezTo>
                  <a:cubicBezTo>
                    <a:pt x="14400" y="12710"/>
                    <a:pt x="15840" y="15101"/>
                    <a:pt x="17280" y="16956"/>
                  </a:cubicBezTo>
                  <a:cubicBezTo>
                    <a:pt x="18720" y="18811"/>
                    <a:pt x="20160" y="20130"/>
                    <a:pt x="21600" y="21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1009650" y="2484508"/>
              <a:ext cx="241300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3789" y="11153"/>
                    <a:pt x="7579" y="2153"/>
                    <a:pt x="11179" y="353"/>
                  </a:cubicBezTo>
                  <a:cubicBezTo>
                    <a:pt x="14779" y="-1447"/>
                    <a:pt x="18189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1028700" y="2641556"/>
              <a:ext cx="292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52" y="18720"/>
                    <a:pt x="9704" y="15840"/>
                    <a:pt x="13304" y="12240"/>
                  </a:cubicBezTo>
                  <a:cubicBezTo>
                    <a:pt x="16904" y="8640"/>
                    <a:pt x="19252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1976456" y="2398445"/>
              <a:ext cx="173627" cy="311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6" h="21305" fill="norm" stroke="1" extrusionOk="0">
                  <a:moveTo>
                    <a:pt x="12473" y="1864"/>
                  </a:moveTo>
                  <a:cubicBezTo>
                    <a:pt x="11977" y="1139"/>
                    <a:pt x="11480" y="414"/>
                    <a:pt x="10611" y="124"/>
                  </a:cubicBezTo>
                  <a:cubicBezTo>
                    <a:pt x="9742" y="-166"/>
                    <a:pt x="8501" y="-21"/>
                    <a:pt x="6763" y="1356"/>
                  </a:cubicBezTo>
                  <a:cubicBezTo>
                    <a:pt x="5025" y="2733"/>
                    <a:pt x="2791" y="5343"/>
                    <a:pt x="1425" y="8604"/>
                  </a:cubicBezTo>
                  <a:cubicBezTo>
                    <a:pt x="60" y="11866"/>
                    <a:pt x="-437" y="15780"/>
                    <a:pt x="432" y="18172"/>
                  </a:cubicBezTo>
                  <a:cubicBezTo>
                    <a:pt x="1301" y="20564"/>
                    <a:pt x="3535" y="21434"/>
                    <a:pt x="6887" y="21289"/>
                  </a:cubicBezTo>
                  <a:cubicBezTo>
                    <a:pt x="10239" y="21144"/>
                    <a:pt x="14708" y="19984"/>
                    <a:pt x="17439" y="17447"/>
                  </a:cubicBezTo>
                  <a:cubicBezTo>
                    <a:pt x="20170" y="14911"/>
                    <a:pt x="21163" y="10996"/>
                    <a:pt x="19673" y="8242"/>
                  </a:cubicBezTo>
                  <a:cubicBezTo>
                    <a:pt x="18184" y="5488"/>
                    <a:pt x="14211" y="3893"/>
                    <a:pt x="11604" y="3168"/>
                  </a:cubicBezTo>
                  <a:cubicBezTo>
                    <a:pt x="8997" y="2443"/>
                    <a:pt x="7756" y="2588"/>
                    <a:pt x="7135" y="3023"/>
                  </a:cubicBezTo>
                  <a:cubicBezTo>
                    <a:pt x="6515" y="3458"/>
                    <a:pt x="6515" y="4183"/>
                    <a:pt x="7011" y="4763"/>
                  </a:cubicBezTo>
                  <a:cubicBezTo>
                    <a:pt x="7508" y="5343"/>
                    <a:pt x="8501" y="5778"/>
                    <a:pt x="9494" y="6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2343150" y="2520906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2432844" y="2330406"/>
              <a:ext cx="221456" cy="261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526" fill="norm" stroke="1" extrusionOk="0">
                  <a:moveTo>
                    <a:pt x="6094" y="0"/>
                  </a:moveTo>
                  <a:cubicBezTo>
                    <a:pt x="4449" y="5052"/>
                    <a:pt x="2803" y="10103"/>
                    <a:pt x="1774" y="13152"/>
                  </a:cubicBezTo>
                  <a:cubicBezTo>
                    <a:pt x="746" y="16200"/>
                    <a:pt x="334" y="17245"/>
                    <a:pt x="129" y="18203"/>
                  </a:cubicBezTo>
                  <a:cubicBezTo>
                    <a:pt x="-77" y="19161"/>
                    <a:pt x="-77" y="20032"/>
                    <a:pt x="437" y="20642"/>
                  </a:cubicBezTo>
                  <a:cubicBezTo>
                    <a:pt x="952" y="21252"/>
                    <a:pt x="1980" y="21600"/>
                    <a:pt x="5169" y="21513"/>
                  </a:cubicBezTo>
                  <a:cubicBezTo>
                    <a:pt x="8357" y="21426"/>
                    <a:pt x="13706" y="20903"/>
                    <a:pt x="16792" y="20381"/>
                  </a:cubicBezTo>
                  <a:cubicBezTo>
                    <a:pt x="19877" y="19858"/>
                    <a:pt x="20700" y="19335"/>
                    <a:pt x="21523" y="188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2616200" y="2482806"/>
              <a:ext cx="317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4320"/>
                    <a:pt x="2880" y="8640"/>
                    <a:pt x="6480" y="12240"/>
                  </a:cubicBezTo>
                  <a:cubicBezTo>
                    <a:pt x="10080" y="15840"/>
                    <a:pt x="15840" y="187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8633168" y="2406606"/>
              <a:ext cx="225083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20255" y="0"/>
                  </a:moveTo>
                  <a:cubicBezTo>
                    <a:pt x="18438" y="3800"/>
                    <a:pt x="16621" y="7600"/>
                    <a:pt x="14300" y="10400"/>
                  </a:cubicBezTo>
                  <a:cubicBezTo>
                    <a:pt x="11978" y="13200"/>
                    <a:pt x="9152" y="15000"/>
                    <a:pt x="6931" y="16000"/>
                  </a:cubicBezTo>
                  <a:cubicBezTo>
                    <a:pt x="4711" y="17000"/>
                    <a:pt x="3096" y="17200"/>
                    <a:pt x="1986" y="16800"/>
                  </a:cubicBezTo>
                  <a:cubicBezTo>
                    <a:pt x="875" y="16400"/>
                    <a:pt x="270" y="15400"/>
                    <a:pt x="68" y="14400"/>
                  </a:cubicBezTo>
                  <a:cubicBezTo>
                    <a:pt x="-134" y="13400"/>
                    <a:pt x="68" y="12400"/>
                    <a:pt x="1279" y="11300"/>
                  </a:cubicBezTo>
                  <a:cubicBezTo>
                    <a:pt x="2490" y="10200"/>
                    <a:pt x="4711" y="9000"/>
                    <a:pt x="7638" y="9000"/>
                  </a:cubicBezTo>
                  <a:cubicBezTo>
                    <a:pt x="10565" y="9000"/>
                    <a:pt x="14199" y="10200"/>
                    <a:pt x="16621" y="12500"/>
                  </a:cubicBezTo>
                  <a:cubicBezTo>
                    <a:pt x="19044" y="14800"/>
                    <a:pt x="20255" y="18200"/>
                    <a:pt x="2146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8991599" y="2471552"/>
              <a:ext cx="120651" cy="36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0" fill="norm" stroke="1" extrusionOk="0">
                  <a:moveTo>
                    <a:pt x="0" y="17180"/>
                  </a:moveTo>
                  <a:cubicBezTo>
                    <a:pt x="0" y="11180"/>
                    <a:pt x="0" y="5180"/>
                    <a:pt x="1705" y="2180"/>
                  </a:cubicBezTo>
                  <a:cubicBezTo>
                    <a:pt x="3411" y="-820"/>
                    <a:pt x="6821" y="-820"/>
                    <a:pt x="10421" y="2780"/>
                  </a:cubicBezTo>
                  <a:cubicBezTo>
                    <a:pt x="14021" y="6380"/>
                    <a:pt x="17811" y="13580"/>
                    <a:pt x="21600" y="207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9036049" y="2571706"/>
              <a:ext cx="241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47" y="16200"/>
                    <a:pt x="9095" y="10800"/>
                    <a:pt x="12695" y="7200"/>
                  </a:cubicBezTo>
                  <a:cubicBezTo>
                    <a:pt x="16295" y="3600"/>
                    <a:pt x="18947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9290722" y="2493701"/>
              <a:ext cx="153740" cy="122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3" h="20514" fill="norm" stroke="1" extrusionOk="0">
                  <a:moveTo>
                    <a:pt x="16962" y="302"/>
                  </a:moveTo>
                  <a:cubicBezTo>
                    <a:pt x="13836" y="-52"/>
                    <a:pt x="10709" y="-406"/>
                    <a:pt x="7867" y="1187"/>
                  </a:cubicBezTo>
                  <a:cubicBezTo>
                    <a:pt x="5025" y="2781"/>
                    <a:pt x="2467" y="6322"/>
                    <a:pt x="1046" y="9863"/>
                  </a:cubicBezTo>
                  <a:cubicBezTo>
                    <a:pt x="-375" y="13404"/>
                    <a:pt x="-659" y="16945"/>
                    <a:pt x="2183" y="18892"/>
                  </a:cubicBezTo>
                  <a:cubicBezTo>
                    <a:pt x="5025" y="20840"/>
                    <a:pt x="10994" y="21194"/>
                    <a:pt x="14688" y="19069"/>
                  </a:cubicBezTo>
                  <a:cubicBezTo>
                    <a:pt x="18383" y="16945"/>
                    <a:pt x="19804" y="12342"/>
                    <a:pt x="20373" y="8978"/>
                  </a:cubicBezTo>
                  <a:cubicBezTo>
                    <a:pt x="20941" y="5614"/>
                    <a:pt x="20657" y="3489"/>
                    <a:pt x="19094" y="2604"/>
                  </a:cubicBezTo>
                  <a:cubicBezTo>
                    <a:pt x="17530" y="1719"/>
                    <a:pt x="14688" y="2073"/>
                    <a:pt x="11846" y="2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9569450" y="2559006"/>
              <a:ext cx="44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9695225" y="2427773"/>
              <a:ext cx="134576" cy="163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87" fill="norm" stroke="1" extrusionOk="0">
                  <a:moveTo>
                    <a:pt x="21458" y="11354"/>
                  </a:moveTo>
                  <a:cubicBezTo>
                    <a:pt x="21120" y="9969"/>
                    <a:pt x="20783" y="8585"/>
                    <a:pt x="18421" y="6923"/>
                  </a:cubicBezTo>
                  <a:cubicBezTo>
                    <a:pt x="16058" y="5262"/>
                    <a:pt x="11671" y="3323"/>
                    <a:pt x="8633" y="2492"/>
                  </a:cubicBezTo>
                  <a:cubicBezTo>
                    <a:pt x="5595" y="1662"/>
                    <a:pt x="3908" y="1938"/>
                    <a:pt x="2895" y="2769"/>
                  </a:cubicBezTo>
                  <a:cubicBezTo>
                    <a:pt x="1883" y="3600"/>
                    <a:pt x="1545" y="4985"/>
                    <a:pt x="1039" y="7754"/>
                  </a:cubicBezTo>
                  <a:cubicBezTo>
                    <a:pt x="533" y="10523"/>
                    <a:pt x="-142" y="14677"/>
                    <a:pt x="27" y="17308"/>
                  </a:cubicBezTo>
                  <a:cubicBezTo>
                    <a:pt x="195" y="19938"/>
                    <a:pt x="1208" y="21046"/>
                    <a:pt x="3739" y="21323"/>
                  </a:cubicBezTo>
                  <a:cubicBezTo>
                    <a:pt x="6270" y="21600"/>
                    <a:pt x="10320" y="21046"/>
                    <a:pt x="13020" y="18415"/>
                  </a:cubicBezTo>
                  <a:cubicBezTo>
                    <a:pt x="15721" y="15785"/>
                    <a:pt x="17070" y="11077"/>
                    <a:pt x="17745" y="8031"/>
                  </a:cubicBezTo>
                  <a:cubicBezTo>
                    <a:pt x="18421" y="4985"/>
                    <a:pt x="18421" y="3600"/>
                    <a:pt x="16902" y="2354"/>
                  </a:cubicBezTo>
                  <a:cubicBezTo>
                    <a:pt x="15383" y="1108"/>
                    <a:pt x="12345" y="0"/>
                    <a:pt x="10320" y="0"/>
                  </a:cubicBezTo>
                  <a:cubicBezTo>
                    <a:pt x="8295" y="0"/>
                    <a:pt x="7283" y="1108"/>
                    <a:pt x="7283" y="3046"/>
                  </a:cubicBezTo>
                  <a:cubicBezTo>
                    <a:pt x="7283" y="4985"/>
                    <a:pt x="8295" y="7754"/>
                    <a:pt x="9308" y="10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9880600" y="2453991"/>
              <a:ext cx="130431" cy="26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083" fill="norm" stroke="1" extrusionOk="0">
                  <a:moveTo>
                    <a:pt x="19858" y="5841"/>
                  </a:moveTo>
                  <a:cubicBezTo>
                    <a:pt x="20555" y="4997"/>
                    <a:pt x="21252" y="4154"/>
                    <a:pt x="21426" y="3310"/>
                  </a:cubicBezTo>
                  <a:cubicBezTo>
                    <a:pt x="21600" y="2466"/>
                    <a:pt x="21252" y="1623"/>
                    <a:pt x="20032" y="1032"/>
                  </a:cubicBezTo>
                  <a:cubicBezTo>
                    <a:pt x="18813" y="441"/>
                    <a:pt x="16723" y="104"/>
                    <a:pt x="14458" y="19"/>
                  </a:cubicBezTo>
                  <a:cubicBezTo>
                    <a:pt x="12194" y="-65"/>
                    <a:pt x="9755" y="104"/>
                    <a:pt x="8710" y="1032"/>
                  </a:cubicBezTo>
                  <a:cubicBezTo>
                    <a:pt x="7665" y="1960"/>
                    <a:pt x="8013" y="3647"/>
                    <a:pt x="10103" y="6010"/>
                  </a:cubicBezTo>
                  <a:cubicBezTo>
                    <a:pt x="12194" y="8372"/>
                    <a:pt x="16026" y="11410"/>
                    <a:pt x="18290" y="13941"/>
                  </a:cubicBezTo>
                  <a:cubicBezTo>
                    <a:pt x="20555" y="16472"/>
                    <a:pt x="21252" y="18497"/>
                    <a:pt x="20903" y="19763"/>
                  </a:cubicBezTo>
                  <a:cubicBezTo>
                    <a:pt x="20555" y="21029"/>
                    <a:pt x="19161" y="21535"/>
                    <a:pt x="16026" y="20607"/>
                  </a:cubicBezTo>
                  <a:cubicBezTo>
                    <a:pt x="12890" y="19679"/>
                    <a:pt x="8013" y="17316"/>
                    <a:pt x="5052" y="15376"/>
                  </a:cubicBezTo>
                  <a:cubicBezTo>
                    <a:pt x="2090" y="13435"/>
                    <a:pt x="1045" y="11916"/>
                    <a:pt x="0" y="10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9880599" y="2461676"/>
              <a:ext cx="273051" cy="33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08" fill="norm" stroke="1" extrusionOk="0">
                  <a:moveTo>
                    <a:pt x="0" y="20308"/>
                  </a:moveTo>
                  <a:cubicBezTo>
                    <a:pt x="1340" y="12684"/>
                    <a:pt x="2679" y="5061"/>
                    <a:pt x="5609" y="1884"/>
                  </a:cubicBezTo>
                  <a:cubicBezTo>
                    <a:pt x="8540" y="-1292"/>
                    <a:pt x="13060" y="-21"/>
                    <a:pt x="15991" y="2520"/>
                  </a:cubicBezTo>
                  <a:cubicBezTo>
                    <a:pt x="18921" y="5061"/>
                    <a:pt x="20260" y="8873"/>
                    <a:pt x="21600" y="126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8392268" y="3213527"/>
              <a:ext cx="313582" cy="265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98" fill="norm" stroke="1" extrusionOk="0">
                  <a:moveTo>
                    <a:pt x="1037" y="4076"/>
                  </a:moveTo>
                  <a:cubicBezTo>
                    <a:pt x="3791" y="2876"/>
                    <a:pt x="6545" y="1676"/>
                    <a:pt x="9227" y="991"/>
                  </a:cubicBezTo>
                  <a:cubicBezTo>
                    <a:pt x="11909" y="305"/>
                    <a:pt x="14519" y="133"/>
                    <a:pt x="16403" y="48"/>
                  </a:cubicBezTo>
                  <a:cubicBezTo>
                    <a:pt x="18288" y="-38"/>
                    <a:pt x="19447" y="-38"/>
                    <a:pt x="20245" y="305"/>
                  </a:cubicBezTo>
                  <a:cubicBezTo>
                    <a:pt x="21042" y="648"/>
                    <a:pt x="21477" y="1333"/>
                    <a:pt x="21477" y="2191"/>
                  </a:cubicBezTo>
                  <a:cubicBezTo>
                    <a:pt x="21477" y="3048"/>
                    <a:pt x="21042" y="4076"/>
                    <a:pt x="18795" y="5962"/>
                  </a:cubicBezTo>
                  <a:cubicBezTo>
                    <a:pt x="16548" y="7848"/>
                    <a:pt x="12489" y="10591"/>
                    <a:pt x="9227" y="12905"/>
                  </a:cubicBezTo>
                  <a:cubicBezTo>
                    <a:pt x="5966" y="15219"/>
                    <a:pt x="3501" y="17105"/>
                    <a:pt x="1979" y="18476"/>
                  </a:cubicBezTo>
                  <a:cubicBezTo>
                    <a:pt x="457" y="19848"/>
                    <a:pt x="-123" y="20705"/>
                    <a:pt x="22" y="21133"/>
                  </a:cubicBezTo>
                  <a:cubicBezTo>
                    <a:pt x="167" y="21562"/>
                    <a:pt x="1037" y="21562"/>
                    <a:pt x="4226" y="21391"/>
                  </a:cubicBezTo>
                  <a:cubicBezTo>
                    <a:pt x="7415" y="21219"/>
                    <a:pt x="12924" y="20876"/>
                    <a:pt x="16041" y="20705"/>
                  </a:cubicBezTo>
                  <a:cubicBezTo>
                    <a:pt x="19158" y="20533"/>
                    <a:pt x="19882" y="20533"/>
                    <a:pt x="20607" y="20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8648348" y="3371806"/>
              <a:ext cx="228952" cy="143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16527" y="0"/>
                  </a:moveTo>
                  <a:cubicBezTo>
                    <a:pt x="12993" y="6988"/>
                    <a:pt x="9458" y="13976"/>
                    <a:pt x="7200" y="17629"/>
                  </a:cubicBezTo>
                  <a:cubicBezTo>
                    <a:pt x="4942" y="21282"/>
                    <a:pt x="3960" y="21600"/>
                    <a:pt x="2978" y="21600"/>
                  </a:cubicBezTo>
                  <a:cubicBezTo>
                    <a:pt x="1996" y="21600"/>
                    <a:pt x="1015" y="21282"/>
                    <a:pt x="425" y="20329"/>
                  </a:cubicBezTo>
                  <a:cubicBezTo>
                    <a:pt x="-164" y="19376"/>
                    <a:pt x="-360" y="17788"/>
                    <a:pt x="1309" y="16200"/>
                  </a:cubicBezTo>
                  <a:cubicBezTo>
                    <a:pt x="2978" y="14612"/>
                    <a:pt x="6513" y="13024"/>
                    <a:pt x="9262" y="13500"/>
                  </a:cubicBezTo>
                  <a:cubicBezTo>
                    <a:pt x="12011" y="13976"/>
                    <a:pt x="13975" y="16518"/>
                    <a:pt x="15349" y="18265"/>
                  </a:cubicBezTo>
                  <a:cubicBezTo>
                    <a:pt x="16724" y="20012"/>
                    <a:pt x="17509" y="20965"/>
                    <a:pt x="18393" y="21124"/>
                  </a:cubicBezTo>
                  <a:cubicBezTo>
                    <a:pt x="19276" y="21282"/>
                    <a:pt x="20258" y="20647"/>
                    <a:pt x="21240" y="200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8834966" y="3397206"/>
              <a:ext cx="11853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43" y="5268"/>
                    <a:pt x="8486" y="10537"/>
                    <a:pt x="5014" y="13610"/>
                  </a:cubicBezTo>
                  <a:cubicBezTo>
                    <a:pt x="1543" y="16683"/>
                    <a:pt x="1157" y="17561"/>
                    <a:pt x="771" y="18439"/>
                  </a:cubicBezTo>
                  <a:cubicBezTo>
                    <a:pt x="386" y="19317"/>
                    <a:pt x="0" y="20195"/>
                    <a:pt x="0" y="20722"/>
                  </a:cubicBezTo>
                  <a:cubicBezTo>
                    <a:pt x="0" y="21249"/>
                    <a:pt x="386" y="21424"/>
                    <a:pt x="7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7" name="Line"/>
            <p:cNvSpPr/>
            <p:nvPr/>
          </p:nvSpPr>
          <p:spPr>
            <a:xfrm>
              <a:off x="8953499" y="3499748"/>
              <a:ext cx="171451" cy="154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8" fill="norm" stroke="1" extrusionOk="0">
                  <a:moveTo>
                    <a:pt x="0" y="5920"/>
                  </a:moveTo>
                  <a:cubicBezTo>
                    <a:pt x="800" y="4768"/>
                    <a:pt x="1600" y="3616"/>
                    <a:pt x="2400" y="2464"/>
                  </a:cubicBezTo>
                  <a:cubicBezTo>
                    <a:pt x="3200" y="1312"/>
                    <a:pt x="4000" y="160"/>
                    <a:pt x="4933" y="16"/>
                  </a:cubicBezTo>
                  <a:cubicBezTo>
                    <a:pt x="5867" y="-128"/>
                    <a:pt x="6933" y="736"/>
                    <a:pt x="8000" y="1600"/>
                  </a:cubicBezTo>
                  <a:cubicBezTo>
                    <a:pt x="9067" y="2464"/>
                    <a:pt x="10133" y="3328"/>
                    <a:pt x="10133" y="5776"/>
                  </a:cubicBezTo>
                  <a:cubicBezTo>
                    <a:pt x="10133" y="8224"/>
                    <a:pt x="9067" y="12256"/>
                    <a:pt x="7867" y="15280"/>
                  </a:cubicBezTo>
                  <a:cubicBezTo>
                    <a:pt x="6667" y="18304"/>
                    <a:pt x="5333" y="20320"/>
                    <a:pt x="5733" y="20896"/>
                  </a:cubicBezTo>
                  <a:cubicBezTo>
                    <a:pt x="6133" y="21472"/>
                    <a:pt x="8267" y="20608"/>
                    <a:pt x="11200" y="19312"/>
                  </a:cubicBezTo>
                  <a:cubicBezTo>
                    <a:pt x="14133" y="18016"/>
                    <a:pt x="17867" y="16288"/>
                    <a:pt x="21600" y="145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9302750" y="3368813"/>
              <a:ext cx="1270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440" y="11918"/>
                    <a:pt x="2880" y="3818"/>
                    <a:pt x="6480" y="1118"/>
                  </a:cubicBezTo>
                  <a:cubicBezTo>
                    <a:pt x="10080" y="-1582"/>
                    <a:pt x="1584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9295268" y="3479756"/>
              <a:ext cx="153533" cy="3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873" fill="norm" stroke="1" extrusionOk="0">
                  <a:moveTo>
                    <a:pt x="2821" y="0"/>
                  </a:moveTo>
                  <a:cubicBezTo>
                    <a:pt x="1341" y="7200"/>
                    <a:pt x="-138" y="14400"/>
                    <a:pt x="10" y="18000"/>
                  </a:cubicBezTo>
                  <a:cubicBezTo>
                    <a:pt x="158" y="21600"/>
                    <a:pt x="1933" y="21600"/>
                    <a:pt x="5780" y="19200"/>
                  </a:cubicBezTo>
                  <a:cubicBezTo>
                    <a:pt x="9626" y="16800"/>
                    <a:pt x="15544" y="12000"/>
                    <a:pt x="21462" y="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9658349" y="3263856"/>
              <a:ext cx="31388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4000"/>
                    <a:pt x="21600" y="8000"/>
                    <a:pt x="18900" y="11600"/>
                  </a:cubicBezTo>
                  <a:cubicBezTo>
                    <a:pt x="16200" y="15200"/>
                    <a:pt x="8100" y="18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1" name="Line"/>
            <p:cNvSpPr/>
            <p:nvPr/>
          </p:nvSpPr>
          <p:spPr>
            <a:xfrm>
              <a:off x="9753599" y="3479756"/>
              <a:ext cx="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2" name="Line"/>
            <p:cNvSpPr/>
            <p:nvPr/>
          </p:nvSpPr>
          <p:spPr>
            <a:xfrm>
              <a:off x="9913546" y="3276065"/>
              <a:ext cx="144854" cy="362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379" fill="norm" stroke="1" extrusionOk="0">
                  <a:moveTo>
                    <a:pt x="21117" y="6022"/>
                  </a:moveTo>
                  <a:cubicBezTo>
                    <a:pt x="19574" y="4274"/>
                    <a:pt x="18031" y="2526"/>
                    <a:pt x="14946" y="1402"/>
                  </a:cubicBezTo>
                  <a:cubicBezTo>
                    <a:pt x="11860" y="278"/>
                    <a:pt x="7231" y="-221"/>
                    <a:pt x="4146" y="91"/>
                  </a:cubicBezTo>
                  <a:cubicBezTo>
                    <a:pt x="1060" y="403"/>
                    <a:pt x="-483" y="1527"/>
                    <a:pt x="134" y="2526"/>
                  </a:cubicBezTo>
                  <a:cubicBezTo>
                    <a:pt x="751" y="3525"/>
                    <a:pt x="3528" y="4399"/>
                    <a:pt x="6460" y="4836"/>
                  </a:cubicBezTo>
                  <a:cubicBezTo>
                    <a:pt x="9391" y="5273"/>
                    <a:pt x="12477" y="5273"/>
                    <a:pt x="14791" y="5273"/>
                  </a:cubicBezTo>
                  <a:cubicBezTo>
                    <a:pt x="17106" y="5273"/>
                    <a:pt x="18648" y="5273"/>
                    <a:pt x="19420" y="5585"/>
                  </a:cubicBezTo>
                  <a:cubicBezTo>
                    <a:pt x="20191" y="5897"/>
                    <a:pt x="20191" y="6521"/>
                    <a:pt x="18957" y="8456"/>
                  </a:cubicBezTo>
                  <a:cubicBezTo>
                    <a:pt x="17723" y="10392"/>
                    <a:pt x="15254" y="13638"/>
                    <a:pt x="14020" y="16010"/>
                  </a:cubicBezTo>
                  <a:cubicBezTo>
                    <a:pt x="12786" y="18382"/>
                    <a:pt x="12786" y="19881"/>
                    <a:pt x="12786" y="21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3" name="Line"/>
            <p:cNvSpPr/>
            <p:nvPr/>
          </p:nvSpPr>
          <p:spPr>
            <a:xfrm>
              <a:off x="10115550" y="3347133"/>
              <a:ext cx="177800" cy="315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21600" y="1656"/>
                  </a:moveTo>
                  <a:cubicBezTo>
                    <a:pt x="18771" y="1088"/>
                    <a:pt x="15943" y="519"/>
                    <a:pt x="13757" y="235"/>
                  </a:cubicBezTo>
                  <a:cubicBezTo>
                    <a:pt x="11571" y="-49"/>
                    <a:pt x="10029" y="-49"/>
                    <a:pt x="8614" y="93"/>
                  </a:cubicBezTo>
                  <a:cubicBezTo>
                    <a:pt x="7200" y="235"/>
                    <a:pt x="5914" y="519"/>
                    <a:pt x="5271" y="1017"/>
                  </a:cubicBezTo>
                  <a:cubicBezTo>
                    <a:pt x="4629" y="1514"/>
                    <a:pt x="4629" y="2225"/>
                    <a:pt x="6171" y="3930"/>
                  </a:cubicBezTo>
                  <a:cubicBezTo>
                    <a:pt x="7714" y="5635"/>
                    <a:pt x="10800" y="8335"/>
                    <a:pt x="12986" y="10609"/>
                  </a:cubicBezTo>
                  <a:cubicBezTo>
                    <a:pt x="15171" y="12883"/>
                    <a:pt x="16457" y="14730"/>
                    <a:pt x="15814" y="16648"/>
                  </a:cubicBezTo>
                  <a:cubicBezTo>
                    <a:pt x="15171" y="18567"/>
                    <a:pt x="12600" y="20556"/>
                    <a:pt x="9643" y="21054"/>
                  </a:cubicBezTo>
                  <a:cubicBezTo>
                    <a:pt x="6686" y="21551"/>
                    <a:pt x="3343" y="20556"/>
                    <a:pt x="0" y="19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4" name="Line"/>
            <p:cNvSpPr/>
            <p:nvPr/>
          </p:nvSpPr>
          <p:spPr>
            <a:xfrm>
              <a:off x="10204450" y="3333706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5" name="Line"/>
            <p:cNvSpPr/>
            <p:nvPr/>
          </p:nvSpPr>
          <p:spPr>
            <a:xfrm>
              <a:off x="10001250" y="3307205"/>
              <a:ext cx="273050" cy="457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21600" y="1819"/>
                  </a:moveTo>
                  <a:cubicBezTo>
                    <a:pt x="20930" y="1131"/>
                    <a:pt x="20260" y="444"/>
                    <a:pt x="19507" y="150"/>
                  </a:cubicBezTo>
                  <a:cubicBezTo>
                    <a:pt x="18753" y="-145"/>
                    <a:pt x="17916" y="-47"/>
                    <a:pt x="16074" y="837"/>
                  </a:cubicBezTo>
                  <a:cubicBezTo>
                    <a:pt x="14233" y="1720"/>
                    <a:pt x="11386" y="3390"/>
                    <a:pt x="9042" y="5255"/>
                  </a:cubicBezTo>
                  <a:cubicBezTo>
                    <a:pt x="6698" y="7120"/>
                    <a:pt x="4856" y="9182"/>
                    <a:pt x="3767" y="11440"/>
                  </a:cubicBezTo>
                  <a:cubicBezTo>
                    <a:pt x="2679" y="13699"/>
                    <a:pt x="2344" y="16153"/>
                    <a:pt x="3349" y="17920"/>
                  </a:cubicBezTo>
                  <a:cubicBezTo>
                    <a:pt x="4353" y="19688"/>
                    <a:pt x="6698" y="20768"/>
                    <a:pt x="8707" y="21111"/>
                  </a:cubicBezTo>
                  <a:cubicBezTo>
                    <a:pt x="10716" y="21455"/>
                    <a:pt x="12391" y="21062"/>
                    <a:pt x="13730" y="20375"/>
                  </a:cubicBezTo>
                  <a:cubicBezTo>
                    <a:pt x="15070" y="19688"/>
                    <a:pt x="16074" y="18706"/>
                    <a:pt x="16577" y="17871"/>
                  </a:cubicBezTo>
                  <a:cubicBezTo>
                    <a:pt x="17079" y="17037"/>
                    <a:pt x="17079" y="16350"/>
                    <a:pt x="14233" y="15466"/>
                  </a:cubicBezTo>
                  <a:cubicBezTo>
                    <a:pt x="11386" y="14582"/>
                    <a:pt x="5693" y="13502"/>
                    <a:pt x="0" y="124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6" name="Line"/>
            <p:cNvSpPr/>
            <p:nvPr/>
          </p:nvSpPr>
          <p:spPr>
            <a:xfrm>
              <a:off x="3238500" y="2334330"/>
              <a:ext cx="336550" cy="377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17932" y="1586"/>
                  </a:moveTo>
                  <a:cubicBezTo>
                    <a:pt x="18611" y="862"/>
                    <a:pt x="19291" y="138"/>
                    <a:pt x="19426" y="18"/>
                  </a:cubicBezTo>
                  <a:cubicBezTo>
                    <a:pt x="19562" y="-103"/>
                    <a:pt x="19155" y="380"/>
                    <a:pt x="16981" y="1948"/>
                  </a:cubicBezTo>
                  <a:cubicBezTo>
                    <a:pt x="14808" y="3517"/>
                    <a:pt x="10868" y="6172"/>
                    <a:pt x="7879" y="8103"/>
                  </a:cubicBezTo>
                  <a:cubicBezTo>
                    <a:pt x="4891" y="10033"/>
                    <a:pt x="2853" y="11240"/>
                    <a:pt x="1630" y="12145"/>
                  </a:cubicBezTo>
                  <a:cubicBezTo>
                    <a:pt x="408" y="13050"/>
                    <a:pt x="0" y="13653"/>
                    <a:pt x="0" y="14196"/>
                  </a:cubicBezTo>
                  <a:cubicBezTo>
                    <a:pt x="0" y="14739"/>
                    <a:pt x="408" y="15222"/>
                    <a:pt x="2242" y="16006"/>
                  </a:cubicBezTo>
                  <a:cubicBezTo>
                    <a:pt x="4075" y="16791"/>
                    <a:pt x="7336" y="17877"/>
                    <a:pt x="10800" y="18842"/>
                  </a:cubicBezTo>
                  <a:cubicBezTo>
                    <a:pt x="14264" y="19808"/>
                    <a:pt x="17932" y="20652"/>
                    <a:pt x="21600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7" name="Line"/>
            <p:cNvSpPr/>
            <p:nvPr/>
          </p:nvSpPr>
          <p:spPr>
            <a:xfrm>
              <a:off x="4074583" y="2382489"/>
              <a:ext cx="345017" cy="313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1325" y="4696"/>
                  </a:moveTo>
                  <a:cubicBezTo>
                    <a:pt x="1458" y="3971"/>
                    <a:pt x="1590" y="3246"/>
                    <a:pt x="2783" y="2449"/>
                  </a:cubicBezTo>
                  <a:cubicBezTo>
                    <a:pt x="3975" y="1652"/>
                    <a:pt x="6228" y="782"/>
                    <a:pt x="8613" y="347"/>
                  </a:cubicBezTo>
                  <a:cubicBezTo>
                    <a:pt x="10999" y="-88"/>
                    <a:pt x="13517" y="-88"/>
                    <a:pt x="14974" y="202"/>
                  </a:cubicBezTo>
                  <a:cubicBezTo>
                    <a:pt x="16432" y="492"/>
                    <a:pt x="16829" y="1072"/>
                    <a:pt x="16962" y="1724"/>
                  </a:cubicBezTo>
                  <a:cubicBezTo>
                    <a:pt x="17094" y="2376"/>
                    <a:pt x="16962" y="3101"/>
                    <a:pt x="15372" y="4841"/>
                  </a:cubicBezTo>
                  <a:cubicBezTo>
                    <a:pt x="13782" y="6580"/>
                    <a:pt x="10734" y="9335"/>
                    <a:pt x="8150" y="11654"/>
                  </a:cubicBezTo>
                  <a:cubicBezTo>
                    <a:pt x="5566" y="13974"/>
                    <a:pt x="3445" y="15858"/>
                    <a:pt x="2054" y="17380"/>
                  </a:cubicBezTo>
                  <a:cubicBezTo>
                    <a:pt x="663" y="18903"/>
                    <a:pt x="0" y="20062"/>
                    <a:pt x="0" y="20715"/>
                  </a:cubicBezTo>
                  <a:cubicBezTo>
                    <a:pt x="0" y="21367"/>
                    <a:pt x="663" y="21512"/>
                    <a:pt x="2915" y="21440"/>
                  </a:cubicBezTo>
                  <a:cubicBezTo>
                    <a:pt x="5168" y="21367"/>
                    <a:pt x="9011" y="21077"/>
                    <a:pt x="12390" y="20715"/>
                  </a:cubicBezTo>
                  <a:cubicBezTo>
                    <a:pt x="15769" y="20352"/>
                    <a:pt x="18685" y="19917"/>
                    <a:pt x="21600" y="19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8" name="Line"/>
            <p:cNvSpPr/>
            <p:nvPr/>
          </p:nvSpPr>
          <p:spPr>
            <a:xfrm>
              <a:off x="4417397" y="2584406"/>
              <a:ext cx="16730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600" fill="norm" stroke="1" extrusionOk="0">
                  <a:moveTo>
                    <a:pt x="16481" y="0"/>
                  </a:moveTo>
                  <a:cubicBezTo>
                    <a:pt x="14051" y="4114"/>
                    <a:pt x="11621" y="8229"/>
                    <a:pt x="9596" y="11057"/>
                  </a:cubicBezTo>
                  <a:cubicBezTo>
                    <a:pt x="7571" y="13886"/>
                    <a:pt x="5951" y="15429"/>
                    <a:pt x="4466" y="15943"/>
                  </a:cubicBezTo>
                  <a:cubicBezTo>
                    <a:pt x="2981" y="16457"/>
                    <a:pt x="1631" y="15943"/>
                    <a:pt x="821" y="15043"/>
                  </a:cubicBezTo>
                  <a:cubicBezTo>
                    <a:pt x="11" y="14143"/>
                    <a:pt x="-259" y="12857"/>
                    <a:pt x="281" y="11957"/>
                  </a:cubicBezTo>
                  <a:cubicBezTo>
                    <a:pt x="821" y="11057"/>
                    <a:pt x="2171" y="10543"/>
                    <a:pt x="5141" y="11700"/>
                  </a:cubicBezTo>
                  <a:cubicBezTo>
                    <a:pt x="8111" y="12857"/>
                    <a:pt x="12701" y="15686"/>
                    <a:pt x="15671" y="17614"/>
                  </a:cubicBezTo>
                  <a:cubicBezTo>
                    <a:pt x="18641" y="19543"/>
                    <a:pt x="19991" y="20571"/>
                    <a:pt x="213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9" name="Line"/>
            <p:cNvSpPr/>
            <p:nvPr/>
          </p:nvSpPr>
          <p:spPr>
            <a:xfrm>
              <a:off x="4629150" y="2571706"/>
              <a:ext cx="571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600"/>
                    <a:pt x="12000" y="7200"/>
                    <a:pt x="8400" y="10800"/>
                  </a:cubicBezTo>
                  <a:cubicBezTo>
                    <a:pt x="4800" y="14400"/>
                    <a:pt x="240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0" name="Line"/>
            <p:cNvSpPr/>
            <p:nvPr/>
          </p:nvSpPr>
          <p:spPr>
            <a:xfrm>
              <a:off x="4673600" y="2687804"/>
              <a:ext cx="196850" cy="155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4" fill="norm" stroke="1" extrusionOk="0">
                  <a:moveTo>
                    <a:pt x="0" y="3170"/>
                  </a:moveTo>
                  <a:cubicBezTo>
                    <a:pt x="929" y="2033"/>
                    <a:pt x="1858" y="896"/>
                    <a:pt x="2903" y="327"/>
                  </a:cubicBezTo>
                  <a:cubicBezTo>
                    <a:pt x="3948" y="-241"/>
                    <a:pt x="5110" y="-241"/>
                    <a:pt x="6039" y="1748"/>
                  </a:cubicBezTo>
                  <a:cubicBezTo>
                    <a:pt x="6968" y="3738"/>
                    <a:pt x="7665" y="7717"/>
                    <a:pt x="7665" y="10417"/>
                  </a:cubicBezTo>
                  <a:cubicBezTo>
                    <a:pt x="7665" y="13117"/>
                    <a:pt x="6968" y="14538"/>
                    <a:pt x="6387" y="15959"/>
                  </a:cubicBezTo>
                  <a:cubicBezTo>
                    <a:pt x="5806" y="17380"/>
                    <a:pt x="5342" y="18801"/>
                    <a:pt x="5690" y="19796"/>
                  </a:cubicBezTo>
                  <a:cubicBezTo>
                    <a:pt x="6039" y="20791"/>
                    <a:pt x="7200" y="21359"/>
                    <a:pt x="9987" y="20364"/>
                  </a:cubicBezTo>
                  <a:cubicBezTo>
                    <a:pt x="12774" y="19370"/>
                    <a:pt x="17187" y="16812"/>
                    <a:pt x="21600" y="14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1" name="Line"/>
            <p:cNvSpPr/>
            <p:nvPr/>
          </p:nvSpPr>
          <p:spPr>
            <a:xfrm>
              <a:off x="5003800" y="2523800"/>
              <a:ext cx="12700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400" y="2735"/>
                    <a:pt x="10800" y="-1585"/>
                    <a:pt x="14400" y="575"/>
                  </a:cubicBezTo>
                  <a:cubicBezTo>
                    <a:pt x="18000" y="2735"/>
                    <a:pt x="19800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2" name="Line"/>
            <p:cNvSpPr/>
            <p:nvPr/>
          </p:nvSpPr>
          <p:spPr>
            <a:xfrm>
              <a:off x="5048250" y="2597106"/>
              <a:ext cx="1460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3" name="Line"/>
            <p:cNvSpPr/>
            <p:nvPr/>
          </p:nvSpPr>
          <p:spPr>
            <a:xfrm>
              <a:off x="5340349" y="2343106"/>
              <a:ext cx="190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702"/>
                    <a:pt x="21600" y="9404"/>
                    <a:pt x="18000" y="13004"/>
                  </a:cubicBezTo>
                  <a:cubicBezTo>
                    <a:pt x="14400" y="16604"/>
                    <a:pt x="7200" y="1910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4" name="Line"/>
            <p:cNvSpPr/>
            <p:nvPr/>
          </p:nvSpPr>
          <p:spPr>
            <a:xfrm>
              <a:off x="5461000" y="2552656"/>
              <a:ext cx="571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7100"/>
                    <a:pt x="3200" y="12600"/>
                    <a:pt x="6800" y="9000"/>
                  </a:cubicBezTo>
                  <a:cubicBezTo>
                    <a:pt x="10400" y="5400"/>
                    <a:pt x="16000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5" name="Line"/>
            <p:cNvSpPr/>
            <p:nvPr/>
          </p:nvSpPr>
          <p:spPr>
            <a:xfrm>
              <a:off x="5611242" y="2335637"/>
              <a:ext cx="88165" cy="331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399" fill="norm" stroke="1" extrusionOk="0">
                  <a:moveTo>
                    <a:pt x="20102" y="9915"/>
                  </a:moveTo>
                  <a:cubicBezTo>
                    <a:pt x="20605" y="7591"/>
                    <a:pt x="21107" y="5267"/>
                    <a:pt x="20856" y="3764"/>
                  </a:cubicBezTo>
                  <a:cubicBezTo>
                    <a:pt x="20605" y="2260"/>
                    <a:pt x="19600" y="1576"/>
                    <a:pt x="17591" y="961"/>
                  </a:cubicBezTo>
                  <a:cubicBezTo>
                    <a:pt x="15581" y="346"/>
                    <a:pt x="12567" y="-201"/>
                    <a:pt x="9554" y="72"/>
                  </a:cubicBezTo>
                  <a:cubicBezTo>
                    <a:pt x="6540" y="346"/>
                    <a:pt x="3526" y="1440"/>
                    <a:pt x="1767" y="2328"/>
                  </a:cubicBezTo>
                  <a:cubicBezTo>
                    <a:pt x="9" y="3217"/>
                    <a:pt x="-493" y="3900"/>
                    <a:pt x="512" y="4379"/>
                  </a:cubicBezTo>
                  <a:cubicBezTo>
                    <a:pt x="1516" y="4857"/>
                    <a:pt x="4028" y="5131"/>
                    <a:pt x="7042" y="5267"/>
                  </a:cubicBezTo>
                  <a:cubicBezTo>
                    <a:pt x="10056" y="5404"/>
                    <a:pt x="13572" y="5404"/>
                    <a:pt x="15581" y="5814"/>
                  </a:cubicBezTo>
                  <a:cubicBezTo>
                    <a:pt x="17591" y="6224"/>
                    <a:pt x="18093" y="7045"/>
                    <a:pt x="18595" y="9710"/>
                  </a:cubicBezTo>
                  <a:cubicBezTo>
                    <a:pt x="19098" y="12376"/>
                    <a:pt x="19600" y="16888"/>
                    <a:pt x="20102" y="21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6" name="Line"/>
            <p:cNvSpPr/>
            <p:nvPr/>
          </p:nvSpPr>
          <p:spPr>
            <a:xfrm>
              <a:off x="5829300" y="2344267"/>
              <a:ext cx="120650" cy="331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21600" y="1148"/>
                  </a:moveTo>
                  <a:cubicBezTo>
                    <a:pt x="21600" y="469"/>
                    <a:pt x="21600" y="-210"/>
                    <a:pt x="20274" y="62"/>
                  </a:cubicBezTo>
                  <a:cubicBezTo>
                    <a:pt x="18947" y="333"/>
                    <a:pt x="16295" y="1556"/>
                    <a:pt x="13074" y="4273"/>
                  </a:cubicBezTo>
                  <a:cubicBezTo>
                    <a:pt x="9853" y="6990"/>
                    <a:pt x="6063" y="11201"/>
                    <a:pt x="4168" y="13850"/>
                  </a:cubicBezTo>
                  <a:cubicBezTo>
                    <a:pt x="2274" y="16499"/>
                    <a:pt x="2274" y="17586"/>
                    <a:pt x="2653" y="18537"/>
                  </a:cubicBezTo>
                  <a:cubicBezTo>
                    <a:pt x="3032" y="19488"/>
                    <a:pt x="3789" y="20303"/>
                    <a:pt x="5305" y="20779"/>
                  </a:cubicBezTo>
                  <a:cubicBezTo>
                    <a:pt x="6821" y="21254"/>
                    <a:pt x="9095" y="21390"/>
                    <a:pt x="10989" y="21118"/>
                  </a:cubicBezTo>
                  <a:cubicBezTo>
                    <a:pt x="12884" y="20847"/>
                    <a:pt x="14400" y="20167"/>
                    <a:pt x="14779" y="19081"/>
                  </a:cubicBezTo>
                  <a:cubicBezTo>
                    <a:pt x="15158" y="17994"/>
                    <a:pt x="14400" y="16499"/>
                    <a:pt x="11747" y="15345"/>
                  </a:cubicBezTo>
                  <a:cubicBezTo>
                    <a:pt x="9095" y="14190"/>
                    <a:pt x="4547" y="13375"/>
                    <a:pt x="0" y="125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7" name="Line"/>
            <p:cNvSpPr/>
            <p:nvPr/>
          </p:nvSpPr>
          <p:spPr>
            <a:xfrm>
              <a:off x="2309283" y="3641909"/>
              <a:ext cx="548781" cy="5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0951" fill="norm" stroke="1" extrusionOk="0">
                  <a:moveTo>
                    <a:pt x="831" y="18913"/>
                  </a:moveTo>
                  <a:cubicBezTo>
                    <a:pt x="415" y="19657"/>
                    <a:pt x="0" y="20402"/>
                    <a:pt x="0" y="20775"/>
                  </a:cubicBezTo>
                  <a:cubicBezTo>
                    <a:pt x="0" y="21147"/>
                    <a:pt x="415" y="21147"/>
                    <a:pt x="2035" y="18540"/>
                  </a:cubicBezTo>
                  <a:cubicBezTo>
                    <a:pt x="3655" y="15933"/>
                    <a:pt x="6480" y="10719"/>
                    <a:pt x="9222" y="6995"/>
                  </a:cubicBezTo>
                  <a:cubicBezTo>
                    <a:pt x="11963" y="3271"/>
                    <a:pt x="14622" y="1037"/>
                    <a:pt x="16532" y="292"/>
                  </a:cubicBezTo>
                  <a:cubicBezTo>
                    <a:pt x="18443" y="-453"/>
                    <a:pt x="19606" y="292"/>
                    <a:pt x="20354" y="1781"/>
                  </a:cubicBezTo>
                  <a:cubicBezTo>
                    <a:pt x="21102" y="3271"/>
                    <a:pt x="21434" y="5506"/>
                    <a:pt x="21517" y="8485"/>
                  </a:cubicBezTo>
                  <a:cubicBezTo>
                    <a:pt x="21600" y="11464"/>
                    <a:pt x="21434" y="15188"/>
                    <a:pt x="21268" y="189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8" name="Line"/>
            <p:cNvSpPr/>
            <p:nvPr/>
          </p:nvSpPr>
          <p:spPr>
            <a:xfrm>
              <a:off x="2330450" y="3752806"/>
              <a:ext cx="5524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28" y="19409"/>
                    <a:pt x="1655" y="17217"/>
                    <a:pt x="3600" y="14713"/>
                  </a:cubicBezTo>
                  <a:cubicBezTo>
                    <a:pt x="5545" y="12209"/>
                    <a:pt x="8607" y="9391"/>
                    <a:pt x="11793" y="6887"/>
                  </a:cubicBezTo>
                  <a:cubicBezTo>
                    <a:pt x="14979" y="4383"/>
                    <a:pt x="18290" y="219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9" name="Line"/>
            <p:cNvSpPr/>
            <p:nvPr/>
          </p:nvSpPr>
          <p:spPr>
            <a:xfrm>
              <a:off x="2769122" y="3529340"/>
              <a:ext cx="223657" cy="369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547" fill="norm" stroke="1" extrusionOk="0">
                  <a:moveTo>
                    <a:pt x="3518" y="811"/>
                  </a:moveTo>
                  <a:cubicBezTo>
                    <a:pt x="1933" y="441"/>
                    <a:pt x="347" y="70"/>
                    <a:pt x="50" y="9"/>
                  </a:cubicBezTo>
                  <a:cubicBezTo>
                    <a:pt x="-247" y="-53"/>
                    <a:pt x="744" y="194"/>
                    <a:pt x="3914" y="811"/>
                  </a:cubicBezTo>
                  <a:cubicBezTo>
                    <a:pt x="7085" y="1428"/>
                    <a:pt x="12436" y="2416"/>
                    <a:pt x="16003" y="3897"/>
                  </a:cubicBezTo>
                  <a:cubicBezTo>
                    <a:pt x="19570" y="5378"/>
                    <a:pt x="21353" y="7353"/>
                    <a:pt x="20858" y="10377"/>
                  </a:cubicBezTo>
                  <a:cubicBezTo>
                    <a:pt x="20362" y="13401"/>
                    <a:pt x="17588" y="17474"/>
                    <a:pt x="14814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0" name="Line"/>
            <p:cNvSpPr/>
            <p:nvPr/>
          </p:nvSpPr>
          <p:spPr>
            <a:xfrm>
              <a:off x="3321049" y="3382349"/>
              <a:ext cx="313780" cy="61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528" fill="norm" stroke="1" extrusionOk="0">
                  <a:moveTo>
                    <a:pt x="0" y="21528"/>
                  </a:moveTo>
                  <a:cubicBezTo>
                    <a:pt x="870" y="19390"/>
                    <a:pt x="1740" y="17252"/>
                    <a:pt x="2899" y="14783"/>
                  </a:cubicBezTo>
                  <a:cubicBezTo>
                    <a:pt x="4059" y="12313"/>
                    <a:pt x="5509" y="9512"/>
                    <a:pt x="7466" y="7226"/>
                  </a:cubicBezTo>
                  <a:cubicBezTo>
                    <a:pt x="9423" y="4941"/>
                    <a:pt x="11887" y="3172"/>
                    <a:pt x="13627" y="2066"/>
                  </a:cubicBezTo>
                  <a:cubicBezTo>
                    <a:pt x="15366" y="960"/>
                    <a:pt x="16381" y="518"/>
                    <a:pt x="17396" y="260"/>
                  </a:cubicBezTo>
                  <a:cubicBezTo>
                    <a:pt x="18411" y="2"/>
                    <a:pt x="19426" y="-72"/>
                    <a:pt x="20078" y="75"/>
                  </a:cubicBezTo>
                  <a:cubicBezTo>
                    <a:pt x="20730" y="223"/>
                    <a:pt x="21020" y="591"/>
                    <a:pt x="21238" y="2103"/>
                  </a:cubicBezTo>
                  <a:cubicBezTo>
                    <a:pt x="21455" y="3614"/>
                    <a:pt x="21600" y="6268"/>
                    <a:pt x="21383" y="8885"/>
                  </a:cubicBezTo>
                  <a:cubicBezTo>
                    <a:pt x="21165" y="11502"/>
                    <a:pt x="20585" y="14082"/>
                    <a:pt x="20368" y="15594"/>
                  </a:cubicBezTo>
                  <a:cubicBezTo>
                    <a:pt x="20150" y="17105"/>
                    <a:pt x="20295" y="17547"/>
                    <a:pt x="20440" y="179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1" name="Line"/>
            <p:cNvSpPr/>
            <p:nvPr/>
          </p:nvSpPr>
          <p:spPr>
            <a:xfrm>
              <a:off x="3364523" y="3689306"/>
              <a:ext cx="356577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2345" y="21600"/>
                  </a:moveTo>
                  <a:cubicBezTo>
                    <a:pt x="1329" y="19938"/>
                    <a:pt x="312" y="18277"/>
                    <a:pt x="58" y="16615"/>
                  </a:cubicBezTo>
                  <a:cubicBezTo>
                    <a:pt x="-196" y="14954"/>
                    <a:pt x="312" y="13292"/>
                    <a:pt x="2853" y="10800"/>
                  </a:cubicBezTo>
                  <a:cubicBezTo>
                    <a:pt x="5395" y="8308"/>
                    <a:pt x="9969" y="4985"/>
                    <a:pt x="13399" y="3046"/>
                  </a:cubicBezTo>
                  <a:cubicBezTo>
                    <a:pt x="16830" y="1108"/>
                    <a:pt x="19117" y="554"/>
                    <a:pt x="2140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2" name="Line"/>
            <p:cNvSpPr/>
            <p:nvPr/>
          </p:nvSpPr>
          <p:spPr>
            <a:xfrm>
              <a:off x="3704751" y="3638234"/>
              <a:ext cx="238600" cy="228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27" fill="norm" stroke="1" extrusionOk="0">
                  <a:moveTo>
                    <a:pt x="21358" y="1809"/>
                  </a:moveTo>
                  <a:cubicBezTo>
                    <a:pt x="19463" y="818"/>
                    <a:pt x="17569" y="-173"/>
                    <a:pt x="14632" y="25"/>
                  </a:cubicBezTo>
                  <a:cubicBezTo>
                    <a:pt x="11695" y="223"/>
                    <a:pt x="7716" y="1610"/>
                    <a:pt x="4874" y="3889"/>
                  </a:cubicBezTo>
                  <a:cubicBezTo>
                    <a:pt x="2032" y="6168"/>
                    <a:pt x="326" y="9339"/>
                    <a:pt x="42" y="11915"/>
                  </a:cubicBezTo>
                  <a:cubicBezTo>
                    <a:pt x="-242" y="14491"/>
                    <a:pt x="895" y="16473"/>
                    <a:pt x="3737" y="17959"/>
                  </a:cubicBezTo>
                  <a:cubicBezTo>
                    <a:pt x="6579" y="19445"/>
                    <a:pt x="11126" y="20436"/>
                    <a:pt x="15674" y="21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3" name="Line"/>
            <p:cNvSpPr/>
            <p:nvPr/>
          </p:nvSpPr>
          <p:spPr>
            <a:xfrm>
              <a:off x="3937505" y="3679691"/>
              <a:ext cx="221746" cy="16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76" fill="norm" stroke="1" extrusionOk="0">
                  <a:moveTo>
                    <a:pt x="17680" y="2036"/>
                  </a:moveTo>
                  <a:cubicBezTo>
                    <a:pt x="15642" y="956"/>
                    <a:pt x="13605" y="-124"/>
                    <a:pt x="10956" y="11"/>
                  </a:cubicBezTo>
                  <a:cubicBezTo>
                    <a:pt x="8306" y="146"/>
                    <a:pt x="5046" y="1496"/>
                    <a:pt x="2906" y="3791"/>
                  </a:cubicBezTo>
                  <a:cubicBezTo>
                    <a:pt x="767" y="6086"/>
                    <a:pt x="-252" y="9326"/>
                    <a:pt x="54" y="11891"/>
                  </a:cubicBezTo>
                  <a:cubicBezTo>
                    <a:pt x="359" y="14456"/>
                    <a:pt x="1990" y="16346"/>
                    <a:pt x="5759" y="17831"/>
                  </a:cubicBezTo>
                  <a:cubicBezTo>
                    <a:pt x="9529" y="19316"/>
                    <a:pt x="15439" y="20396"/>
                    <a:pt x="21348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4" name="Line"/>
            <p:cNvSpPr/>
            <p:nvPr/>
          </p:nvSpPr>
          <p:spPr>
            <a:xfrm>
              <a:off x="4235449" y="3672383"/>
              <a:ext cx="152401" cy="201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9224"/>
                  </a:moveTo>
                  <a:cubicBezTo>
                    <a:pt x="3300" y="8999"/>
                    <a:pt x="6600" y="8774"/>
                    <a:pt x="9900" y="7761"/>
                  </a:cubicBezTo>
                  <a:cubicBezTo>
                    <a:pt x="13200" y="6749"/>
                    <a:pt x="16500" y="4949"/>
                    <a:pt x="18300" y="3486"/>
                  </a:cubicBezTo>
                  <a:cubicBezTo>
                    <a:pt x="20100" y="2024"/>
                    <a:pt x="20400" y="899"/>
                    <a:pt x="19350" y="336"/>
                  </a:cubicBezTo>
                  <a:cubicBezTo>
                    <a:pt x="18300" y="-226"/>
                    <a:pt x="15900" y="-226"/>
                    <a:pt x="12600" y="1461"/>
                  </a:cubicBezTo>
                  <a:cubicBezTo>
                    <a:pt x="9300" y="3149"/>
                    <a:pt x="5100" y="6524"/>
                    <a:pt x="3300" y="9674"/>
                  </a:cubicBezTo>
                  <a:cubicBezTo>
                    <a:pt x="1500" y="12824"/>
                    <a:pt x="2100" y="15749"/>
                    <a:pt x="5550" y="17662"/>
                  </a:cubicBezTo>
                  <a:cubicBezTo>
                    <a:pt x="9000" y="19574"/>
                    <a:pt x="15300" y="20474"/>
                    <a:pt x="21600" y="21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5" name="Line"/>
            <p:cNvSpPr/>
            <p:nvPr/>
          </p:nvSpPr>
          <p:spPr>
            <a:xfrm>
              <a:off x="4429331" y="3643635"/>
              <a:ext cx="168954" cy="465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512" fill="norm" stroke="1" extrusionOk="0">
                  <a:moveTo>
                    <a:pt x="8272" y="6214"/>
                  </a:moveTo>
                  <a:cubicBezTo>
                    <a:pt x="6165" y="8951"/>
                    <a:pt x="4058" y="11688"/>
                    <a:pt x="2741" y="13984"/>
                  </a:cubicBezTo>
                  <a:cubicBezTo>
                    <a:pt x="1423" y="16281"/>
                    <a:pt x="897" y="18138"/>
                    <a:pt x="502" y="19458"/>
                  </a:cubicBezTo>
                  <a:cubicBezTo>
                    <a:pt x="106" y="20777"/>
                    <a:pt x="-157" y="21559"/>
                    <a:pt x="106" y="21510"/>
                  </a:cubicBezTo>
                  <a:cubicBezTo>
                    <a:pt x="370" y="21461"/>
                    <a:pt x="1160" y="20582"/>
                    <a:pt x="1950" y="18334"/>
                  </a:cubicBezTo>
                  <a:cubicBezTo>
                    <a:pt x="2741" y="16086"/>
                    <a:pt x="3531" y="12469"/>
                    <a:pt x="4848" y="9391"/>
                  </a:cubicBezTo>
                  <a:cubicBezTo>
                    <a:pt x="6165" y="6312"/>
                    <a:pt x="8009" y="3771"/>
                    <a:pt x="9458" y="2354"/>
                  </a:cubicBezTo>
                  <a:cubicBezTo>
                    <a:pt x="10906" y="936"/>
                    <a:pt x="11960" y="643"/>
                    <a:pt x="13277" y="399"/>
                  </a:cubicBezTo>
                  <a:cubicBezTo>
                    <a:pt x="14594" y="154"/>
                    <a:pt x="16175" y="-41"/>
                    <a:pt x="17492" y="8"/>
                  </a:cubicBezTo>
                  <a:cubicBezTo>
                    <a:pt x="18809" y="57"/>
                    <a:pt x="19863" y="350"/>
                    <a:pt x="20521" y="1132"/>
                  </a:cubicBezTo>
                  <a:cubicBezTo>
                    <a:pt x="21180" y="1914"/>
                    <a:pt x="21443" y="3184"/>
                    <a:pt x="19731" y="4406"/>
                  </a:cubicBezTo>
                  <a:cubicBezTo>
                    <a:pt x="18019" y="5628"/>
                    <a:pt x="14331" y="6801"/>
                    <a:pt x="11697" y="7485"/>
                  </a:cubicBezTo>
                  <a:cubicBezTo>
                    <a:pt x="9063" y="8169"/>
                    <a:pt x="7482" y="8364"/>
                    <a:pt x="6955" y="8120"/>
                  </a:cubicBezTo>
                  <a:cubicBezTo>
                    <a:pt x="6428" y="7876"/>
                    <a:pt x="6955" y="7192"/>
                    <a:pt x="7482" y="6654"/>
                  </a:cubicBezTo>
                  <a:cubicBezTo>
                    <a:pt x="8009" y="6116"/>
                    <a:pt x="8536" y="5726"/>
                    <a:pt x="9063" y="53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6" name="Line"/>
            <p:cNvSpPr/>
            <p:nvPr/>
          </p:nvSpPr>
          <p:spPr>
            <a:xfrm>
              <a:off x="4760783" y="3371806"/>
              <a:ext cx="135068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600" fill="norm" stroke="1" extrusionOk="0">
                  <a:moveTo>
                    <a:pt x="18214" y="0"/>
                  </a:moveTo>
                  <a:cubicBezTo>
                    <a:pt x="13894" y="2073"/>
                    <a:pt x="9574" y="4145"/>
                    <a:pt x="6251" y="7091"/>
                  </a:cubicBezTo>
                  <a:cubicBezTo>
                    <a:pt x="2928" y="10036"/>
                    <a:pt x="602" y="13855"/>
                    <a:pt x="103" y="16309"/>
                  </a:cubicBezTo>
                  <a:cubicBezTo>
                    <a:pt x="-395" y="18764"/>
                    <a:pt x="934" y="19855"/>
                    <a:pt x="3593" y="20564"/>
                  </a:cubicBezTo>
                  <a:cubicBezTo>
                    <a:pt x="6251" y="21273"/>
                    <a:pt x="10239" y="21600"/>
                    <a:pt x="13396" y="21600"/>
                  </a:cubicBezTo>
                  <a:cubicBezTo>
                    <a:pt x="16553" y="21600"/>
                    <a:pt x="18879" y="21273"/>
                    <a:pt x="21205" y="20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7" name="Line"/>
            <p:cNvSpPr/>
            <p:nvPr/>
          </p:nvSpPr>
          <p:spPr>
            <a:xfrm>
              <a:off x="4704221" y="3599183"/>
              <a:ext cx="248779" cy="5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235" fill="norm" stroke="1" extrusionOk="0">
                  <a:moveTo>
                    <a:pt x="2295" y="21235"/>
                  </a:moveTo>
                  <a:cubicBezTo>
                    <a:pt x="1196" y="16051"/>
                    <a:pt x="98" y="10867"/>
                    <a:pt x="7" y="6979"/>
                  </a:cubicBezTo>
                  <a:cubicBezTo>
                    <a:pt x="-85" y="3091"/>
                    <a:pt x="830" y="499"/>
                    <a:pt x="4583" y="67"/>
                  </a:cubicBezTo>
                  <a:cubicBezTo>
                    <a:pt x="8335" y="-365"/>
                    <a:pt x="14925" y="1363"/>
                    <a:pt x="21515" y="3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8" name="Line"/>
            <p:cNvSpPr/>
            <p:nvPr/>
          </p:nvSpPr>
          <p:spPr>
            <a:xfrm>
              <a:off x="5492750" y="3524206"/>
              <a:ext cx="290513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2817" y="0"/>
                  </a:moveTo>
                  <a:cubicBezTo>
                    <a:pt x="2974" y="2182"/>
                    <a:pt x="3130" y="4364"/>
                    <a:pt x="3209" y="7091"/>
                  </a:cubicBezTo>
                  <a:cubicBezTo>
                    <a:pt x="3287" y="9818"/>
                    <a:pt x="3287" y="13091"/>
                    <a:pt x="3287" y="15055"/>
                  </a:cubicBezTo>
                  <a:cubicBezTo>
                    <a:pt x="3287" y="17018"/>
                    <a:pt x="3287" y="17673"/>
                    <a:pt x="2896" y="18109"/>
                  </a:cubicBezTo>
                  <a:cubicBezTo>
                    <a:pt x="2504" y="18545"/>
                    <a:pt x="1722" y="18764"/>
                    <a:pt x="1174" y="18600"/>
                  </a:cubicBezTo>
                  <a:cubicBezTo>
                    <a:pt x="626" y="18436"/>
                    <a:pt x="313" y="17891"/>
                    <a:pt x="157" y="17073"/>
                  </a:cubicBezTo>
                  <a:cubicBezTo>
                    <a:pt x="0" y="16255"/>
                    <a:pt x="0" y="15164"/>
                    <a:pt x="0" y="14345"/>
                  </a:cubicBezTo>
                  <a:cubicBezTo>
                    <a:pt x="0" y="13527"/>
                    <a:pt x="0" y="12982"/>
                    <a:pt x="391" y="12600"/>
                  </a:cubicBezTo>
                  <a:cubicBezTo>
                    <a:pt x="783" y="12218"/>
                    <a:pt x="1565" y="12000"/>
                    <a:pt x="3913" y="11018"/>
                  </a:cubicBezTo>
                  <a:cubicBezTo>
                    <a:pt x="6261" y="10036"/>
                    <a:pt x="10174" y="8291"/>
                    <a:pt x="12913" y="6600"/>
                  </a:cubicBezTo>
                  <a:cubicBezTo>
                    <a:pt x="15652" y="4909"/>
                    <a:pt x="17217" y="3273"/>
                    <a:pt x="18470" y="2073"/>
                  </a:cubicBezTo>
                  <a:cubicBezTo>
                    <a:pt x="19722" y="873"/>
                    <a:pt x="20661" y="109"/>
                    <a:pt x="21130" y="164"/>
                  </a:cubicBezTo>
                  <a:cubicBezTo>
                    <a:pt x="21600" y="218"/>
                    <a:pt x="21600" y="1091"/>
                    <a:pt x="21130" y="2945"/>
                  </a:cubicBezTo>
                  <a:cubicBezTo>
                    <a:pt x="20661" y="4800"/>
                    <a:pt x="19722" y="7636"/>
                    <a:pt x="19096" y="10582"/>
                  </a:cubicBezTo>
                  <a:cubicBezTo>
                    <a:pt x="18470" y="13527"/>
                    <a:pt x="18157" y="16582"/>
                    <a:pt x="18157" y="18436"/>
                  </a:cubicBezTo>
                  <a:cubicBezTo>
                    <a:pt x="18157" y="20291"/>
                    <a:pt x="18470" y="20945"/>
                    <a:pt x="1878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9" name="Line"/>
            <p:cNvSpPr/>
            <p:nvPr/>
          </p:nvSpPr>
          <p:spPr>
            <a:xfrm>
              <a:off x="5773633" y="3867106"/>
              <a:ext cx="110126" cy="103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0706" fill="norm" stroke="1" extrusionOk="0">
                  <a:moveTo>
                    <a:pt x="16520" y="6353"/>
                  </a:moveTo>
                  <a:cubicBezTo>
                    <a:pt x="12120" y="6776"/>
                    <a:pt x="7720" y="7200"/>
                    <a:pt x="4920" y="8259"/>
                  </a:cubicBezTo>
                  <a:cubicBezTo>
                    <a:pt x="2120" y="9318"/>
                    <a:pt x="920" y="11012"/>
                    <a:pt x="320" y="12918"/>
                  </a:cubicBezTo>
                  <a:cubicBezTo>
                    <a:pt x="-280" y="14824"/>
                    <a:pt x="-280" y="16941"/>
                    <a:pt x="2520" y="18635"/>
                  </a:cubicBezTo>
                  <a:cubicBezTo>
                    <a:pt x="5320" y="20329"/>
                    <a:pt x="10920" y="21600"/>
                    <a:pt x="14920" y="19906"/>
                  </a:cubicBezTo>
                  <a:cubicBezTo>
                    <a:pt x="18920" y="18212"/>
                    <a:pt x="21320" y="13553"/>
                    <a:pt x="20720" y="9741"/>
                  </a:cubicBezTo>
                  <a:cubicBezTo>
                    <a:pt x="20120" y="5929"/>
                    <a:pt x="16520" y="2965"/>
                    <a:pt x="1292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0" name="Line"/>
            <p:cNvSpPr/>
            <p:nvPr/>
          </p:nvSpPr>
          <p:spPr>
            <a:xfrm>
              <a:off x="6038850" y="3663906"/>
              <a:ext cx="190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1" name="Line"/>
            <p:cNvSpPr/>
            <p:nvPr/>
          </p:nvSpPr>
          <p:spPr>
            <a:xfrm>
              <a:off x="6076950" y="3879806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2" name="Line"/>
            <p:cNvSpPr/>
            <p:nvPr/>
          </p:nvSpPr>
          <p:spPr>
            <a:xfrm>
              <a:off x="6337300" y="3576511"/>
              <a:ext cx="191952" cy="613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356" fill="norm" stroke="1" extrusionOk="0">
                  <a:moveTo>
                    <a:pt x="9058" y="11006"/>
                  </a:moveTo>
                  <a:cubicBezTo>
                    <a:pt x="7432" y="11743"/>
                    <a:pt x="5806" y="12480"/>
                    <a:pt x="4529" y="13770"/>
                  </a:cubicBezTo>
                  <a:cubicBezTo>
                    <a:pt x="3252" y="15060"/>
                    <a:pt x="2323" y="16903"/>
                    <a:pt x="1742" y="18009"/>
                  </a:cubicBezTo>
                  <a:cubicBezTo>
                    <a:pt x="1161" y="19115"/>
                    <a:pt x="929" y="19484"/>
                    <a:pt x="697" y="20000"/>
                  </a:cubicBezTo>
                  <a:cubicBezTo>
                    <a:pt x="465" y="20516"/>
                    <a:pt x="232" y="21179"/>
                    <a:pt x="116" y="21327"/>
                  </a:cubicBezTo>
                  <a:cubicBezTo>
                    <a:pt x="0" y="21474"/>
                    <a:pt x="0" y="21105"/>
                    <a:pt x="0" y="19520"/>
                  </a:cubicBezTo>
                  <a:cubicBezTo>
                    <a:pt x="0" y="17935"/>
                    <a:pt x="0" y="15134"/>
                    <a:pt x="697" y="12333"/>
                  </a:cubicBezTo>
                  <a:cubicBezTo>
                    <a:pt x="1394" y="9531"/>
                    <a:pt x="2787" y="6730"/>
                    <a:pt x="4529" y="4703"/>
                  </a:cubicBezTo>
                  <a:cubicBezTo>
                    <a:pt x="6271" y="2675"/>
                    <a:pt x="8361" y="1422"/>
                    <a:pt x="10103" y="722"/>
                  </a:cubicBezTo>
                  <a:cubicBezTo>
                    <a:pt x="11845" y="21"/>
                    <a:pt x="13239" y="-126"/>
                    <a:pt x="14865" y="95"/>
                  </a:cubicBezTo>
                  <a:cubicBezTo>
                    <a:pt x="16490" y="316"/>
                    <a:pt x="18348" y="906"/>
                    <a:pt x="19626" y="2049"/>
                  </a:cubicBezTo>
                  <a:cubicBezTo>
                    <a:pt x="20903" y="3191"/>
                    <a:pt x="21600" y="4887"/>
                    <a:pt x="20555" y="6288"/>
                  </a:cubicBezTo>
                  <a:cubicBezTo>
                    <a:pt x="19510" y="7688"/>
                    <a:pt x="16723" y="8794"/>
                    <a:pt x="13471" y="9458"/>
                  </a:cubicBezTo>
                  <a:cubicBezTo>
                    <a:pt x="10219" y="10121"/>
                    <a:pt x="6503" y="10342"/>
                    <a:pt x="2787" y="10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3" name="Line"/>
            <p:cNvSpPr/>
            <p:nvPr/>
          </p:nvSpPr>
          <p:spPr>
            <a:xfrm>
              <a:off x="6661150" y="3664848"/>
              <a:ext cx="2476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985" y="10932"/>
                    <a:pt x="9969" y="1332"/>
                    <a:pt x="13569" y="132"/>
                  </a:cubicBezTo>
                  <a:cubicBezTo>
                    <a:pt x="17169" y="-1068"/>
                    <a:pt x="19385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4" name="Line"/>
            <p:cNvSpPr/>
            <p:nvPr/>
          </p:nvSpPr>
          <p:spPr>
            <a:xfrm>
              <a:off x="6678083" y="3790906"/>
              <a:ext cx="256117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85" y="0"/>
                  </a:moveTo>
                  <a:cubicBezTo>
                    <a:pt x="893" y="0"/>
                    <a:pt x="0" y="0"/>
                    <a:pt x="0" y="900"/>
                  </a:cubicBezTo>
                  <a:cubicBezTo>
                    <a:pt x="0" y="1800"/>
                    <a:pt x="893" y="3600"/>
                    <a:pt x="4106" y="5400"/>
                  </a:cubicBezTo>
                  <a:cubicBezTo>
                    <a:pt x="7319" y="7200"/>
                    <a:pt x="12853" y="9000"/>
                    <a:pt x="16155" y="11700"/>
                  </a:cubicBezTo>
                  <a:cubicBezTo>
                    <a:pt x="19458" y="14400"/>
                    <a:pt x="20529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5" name="Line"/>
            <p:cNvSpPr/>
            <p:nvPr/>
          </p:nvSpPr>
          <p:spPr>
            <a:xfrm>
              <a:off x="7139101" y="3663906"/>
              <a:ext cx="15234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8" h="21396" fill="norm" stroke="1" extrusionOk="0">
                  <a:moveTo>
                    <a:pt x="20504" y="0"/>
                  </a:moveTo>
                  <a:cubicBezTo>
                    <a:pt x="17048" y="407"/>
                    <a:pt x="13592" y="815"/>
                    <a:pt x="10136" y="2954"/>
                  </a:cubicBezTo>
                  <a:cubicBezTo>
                    <a:pt x="6680" y="5094"/>
                    <a:pt x="3224" y="8966"/>
                    <a:pt x="1496" y="12124"/>
                  </a:cubicBezTo>
                  <a:cubicBezTo>
                    <a:pt x="-232" y="15283"/>
                    <a:pt x="-232" y="17728"/>
                    <a:pt x="344" y="19256"/>
                  </a:cubicBezTo>
                  <a:cubicBezTo>
                    <a:pt x="920" y="20785"/>
                    <a:pt x="2072" y="21396"/>
                    <a:pt x="4232" y="21396"/>
                  </a:cubicBezTo>
                  <a:cubicBezTo>
                    <a:pt x="6392" y="21396"/>
                    <a:pt x="9560" y="20785"/>
                    <a:pt x="12728" y="18645"/>
                  </a:cubicBezTo>
                  <a:cubicBezTo>
                    <a:pt x="15896" y="16505"/>
                    <a:pt x="19064" y="12838"/>
                    <a:pt x="20216" y="9373"/>
                  </a:cubicBezTo>
                  <a:cubicBezTo>
                    <a:pt x="21368" y="5909"/>
                    <a:pt x="20504" y="2649"/>
                    <a:pt x="18344" y="1222"/>
                  </a:cubicBezTo>
                  <a:cubicBezTo>
                    <a:pt x="16184" y="-204"/>
                    <a:pt x="12728" y="204"/>
                    <a:pt x="9272" y="6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6" name="Line"/>
            <p:cNvSpPr/>
            <p:nvPr/>
          </p:nvSpPr>
          <p:spPr>
            <a:xfrm>
              <a:off x="7404100" y="3803606"/>
              <a:ext cx="57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4400"/>
                    <a:pt x="6400" y="7200"/>
                    <a:pt x="10000" y="3600"/>
                  </a:cubicBezTo>
                  <a:cubicBezTo>
                    <a:pt x="13600" y="0"/>
                    <a:pt x="176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7" name="Line"/>
            <p:cNvSpPr/>
            <p:nvPr/>
          </p:nvSpPr>
          <p:spPr>
            <a:xfrm>
              <a:off x="7467600" y="3649487"/>
              <a:ext cx="215900" cy="330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191" fill="norm" stroke="1" extrusionOk="0">
                  <a:moveTo>
                    <a:pt x="21390" y="2148"/>
                  </a:moveTo>
                  <a:cubicBezTo>
                    <a:pt x="18664" y="1197"/>
                    <a:pt x="15938" y="247"/>
                    <a:pt x="13526" y="43"/>
                  </a:cubicBezTo>
                  <a:cubicBezTo>
                    <a:pt x="11115" y="-161"/>
                    <a:pt x="9017" y="382"/>
                    <a:pt x="7759" y="1401"/>
                  </a:cubicBezTo>
                  <a:cubicBezTo>
                    <a:pt x="6501" y="2420"/>
                    <a:pt x="6082" y="3914"/>
                    <a:pt x="7550" y="6020"/>
                  </a:cubicBezTo>
                  <a:cubicBezTo>
                    <a:pt x="9017" y="8126"/>
                    <a:pt x="12373" y="10843"/>
                    <a:pt x="15099" y="13016"/>
                  </a:cubicBezTo>
                  <a:cubicBezTo>
                    <a:pt x="17825" y="15190"/>
                    <a:pt x="19922" y="16820"/>
                    <a:pt x="20761" y="18043"/>
                  </a:cubicBezTo>
                  <a:cubicBezTo>
                    <a:pt x="21600" y="19265"/>
                    <a:pt x="21181" y="20081"/>
                    <a:pt x="19817" y="20624"/>
                  </a:cubicBezTo>
                  <a:cubicBezTo>
                    <a:pt x="18454" y="21167"/>
                    <a:pt x="16148" y="21439"/>
                    <a:pt x="12687" y="20896"/>
                  </a:cubicBezTo>
                  <a:cubicBezTo>
                    <a:pt x="9227" y="20352"/>
                    <a:pt x="4614" y="18994"/>
                    <a:pt x="0" y="176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8" name="Line"/>
            <p:cNvSpPr/>
            <p:nvPr/>
          </p:nvSpPr>
          <p:spPr>
            <a:xfrm>
              <a:off x="7562849" y="3641188"/>
              <a:ext cx="330201" cy="41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046" y="11040"/>
                    <a:pt x="6092" y="1783"/>
                    <a:pt x="9692" y="240"/>
                  </a:cubicBezTo>
                  <a:cubicBezTo>
                    <a:pt x="13292" y="-1303"/>
                    <a:pt x="17446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9" name="Line"/>
            <p:cNvSpPr/>
            <p:nvPr/>
          </p:nvSpPr>
          <p:spPr>
            <a:xfrm>
              <a:off x="7956549" y="2254206"/>
              <a:ext cx="317501" cy="288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" y="364"/>
                    <a:pt x="576" y="728"/>
                    <a:pt x="792" y="1203"/>
                  </a:cubicBezTo>
                  <a:cubicBezTo>
                    <a:pt x="1008" y="1677"/>
                    <a:pt x="1152" y="2263"/>
                    <a:pt x="1584" y="2817"/>
                  </a:cubicBezTo>
                  <a:cubicBezTo>
                    <a:pt x="2016" y="3371"/>
                    <a:pt x="2736" y="3893"/>
                    <a:pt x="3456" y="4462"/>
                  </a:cubicBezTo>
                  <a:cubicBezTo>
                    <a:pt x="4176" y="5032"/>
                    <a:pt x="4896" y="5649"/>
                    <a:pt x="5616" y="6227"/>
                  </a:cubicBezTo>
                  <a:cubicBezTo>
                    <a:pt x="6336" y="6804"/>
                    <a:pt x="7056" y="7342"/>
                    <a:pt x="7704" y="7873"/>
                  </a:cubicBezTo>
                  <a:cubicBezTo>
                    <a:pt x="8352" y="8403"/>
                    <a:pt x="8928" y="8925"/>
                    <a:pt x="9504" y="9455"/>
                  </a:cubicBezTo>
                  <a:cubicBezTo>
                    <a:pt x="10080" y="9985"/>
                    <a:pt x="10656" y="10523"/>
                    <a:pt x="11232" y="11124"/>
                  </a:cubicBezTo>
                  <a:cubicBezTo>
                    <a:pt x="11808" y="11726"/>
                    <a:pt x="12384" y="12390"/>
                    <a:pt x="12744" y="13055"/>
                  </a:cubicBezTo>
                  <a:cubicBezTo>
                    <a:pt x="13104" y="13720"/>
                    <a:pt x="13248" y="14384"/>
                    <a:pt x="13248" y="15057"/>
                  </a:cubicBezTo>
                  <a:cubicBezTo>
                    <a:pt x="13248" y="15729"/>
                    <a:pt x="13104" y="16410"/>
                    <a:pt x="13248" y="17066"/>
                  </a:cubicBezTo>
                  <a:cubicBezTo>
                    <a:pt x="13392" y="17723"/>
                    <a:pt x="13824" y="18356"/>
                    <a:pt x="14832" y="18973"/>
                  </a:cubicBezTo>
                  <a:cubicBezTo>
                    <a:pt x="15840" y="19590"/>
                    <a:pt x="17424" y="20192"/>
                    <a:pt x="18648" y="20627"/>
                  </a:cubicBezTo>
                  <a:cubicBezTo>
                    <a:pt x="19872" y="21062"/>
                    <a:pt x="20736" y="2133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0" name="Line"/>
            <p:cNvSpPr/>
            <p:nvPr/>
          </p:nvSpPr>
          <p:spPr>
            <a:xfrm>
              <a:off x="1701800" y="2966201"/>
              <a:ext cx="1162320" cy="119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458" fill="norm" stroke="1" extrusionOk="0">
                  <a:moveTo>
                    <a:pt x="0" y="21458"/>
                  </a:moveTo>
                  <a:cubicBezTo>
                    <a:pt x="668" y="19942"/>
                    <a:pt x="1335" y="18426"/>
                    <a:pt x="2376" y="17100"/>
                  </a:cubicBezTo>
                  <a:cubicBezTo>
                    <a:pt x="3417" y="15774"/>
                    <a:pt x="4831" y="14637"/>
                    <a:pt x="6244" y="13311"/>
                  </a:cubicBezTo>
                  <a:cubicBezTo>
                    <a:pt x="7658" y="11984"/>
                    <a:pt x="9072" y="10469"/>
                    <a:pt x="10584" y="8953"/>
                  </a:cubicBezTo>
                  <a:cubicBezTo>
                    <a:pt x="12096" y="7437"/>
                    <a:pt x="13706" y="5921"/>
                    <a:pt x="15081" y="4784"/>
                  </a:cubicBezTo>
                  <a:cubicBezTo>
                    <a:pt x="16455" y="3647"/>
                    <a:pt x="17594" y="2890"/>
                    <a:pt x="18537" y="2132"/>
                  </a:cubicBezTo>
                  <a:cubicBezTo>
                    <a:pt x="19479" y="1374"/>
                    <a:pt x="20225" y="616"/>
                    <a:pt x="20736" y="237"/>
                  </a:cubicBezTo>
                  <a:cubicBezTo>
                    <a:pt x="21247" y="-142"/>
                    <a:pt x="21521" y="-142"/>
                    <a:pt x="21561" y="805"/>
                  </a:cubicBezTo>
                  <a:cubicBezTo>
                    <a:pt x="21600" y="1753"/>
                    <a:pt x="21404" y="3647"/>
                    <a:pt x="21129" y="5353"/>
                  </a:cubicBezTo>
                  <a:cubicBezTo>
                    <a:pt x="20854" y="7058"/>
                    <a:pt x="20500" y="8574"/>
                    <a:pt x="20147" y="100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1" name="Line"/>
            <p:cNvSpPr/>
            <p:nvPr/>
          </p:nvSpPr>
          <p:spPr>
            <a:xfrm>
              <a:off x="2019300" y="3093305"/>
              <a:ext cx="787400" cy="43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0" y="21163"/>
                  </a:moveTo>
                  <a:cubicBezTo>
                    <a:pt x="2148" y="13963"/>
                    <a:pt x="4297" y="6763"/>
                    <a:pt x="6474" y="3163"/>
                  </a:cubicBezTo>
                  <a:cubicBezTo>
                    <a:pt x="8652" y="-437"/>
                    <a:pt x="10858" y="-437"/>
                    <a:pt x="13384" y="592"/>
                  </a:cubicBezTo>
                  <a:cubicBezTo>
                    <a:pt x="15910" y="1620"/>
                    <a:pt x="18755" y="3677"/>
                    <a:pt x="21600" y="57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2" name="Line"/>
            <p:cNvSpPr/>
            <p:nvPr/>
          </p:nvSpPr>
          <p:spPr>
            <a:xfrm>
              <a:off x="5213350" y="2842169"/>
              <a:ext cx="596900" cy="66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5" fill="norm" stroke="1" extrusionOk="0">
                  <a:moveTo>
                    <a:pt x="0" y="21075"/>
                  </a:moveTo>
                  <a:cubicBezTo>
                    <a:pt x="2987" y="16350"/>
                    <a:pt x="5974" y="11625"/>
                    <a:pt x="8655" y="8250"/>
                  </a:cubicBezTo>
                  <a:cubicBezTo>
                    <a:pt x="11336" y="4875"/>
                    <a:pt x="13711" y="2850"/>
                    <a:pt x="15626" y="1500"/>
                  </a:cubicBezTo>
                  <a:cubicBezTo>
                    <a:pt x="17540" y="150"/>
                    <a:pt x="18996" y="-525"/>
                    <a:pt x="19915" y="487"/>
                  </a:cubicBezTo>
                  <a:cubicBezTo>
                    <a:pt x="20834" y="1500"/>
                    <a:pt x="21217" y="4200"/>
                    <a:pt x="21600" y="6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3" name="Line"/>
            <p:cNvSpPr/>
            <p:nvPr/>
          </p:nvSpPr>
          <p:spPr>
            <a:xfrm>
              <a:off x="5334000" y="2905414"/>
              <a:ext cx="533400" cy="6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0" y="21157"/>
                  </a:moveTo>
                  <a:cubicBezTo>
                    <a:pt x="2314" y="14407"/>
                    <a:pt x="4629" y="7657"/>
                    <a:pt x="7629" y="3944"/>
                  </a:cubicBezTo>
                  <a:cubicBezTo>
                    <a:pt x="10629" y="232"/>
                    <a:pt x="14314" y="-443"/>
                    <a:pt x="16757" y="232"/>
                  </a:cubicBezTo>
                  <a:cubicBezTo>
                    <a:pt x="19200" y="907"/>
                    <a:pt x="20400" y="2932"/>
                    <a:pt x="21600" y="4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4" name="Line"/>
            <p:cNvSpPr/>
            <p:nvPr/>
          </p:nvSpPr>
          <p:spPr>
            <a:xfrm>
              <a:off x="8566150" y="2832056"/>
              <a:ext cx="12509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25" y="20880"/>
                    <a:pt x="2851" y="20160"/>
                    <a:pt x="4240" y="18720"/>
                  </a:cubicBezTo>
                  <a:cubicBezTo>
                    <a:pt x="5628" y="17280"/>
                    <a:pt x="6981" y="15120"/>
                    <a:pt x="8260" y="13320"/>
                  </a:cubicBezTo>
                  <a:cubicBezTo>
                    <a:pt x="9539" y="11520"/>
                    <a:pt x="10745" y="10080"/>
                    <a:pt x="12079" y="8640"/>
                  </a:cubicBezTo>
                  <a:cubicBezTo>
                    <a:pt x="13413" y="7200"/>
                    <a:pt x="14875" y="5760"/>
                    <a:pt x="16392" y="4680"/>
                  </a:cubicBezTo>
                  <a:cubicBezTo>
                    <a:pt x="17909" y="3600"/>
                    <a:pt x="19480" y="2880"/>
                    <a:pt x="20357" y="2160"/>
                  </a:cubicBezTo>
                  <a:cubicBezTo>
                    <a:pt x="21235" y="1440"/>
                    <a:pt x="21417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5" name="Line"/>
            <p:cNvSpPr/>
            <p:nvPr/>
          </p:nvSpPr>
          <p:spPr>
            <a:xfrm>
              <a:off x="8610599" y="2972285"/>
              <a:ext cx="1079501" cy="56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21400"/>
                  </a:moveTo>
                  <a:cubicBezTo>
                    <a:pt x="0" y="17400"/>
                    <a:pt x="0" y="13400"/>
                    <a:pt x="360" y="10600"/>
                  </a:cubicBezTo>
                  <a:cubicBezTo>
                    <a:pt x="720" y="7800"/>
                    <a:pt x="1440" y="6200"/>
                    <a:pt x="2456" y="5400"/>
                  </a:cubicBezTo>
                  <a:cubicBezTo>
                    <a:pt x="3473" y="4600"/>
                    <a:pt x="4786" y="4600"/>
                    <a:pt x="6374" y="3800"/>
                  </a:cubicBezTo>
                  <a:cubicBezTo>
                    <a:pt x="7962" y="3000"/>
                    <a:pt x="9826" y="1400"/>
                    <a:pt x="11774" y="600"/>
                  </a:cubicBezTo>
                  <a:cubicBezTo>
                    <a:pt x="13722" y="-200"/>
                    <a:pt x="15755" y="-200"/>
                    <a:pt x="17407" y="600"/>
                  </a:cubicBezTo>
                  <a:cubicBezTo>
                    <a:pt x="19059" y="1400"/>
                    <a:pt x="20329" y="3000"/>
                    <a:pt x="21600" y="4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1" name="Drawing"/>
          <p:cNvGrpSpPr/>
          <p:nvPr/>
        </p:nvGrpSpPr>
        <p:grpSpPr>
          <a:xfrm>
            <a:off x="2136474" y="1397000"/>
            <a:ext cx="9617377" cy="5683250"/>
            <a:chOff x="0" y="0"/>
            <a:chExt cx="9617375" cy="5683250"/>
          </a:xfrm>
        </p:grpSpPr>
        <p:sp>
          <p:nvSpPr>
            <p:cNvPr id="278" name="Line"/>
            <p:cNvSpPr/>
            <p:nvPr/>
          </p:nvSpPr>
          <p:spPr>
            <a:xfrm>
              <a:off x="0" y="162847"/>
              <a:ext cx="276526" cy="35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297" fill="norm" stroke="1" extrusionOk="0">
                  <a:moveTo>
                    <a:pt x="7142" y="1286"/>
                  </a:moveTo>
                  <a:cubicBezTo>
                    <a:pt x="6487" y="775"/>
                    <a:pt x="5833" y="263"/>
                    <a:pt x="5096" y="136"/>
                  </a:cubicBezTo>
                  <a:cubicBezTo>
                    <a:pt x="4360" y="8"/>
                    <a:pt x="3542" y="263"/>
                    <a:pt x="2560" y="1605"/>
                  </a:cubicBezTo>
                  <a:cubicBezTo>
                    <a:pt x="1578" y="2947"/>
                    <a:pt x="433" y="5376"/>
                    <a:pt x="105" y="8507"/>
                  </a:cubicBezTo>
                  <a:cubicBezTo>
                    <a:pt x="-222" y="11639"/>
                    <a:pt x="269" y="15473"/>
                    <a:pt x="842" y="17710"/>
                  </a:cubicBezTo>
                  <a:cubicBezTo>
                    <a:pt x="1414" y="19946"/>
                    <a:pt x="2069" y="20585"/>
                    <a:pt x="2887" y="20969"/>
                  </a:cubicBezTo>
                  <a:cubicBezTo>
                    <a:pt x="3705" y="21352"/>
                    <a:pt x="4687" y="21480"/>
                    <a:pt x="6160" y="20905"/>
                  </a:cubicBezTo>
                  <a:cubicBezTo>
                    <a:pt x="7633" y="20330"/>
                    <a:pt x="9596" y="19052"/>
                    <a:pt x="10987" y="16751"/>
                  </a:cubicBezTo>
                  <a:cubicBezTo>
                    <a:pt x="12378" y="14450"/>
                    <a:pt x="13196" y="11127"/>
                    <a:pt x="13033" y="8443"/>
                  </a:cubicBezTo>
                  <a:cubicBezTo>
                    <a:pt x="12869" y="5759"/>
                    <a:pt x="11723" y="3714"/>
                    <a:pt x="10333" y="2372"/>
                  </a:cubicBezTo>
                  <a:cubicBezTo>
                    <a:pt x="8942" y="1030"/>
                    <a:pt x="7305" y="391"/>
                    <a:pt x="5996" y="136"/>
                  </a:cubicBezTo>
                  <a:cubicBezTo>
                    <a:pt x="4687" y="-120"/>
                    <a:pt x="3705" y="8"/>
                    <a:pt x="2969" y="327"/>
                  </a:cubicBezTo>
                  <a:cubicBezTo>
                    <a:pt x="2233" y="647"/>
                    <a:pt x="1742" y="1158"/>
                    <a:pt x="1496" y="2053"/>
                  </a:cubicBezTo>
                  <a:cubicBezTo>
                    <a:pt x="1251" y="2947"/>
                    <a:pt x="1251" y="4226"/>
                    <a:pt x="2642" y="6015"/>
                  </a:cubicBezTo>
                  <a:cubicBezTo>
                    <a:pt x="4033" y="7804"/>
                    <a:pt x="6814" y="10105"/>
                    <a:pt x="10169" y="12405"/>
                  </a:cubicBezTo>
                  <a:cubicBezTo>
                    <a:pt x="13523" y="14706"/>
                    <a:pt x="17451" y="17007"/>
                    <a:pt x="21378" y="193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314625" y="112803"/>
              <a:ext cx="146230" cy="509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85" fill="norm" stroke="1" extrusionOk="0">
                  <a:moveTo>
                    <a:pt x="0" y="64"/>
                  </a:moveTo>
                  <a:cubicBezTo>
                    <a:pt x="1543" y="-26"/>
                    <a:pt x="3086" y="-115"/>
                    <a:pt x="5863" y="510"/>
                  </a:cubicBezTo>
                  <a:cubicBezTo>
                    <a:pt x="8640" y="1135"/>
                    <a:pt x="12651" y="2473"/>
                    <a:pt x="15891" y="4616"/>
                  </a:cubicBezTo>
                  <a:cubicBezTo>
                    <a:pt x="19131" y="6758"/>
                    <a:pt x="21600" y="9703"/>
                    <a:pt x="21291" y="12559"/>
                  </a:cubicBezTo>
                  <a:cubicBezTo>
                    <a:pt x="20983" y="15416"/>
                    <a:pt x="17897" y="18183"/>
                    <a:pt x="15891" y="19655"/>
                  </a:cubicBezTo>
                  <a:cubicBezTo>
                    <a:pt x="13886" y="21128"/>
                    <a:pt x="12960" y="21306"/>
                    <a:pt x="12034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955975" y="31750"/>
              <a:ext cx="6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1041882" y="0"/>
              <a:ext cx="15694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700"/>
                    <a:pt x="-1582" y="11400"/>
                    <a:pt x="1118" y="15000"/>
                  </a:cubicBezTo>
                  <a:cubicBezTo>
                    <a:pt x="3818" y="18600"/>
                    <a:pt x="11918" y="20100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1378376" y="114046"/>
              <a:ext cx="99943" cy="688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8" h="21473" fill="norm" stroke="1" extrusionOk="0">
                  <a:moveTo>
                    <a:pt x="14878" y="5160"/>
                  </a:moveTo>
                  <a:cubicBezTo>
                    <a:pt x="12718" y="5160"/>
                    <a:pt x="10558" y="5160"/>
                    <a:pt x="7750" y="4929"/>
                  </a:cubicBezTo>
                  <a:cubicBezTo>
                    <a:pt x="4942" y="4698"/>
                    <a:pt x="1486" y="4236"/>
                    <a:pt x="406" y="3707"/>
                  </a:cubicBezTo>
                  <a:cubicBezTo>
                    <a:pt x="-674" y="3179"/>
                    <a:pt x="622" y="2584"/>
                    <a:pt x="1702" y="2122"/>
                  </a:cubicBezTo>
                  <a:cubicBezTo>
                    <a:pt x="2782" y="1659"/>
                    <a:pt x="3646" y="1329"/>
                    <a:pt x="4942" y="933"/>
                  </a:cubicBezTo>
                  <a:cubicBezTo>
                    <a:pt x="6238" y="536"/>
                    <a:pt x="7966" y="74"/>
                    <a:pt x="8830" y="8"/>
                  </a:cubicBezTo>
                  <a:cubicBezTo>
                    <a:pt x="9694" y="-58"/>
                    <a:pt x="9694" y="272"/>
                    <a:pt x="10126" y="1626"/>
                  </a:cubicBezTo>
                  <a:cubicBezTo>
                    <a:pt x="10558" y="2981"/>
                    <a:pt x="11422" y="5359"/>
                    <a:pt x="13366" y="7604"/>
                  </a:cubicBezTo>
                  <a:cubicBezTo>
                    <a:pt x="15310" y="9850"/>
                    <a:pt x="18334" y="11964"/>
                    <a:pt x="19630" y="13913"/>
                  </a:cubicBezTo>
                  <a:cubicBezTo>
                    <a:pt x="20926" y="15861"/>
                    <a:pt x="20494" y="17645"/>
                    <a:pt x="18982" y="18867"/>
                  </a:cubicBezTo>
                  <a:cubicBezTo>
                    <a:pt x="17470" y="20089"/>
                    <a:pt x="14878" y="20749"/>
                    <a:pt x="12502" y="21113"/>
                  </a:cubicBezTo>
                  <a:cubicBezTo>
                    <a:pt x="10126" y="21476"/>
                    <a:pt x="7966" y="21542"/>
                    <a:pt x="6670" y="21410"/>
                  </a:cubicBezTo>
                  <a:cubicBezTo>
                    <a:pt x="5374" y="21278"/>
                    <a:pt x="4942" y="20948"/>
                    <a:pt x="4510" y="20617"/>
                  </a:cubicBezTo>
                  <a:cubicBezTo>
                    <a:pt x="4078" y="20287"/>
                    <a:pt x="3646" y="19957"/>
                    <a:pt x="6022" y="19428"/>
                  </a:cubicBezTo>
                  <a:cubicBezTo>
                    <a:pt x="8398" y="18900"/>
                    <a:pt x="13582" y="18173"/>
                    <a:pt x="18766" y="17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1559225" y="414565"/>
              <a:ext cx="119025" cy="334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83" fill="norm" stroke="1" extrusionOk="0">
                  <a:moveTo>
                    <a:pt x="12505" y="3958"/>
                  </a:moveTo>
                  <a:cubicBezTo>
                    <a:pt x="12884" y="3279"/>
                    <a:pt x="13263" y="2600"/>
                    <a:pt x="13074" y="1921"/>
                  </a:cubicBezTo>
                  <a:cubicBezTo>
                    <a:pt x="12884" y="1241"/>
                    <a:pt x="12126" y="562"/>
                    <a:pt x="10800" y="223"/>
                  </a:cubicBezTo>
                  <a:cubicBezTo>
                    <a:pt x="9474" y="-117"/>
                    <a:pt x="7579" y="-117"/>
                    <a:pt x="5684" y="562"/>
                  </a:cubicBezTo>
                  <a:cubicBezTo>
                    <a:pt x="3789" y="1241"/>
                    <a:pt x="1895" y="2600"/>
                    <a:pt x="1895" y="4502"/>
                  </a:cubicBezTo>
                  <a:cubicBezTo>
                    <a:pt x="1895" y="6404"/>
                    <a:pt x="3789" y="8849"/>
                    <a:pt x="6821" y="10751"/>
                  </a:cubicBezTo>
                  <a:cubicBezTo>
                    <a:pt x="9853" y="12653"/>
                    <a:pt x="14021" y="14011"/>
                    <a:pt x="16674" y="15030"/>
                  </a:cubicBezTo>
                  <a:cubicBezTo>
                    <a:pt x="19326" y="16049"/>
                    <a:pt x="20463" y="16728"/>
                    <a:pt x="21032" y="17408"/>
                  </a:cubicBezTo>
                  <a:cubicBezTo>
                    <a:pt x="21600" y="18087"/>
                    <a:pt x="21600" y="18766"/>
                    <a:pt x="18000" y="19445"/>
                  </a:cubicBezTo>
                  <a:cubicBezTo>
                    <a:pt x="14400" y="20125"/>
                    <a:pt x="7200" y="20804"/>
                    <a:pt x="0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2337788" y="165099"/>
              <a:ext cx="72338" cy="538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532" fill="norm" stroke="1" extrusionOk="0">
                  <a:moveTo>
                    <a:pt x="21091" y="0"/>
                  </a:moveTo>
                  <a:cubicBezTo>
                    <a:pt x="18005" y="1864"/>
                    <a:pt x="14920" y="3727"/>
                    <a:pt x="11525" y="6056"/>
                  </a:cubicBezTo>
                  <a:cubicBezTo>
                    <a:pt x="8131" y="8386"/>
                    <a:pt x="4428" y="11181"/>
                    <a:pt x="2268" y="13468"/>
                  </a:cubicBezTo>
                  <a:cubicBezTo>
                    <a:pt x="108" y="15755"/>
                    <a:pt x="-509" y="17534"/>
                    <a:pt x="417" y="18720"/>
                  </a:cubicBezTo>
                  <a:cubicBezTo>
                    <a:pt x="1342" y="19906"/>
                    <a:pt x="3811" y="20499"/>
                    <a:pt x="6280" y="20922"/>
                  </a:cubicBezTo>
                  <a:cubicBezTo>
                    <a:pt x="8748" y="21346"/>
                    <a:pt x="11217" y="21600"/>
                    <a:pt x="13377" y="21515"/>
                  </a:cubicBezTo>
                  <a:cubicBezTo>
                    <a:pt x="15537" y="21431"/>
                    <a:pt x="17388" y="21007"/>
                    <a:pt x="19240" y="205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2237543" y="425449"/>
              <a:ext cx="248783" cy="143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83" fill="norm" stroke="1" extrusionOk="0">
                  <a:moveTo>
                    <a:pt x="1746" y="20965"/>
                  </a:moveTo>
                  <a:cubicBezTo>
                    <a:pt x="830" y="21282"/>
                    <a:pt x="-85" y="21600"/>
                    <a:pt x="7" y="21441"/>
                  </a:cubicBezTo>
                  <a:cubicBezTo>
                    <a:pt x="98" y="21282"/>
                    <a:pt x="1196" y="20647"/>
                    <a:pt x="4308" y="18424"/>
                  </a:cubicBezTo>
                  <a:cubicBezTo>
                    <a:pt x="7420" y="16200"/>
                    <a:pt x="12546" y="12388"/>
                    <a:pt x="15749" y="9053"/>
                  </a:cubicBezTo>
                  <a:cubicBezTo>
                    <a:pt x="18952" y="5718"/>
                    <a:pt x="20234" y="2859"/>
                    <a:pt x="2151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2518075" y="190500"/>
              <a:ext cx="177801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71" y="3854"/>
                    <a:pt x="1543" y="7707"/>
                    <a:pt x="1671" y="11358"/>
                  </a:cubicBezTo>
                  <a:cubicBezTo>
                    <a:pt x="1800" y="15008"/>
                    <a:pt x="1286" y="18456"/>
                    <a:pt x="1414" y="19470"/>
                  </a:cubicBezTo>
                  <a:cubicBezTo>
                    <a:pt x="1543" y="20485"/>
                    <a:pt x="2314" y="19065"/>
                    <a:pt x="3086" y="18152"/>
                  </a:cubicBezTo>
                  <a:cubicBezTo>
                    <a:pt x="3857" y="17239"/>
                    <a:pt x="4629" y="16834"/>
                    <a:pt x="5786" y="16631"/>
                  </a:cubicBezTo>
                  <a:cubicBezTo>
                    <a:pt x="6943" y="16428"/>
                    <a:pt x="8486" y="16428"/>
                    <a:pt x="10029" y="16986"/>
                  </a:cubicBezTo>
                  <a:cubicBezTo>
                    <a:pt x="11571" y="17544"/>
                    <a:pt x="13114" y="18659"/>
                    <a:pt x="15043" y="19521"/>
                  </a:cubicBezTo>
                  <a:cubicBezTo>
                    <a:pt x="16971" y="20383"/>
                    <a:pt x="19286" y="209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2746675" y="446998"/>
              <a:ext cx="228601" cy="211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1" fill="norm" stroke="1" extrusionOk="0">
                  <a:moveTo>
                    <a:pt x="0" y="9279"/>
                  </a:moveTo>
                  <a:cubicBezTo>
                    <a:pt x="2400" y="8221"/>
                    <a:pt x="4800" y="7162"/>
                    <a:pt x="6500" y="6209"/>
                  </a:cubicBezTo>
                  <a:cubicBezTo>
                    <a:pt x="8200" y="5256"/>
                    <a:pt x="9200" y="4409"/>
                    <a:pt x="9800" y="3350"/>
                  </a:cubicBezTo>
                  <a:cubicBezTo>
                    <a:pt x="10400" y="2291"/>
                    <a:pt x="10600" y="1021"/>
                    <a:pt x="10200" y="385"/>
                  </a:cubicBezTo>
                  <a:cubicBezTo>
                    <a:pt x="9800" y="-250"/>
                    <a:pt x="8800" y="-250"/>
                    <a:pt x="7100" y="1550"/>
                  </a:cubicBezTo>
                  <a:cubicBezTo>
                    <a:pt x="5400" y="3350"/>
                    <a:pt x="3000" y="6950"/>
                    <a:pt x="1800" y="10126"/>
                  </a:cubicBezTo>
                  <a:cubicBezTo>
                    <a:pt x="600" y="13303"/>
                    <a:pt x="600" y="16056"/>
                    <a:pt x="1700" y="18068"/>
                  </a:cubicBezTo>
                  <a:cubicBezTo>
                    <a:pt x="2800" y="20079"/>
                    <a:pt x="5000" y="21350"/>
                    <a:pt x="8500" y="21138"/>
                  </a:cubicBezTo>
                  <a:cubicBezTo>
                    <a:pt x="12000" y="20926"/>
                    <a:pt x="16800" y="19232"/>
                    <a:pt x="21600" y="17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3540425" y="414788"/>
              <a:ext cx="139701" cy="243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1" fill="norm" stroke="1" extrusionOk="0">
                  <a:moveTo>
                    <a:pt x="0" y="3637"/>
                  </a:moveTo>
                  <a:cubicBezTo>
                    <a:pt x="1309" y="4182"/>
                    <a:pt x="2618" y="4726"/>
                    <a:pt x="3273" y="7358"/>
                  </a:cubicBezTo>
                  <a:cubicBezTo>
                    <a:pt x="3927" y="9990"/>
                    <a:pt x="3927" y="14710"/>
                    <a:pt x="3436" y="17523"/>
                  </a:cubicBezTo>
                  <a:cubicBezTo>
                    <a:pt x="2945" y="20336"/>
                    <a:pt x="1964" y="21244"/>
                    <a:pt x="1473" y="20790"/>
                  </a:cubicBezTo>
                  <a:cubicBezTo>
                    <a:pt x="982" y="20336"/>
                    <a:pt x="982" y="18521"/>
                    <a:pt x="1309" y="15526"/>
                  </a:cubicBezTo>
                  <a:cubicBezTo>
                    <a:pt x="1636" y="12531"/>
                    <a:pt x="2291" y="8357"/>
                    <a:pt x="3600" y="5452"/>
                  </a:cubicBezTo>
                  <a:cubicBezTo>
                    <a:pt x="4909" y="2548"/>
                    <a:pt x="6873" y="915"/>
                    <a:pt x="8673" y="279"/>
                  </a:cubicBezTo>
                  <a:cubicBezTo>
                    <a:pt x="10473" y="-356"/>
                    <a:pt x="12109" y="7"/>
                    <a:pt x="13582" y="2276"/>
                  </a:cubicBezTo>
                  <a:cubicBezTo>
                    <a:pt x="15055" y="4545"/>
                    <a:pt x="16364" y="8720"/>
                    <a:pt x="17018" y="11261"/>
                  </a:cubicBezTo>
                  <a:cubicBezTo>
                    <a:pt x="17673" y="13802"/>
                    <a:pt x="17673" y="14710"/>
                    <a:pt x="18327" y="15436"/>
                  </a:cubicBezTo>
                  <a:cubicBezTo>
                    <a:pt x="18982" y="16162"/>
                    <a:pt x="20291" y="16706"/>
                    <a:pt x="21600" y="172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3774309" y="422489"/>
              <a:ext cx="115367" cy="282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344" fill="norm" stroke="1" extrusionOk="0">
                  <a:moveTo>
                    <a:pt x="1352" y="5504"/>
                  </a:moveTo>
                  <a:cubicBezTo>
                    <a:pt x="966" y="6304"/>
                    <a:pt x="580" y="7104"/>
                    <a:pt x="1159" y="7744"/>
                  </a:cubicBezTo>
                  <a:cubicBezTo>
                    <a:pt x="1737" y="8384"/>
                    <a:pt x="3280" y="8864"/>
                    <a:pt x="5016" y="9104"/>
                  </a:cubicBezTo>
                  <a:cubicBezTo>
                    <a:pt x="6752" y="9344"/>
                    <a:pt x="8680" y="9344"/>
                    <a:pt x="10802" y="8544"/>
                  </a:cubicBezTo>
                  <a:cubicBezTo>
                    <a:pt x="12923" y="7744"/>
                    <a:pt x="15237" y="6144"/>
                    <a:pt x="15816" y="4544"/>
                  </a:cubicBezTo>
                  <a:cubicBezTo>
                    <a:pt x="16394" y="2944"/>
                    <a:pt x="15237" y="1344"/>
                    <a:pt x="13502" y="544"/>
                  </a:cubicBezTo>
                  <a:cubicBezTo>
                    <a:pt x="11766" y="-256"/>
                    <a:pt x="9452" y="-256"/>
                    <a:pt x="6944" y="1104"/>
                  </a:cubicBezTo>
                  <a:cubicBezTo>
                    <a:pt x="4437" y="2464"/>
                    <a:pt x="1737" y="5184"/>
                    <a:pt x="580" y="7904"/>
                  </a:cubicBezTo>
                  <a:cubicBezTo>
                    <a:pt x="-577" y="10624"/>
                    <a:pt x="-191" y="13344"/>
                    <a:pt x="3473" y="15584"/>
                  </a:cubicBezTo>
                  <a:cubicBezTo>
                    <a:pt x="7137" y="17824"/>
                    <a:pt x="14080" y="19584"/>
                    <a:pt x="21023" y="21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3996405" y="444500"/>
              <a:ext cx="231762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600" fill="norm" stroke="1" extrusionOk="0">
                  <a:moveTo>
                    <a:pt x="1280" y="0"/>
                  </a:moveTo>
                  <a:cubicBezTo>
                    <a:pt x="696" y="2475"/>
                    <a:pt x="113" y="4950"/>
                    <a:pt x="15" y="7762"/>
                  </a:cubicBezTo>
                  <a:cubicBezTo>
                    <a:pt x="-82" y="10575"/>
                    <a:pt x="307" y="13725"/>
                    <a:pt x="891" y="15750"/>
                  </a:cubicBezTo>
                  <a:cubicBezTo>
                    <a:pt x="1475" y="17775"/>
                    <a:pt x="2253" y="18675"/>
                    <a:pt x="3032" y="18675"/>
                  </a:cubicBezTo>
                  <a:cubicBezTo>
                    <a:pt x="3810" y="18675"/>
                    <a:pt x="4588" y="17775"/>
                    <a:pt x="5269" y="16538"/>
                  </a:cubicBezTo>
                  <a:cubicBezTo>
                    <a:pt x="5950" y="15300"/>
                    <a:pt x="6534" y="13725"/>
                    <a:pt x="6923" y="12375"/>
                  </a:cubicBezTo>
                  <a:cubicBezTo>
                    <a:pt x="7313" y="11025"/>
                    <a:pt x="7507" y="9900"/>
                    <a:pt x="7702" y="10012"/>
                  </a:cubicBezTo>
                  <a:cubicBezTo>
                    <a:pt x="7896" y="10125"/>
                    <a:pt x="8091" y="11475"/>
                    <a:pt x="8577" y="13388"/>
                  </a:cubicBezTo>
                  <a:cubicBezTo>
                    <a:pt x="9064" y="15300"/>
                    <a:pt x="9842" y="17775"/>
                    <a:pt x="10621" y="19350"/>
                  </a:cubicBezTo>
                  <a:cubicBezTo>
                    <a:pt x="11399" y="20925"/>
                    <a:pt x="12177" y="21600"/>
                    <a:pt x="13442" y="21600"/>
                  </a:cubicBezTo>
                  <a:cubicBezTo>
                    <a:pt x="14707" y="21600"/>
                    <a:pt x="16459" y="20925"/>
                    <a:pt x="17918" y="18113"/>
                  </a:cubicBezTo>
                  <a:cubicBezTo>
                    <a:pt x="19377" y="15300"/>
                    <a:pt x="20545" y="10350"/>
                    <a:pt x="21032" y="7200"/>
                  </a:cubicBezTo>
                  <a:cubicBezTo>
                    <a:pt x="21518" y="4050"/>
                    <a:pt x="21323" y="2700"/>
                    <a:pt x="20740" y="2362"/>
                  </a:cubicBezTo>
                  <a:cubicBezTo>
                    <a:pt x="20156" y="2025"/>
                    <a:pt x="19183" y="2700"/>
                    <a:pt x="18210" y="3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4736342" y="209549"/>
              <a:ext cx="245534" cy="518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16014" y="13961"/>
                  </a:moveTo>
                  <a:cubicBezTo>
                    <a:pt x="16572" y="13346"/>
                    <a:pt x="17131" y="12732"/>
                    <a:pt x="17038" y="12249"/>
                  </a:cubicBezTo>
                  <a:cubicBezTo>
                    <a:pt x="16945" y="11766"/>
                    <a:pt x="16200" y="11415"/>
                    <a:pt x="14897" y="11195"/>
                  </a:cubicBezTo>
                  <a:cubicBezTo>
                    <a:pt x="13593" y="10976"/>
                    <a:pt x="11731" y="10888"/>
                    <a:pt x="9403" y="11415"/>
                  </a:cubicBezTo>
                  <a:cubicBezTo>
                    <a:pt x="7076" y="11941"/>
                    <a:pt x="4283" y="13083"/>
                    <a:pt x="2514" y="14620"/>
                  </a:cubicBezTo>
                  <a:cubicBezTo>
                    <a:pt x="745" y="16156"/>
                    <a:pt x="0" y="18088"/>
                    <a:pt x="0" y="19317"/>
                  </a:cubicBezTo>
                  <a:cubicBezTo>
                    <a:pt x="0" y="20546"/>
                    <a:pt x="745" y="21073"/>
                    <a:pt x="1583" y="21337"/>
                  </a:cubicBezTo>
                  <a:cubicBezTo>
                    <a:pt x="2421" y="21600"/>
                    <a:pt x="3352" y="21600"/>
                    <a:pt x="5214" y="20766"/>
                  </a:cubicBezTo>
                  <a:cubicBezTo>
                    <a:pt x="7076" y="19932"/>
                    <a:pt x="9869" y="18263"/>
                    <a:pt x="11824" y="15980"/>
                  </a:cubicBezTo>
                  <a:cubicBezTo>
                    <a:pt x="13779" y="13698"/>
                    <a:pt x="14897" y="10800"/>
                    <a:pt x="15455" y="8210"/>
                  </a:cubicBezTo>
                  <a:cubicBezTo>
                    <a:pt x="16014" y="5620"/>
                    <a:pt x="16014" y="3337"/>
                    <a:pt x="15828" y="1932"/>
                  </a:cubicBezTo>
                  <a:cubicBezTo>
                    <a:pt x="15641" y="527"/>
                    <a:pt x="15269" y="0"/>
                    <a:pt x="14990" y="0"/>
                  </a:cubicBezTo>
                  <a:cubicBezTo>
                    <a:pt x="14710" y="0"/>
                    <a:pt x="14524" y="527"/>
                    <a:pt x="14245" y="2459"/>
                  </a:cubicBezTo>
                  <a:cubicBezTo>
                    <a:pt x="13966" y="4390"/>
                    <a:pt x="13593" y="7727"/>
                    <a:pt x="14059" y="10580"/>
                  </a:cubicBezTo>
                  <a:cubicBezTo>
                    <a:pt x="14524" y="13434"/>
                    <a:pt x="15828" y="15805"/>
                    <a:pt x="17224" y="17298"/>
                  </a:cubicBezTo>
                  <a:cubicBezTo>
                    <a:pt x="18621" y="18790"/>
                    <a:pt x="20110" y="19405"/>
                    <a:pt x="21600" y="200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5007275" y="444500"/>
              <a:ext cx="165101" cy="257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6322"/>
                  </a:moveTo>
                  <a:cubicBezTo>
                    <a:pt x="831" y="5620"/>
                    <a:pt x="1662" y="4917"/>
                    <a:pt x="3046" y="5005"/>
                  </a:cubicBezTo>
                  <a:cubicBezTo>
                    <a:pt x="4431" y="5093"/>
                    <a:pt x="6369" y="5971"/>
                    <a:pt x="8446" y="8341"/>
                  </a:cubicBezTo>
                  <a:cubicBezTo>
                    <a:pt x="10523" y="10712"/>
                    <a:pt x="12738" y="14576"/>
                    <a:pt x="13569" y="17122"/>
                  </a:cubicBezTo>
                  <a:cubicBezTo>
                    <a:pt x="14400" y="19668"/>
                    <a:pt x="13846" y="20898"/>
                    <a:pt x="12877" y="21249"/>
                  </a:cubicBezTo>
                  <a:cubicBezTo>
                    <a:pt x="11908" y="21600"/>
                    <a:pt x="10523" y="21073"/>
                    <a:pt x="9415" y="19229"/>
                  </a:cubicBezTo>
                  <a:cubicBezTo>
                    <a:pt x="8308" y="17385"/>
                    <a:pt x="7477" y="14224"/>
                    <a:pt x="8031" y="11151"/>
                  </a:cubicBezTo>
                  <a:cubicBezTo>
                    <a:pt x="8585" y="8078"/>
                    <a:pt x="10523" y="5093"/>
                    <a:pt x="13015" y="3249"/>
                  </a:cubicBezTo>
                  <a:cubicBezTo>
                    <a:pt x="15508" y="1405"/>
                    <a:pt x="18554" y="70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5204630" y="482600"/>
              <a:ext cx="177296" cy="195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09" fill="norm" stroke="1" extrusionOk="0">
                  <a:moveTo>
                    <a:pt x="3796" y="0"/>
                  </a:moveTo>
                  <a:cubicBezTo>
                    <a:pt x="2510" y="5110"/>
                    <a:pt x="1225" y="10219"/>
                    <a:pt x="582" y="13355"/>
                  </a:cubicBezTo>
                  <a:cubicBezTo>
                    <a:pt x="-61" y="16490"/>
                    <a:pt x="-61" y="17652"/>
                    <a:pt x="68" y="18813"/>
                  </a:cubicBezTo>
                  <a:cubicBezTo>
                    <a:pt x="196" y="19974"/>
                    <a:pt x="453" y="21135"/>
                    <a:pt x="1353" y="21368"/>
                  </a:cubicBezTo>
                  <a:cubicBezTo>
                    <a:pt x="2253" y="21600"/>
                    <a:pt x="3796" y="20903"/>
                    <a:pt x="5853" y="18232"/>
                  </a:cubicBezTo>
                  <a:cubicBezTo>
                    <a:pt x="7910" y="15561"/>
                    <a:pt x="10482" y="10916"/>
                    <a:pt x="12025" y="8013"/>
                  </a:cubicBezTo>
                  <a:cubicBezTo>
                    <a:pt x="13568" y="5110"/>
                    <a:pt x="14082" y="3948"/>
                    <a:pt x="14339" y="4065"/>
                  </a:cubicBezTo>
                  <a:cubicBezTo>
                    <a:pt x="14596" y="4181"/>
                    <a:pt x="14596" y="5574"/>
                    <a:pt x="14596" y="7548"/>
                  </a:cubicBezTo>
                  <a:cubicBezTo>
                    <a:pt x="14596" y="9523"/>
                    <a:pt x="14596" y="12077"/>
                    <a:pt x="15110" y="14052"/>
                  </a:cubicBezTo>
                  <a:cubicBezTo>
                    <a:pt x="15625" y="16026"/>
                    <a:pt x="16653" y="17419"/>
                    <a:pt x="17810" y="18000"/>
                  </a:cubicBezTo>
                  <a:cubicBezTo>
                    <a:pt x="18968" y="18581"/>
                    <a:pt x="20253" y="18348"/>
                    <a:pt x="21539" y="181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5312075" y="492522"/>
              <a:ext cx="186522" cy="483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197" fill="norm" stroke="1" extrusionOk="0">
                  <a:moveTo>
                    <a:pt x="17474" y="2068"/>
                  </a:moveTo>
                  <a:cubicBezTo>
                    <a:pt x="17717" y="1605"/>
                    <a:pt x="17960" y="1141"/>
                    <a:pt x="17596" y="770"/>
                  </a:cubicBezTo>
                  <a:cubicBezTo>
                    <a:pt x="17231" y="400"/>
                    <a:pt x="16261" y="121"/>
                    <a:pt x="14926" y="29"/>
                  </a:cubicBezTo>
                  <a:cubicBezTo>
                    <a:pt x="13591" y="-64"/>
                    <a:pt x="11892" y="29"/>
                    <a:pt x="10436" y="863"/>
                  </a:cubicBezTo>
                  <a:cubicBezTo>
                    <a:pt x="8980" y="1697"/>
                    <a:pt x="7766" y="3273"/>
                    <a:pt x="7281" y="4293"/>
                  </a:cubicBezTo>
                  <a:cubicBezTo>
                    <a:pt x="6796" y="5313"/>
                    <a:pt x="7038" y="5776"/>
                    <a:pt x="8373" y="6054"/>
                  </a:cubicBezTo>
                  <a:cubicBezTo>
                    <a:pt x="9708" y="6333"/>
                    <a:pt x="12135" y="6425"/>
                    <a:pt x="13955" y="6240"/>
                  </a:cubicBezTo>
                  <a:cubicBezTo>
                    <a:pt x="15775" y="6054"/>
                    <a:pt x="16989" y="5591"/>
                    <a:pt x="18202" y="5081"/>
                  </a:cubicBezTo>
                  <a:cubicBezTo>
                    <a:pt x="19416" y="4571"/>
                    <a:pt x="20629" y="4015"/>
                    <a:pt x="21115" y="4015"/>
                  </a:cubicBezTo>
                  <a:cubicBezTo>
                    <a:pt x="21600" y="4015"/>
                    <a:pt x="21357" y="4571"/>
                    <a:pt x="20993" y="6286"/>
                  </a:cubicBezTo>
                  <a:cubicBezTo>
                    <a:pt x="20629" y="8001"/>
                    <a:pt x="20144" y="10875"/>
                    <a:pt x="19658" y="13517"/>
                  </a:cubicBezTo>
                  <a:cubicBezTo>
                    <a:pt x="19173" y="16159"/>
                    <a:pt x="18688" y="18569"/>
                    <a:pt x="17960" y="19914"/>
                  </a:cubicBezTo>
                  <a:cubicBezTo>
                    <a:pt x="17231" y="21258"/>
                    <a:pt x="16261" y="21536"/>
                    <a:pt x="13227" y="20794"/>
                  </a:cubicBezTo>
                  <a:cubicBezTo>
                    <a:pt x="10193" y="20053"/>
                    <a:pt x="5097" y="18291"/>
                    <a:pt x="0" y="16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5636381" y="273049"/>
              <a:ext cx="164645" cy="51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65" fill="norm" stroke="1" extrusionOk="0">
                  <a:moveTo>
                    <a:pt x="21268" y="0"/>
                  </a:moveTo>
                  <a:cubicBezTo>
                    <a:pt x="18807" y="2536"/>
                    <a:pt x="16346" y="5072"/>
                    <a:pt x="13749" y="7564"/>
                  </a:cubicBezTo>
                  <a:cubicBezTo>
                    <a:pt x="11152" y="10057"/>
                    <a:pt x="8417" y="12505"/>
                    <a:pt x="6230" y="14517"/>
                  </a:cubicBezTo>
                  <a:cubicBezTo>
                    <a:pt x="4043" y="16528"/>
                    <a:pt x="2402" y="18102"/>
                    <a:pt x="1309" y="19283"/>
                  </a:cubicBezTo>
                  <a:cubicBezTo>
                    <a:pt x="215" y="20463"/>
                    <a:pt x="-332" y="21250"/>
                    <a:pt x="215" y="21425"/>
                  </a:cubicBezTo>
                  <a:cubicBezTo>
                    <a:pt x="762" y="21600"/>
                    <a:pt x="2402" y="21163"/>
                    <a:pt x="4043" y="207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5887438" y="279400"/>
              <a:ext cx="110438" cy="52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517" fill="norm" stroke="1" extrusionOk="0">
                  <a:moveTo>
                    <a:pt x="21264" y="0"/>
                  </a:moveTo>
                  <a:cubicBezTo>
                    <a:pt x="18004" y="1388"/>
                    <a:pt x="14743" y="2776"/>
                    <a:pt x="11890" y="5031"/>
                  </a:cubicBezTo>
                  <a:cubicBezTo>
                    <a:pt x="9038" y="7287"/>
                    <a:pt x="6592" y="10410"/>
                    <a:pt x="4555" y="13099"/>
                  </a:cubicBezTo>
                  <a:cubicBezTo>
                    <a:pt x="2517" y="15788"/>
                    <a:pt x="887" y="18043"/>
                    <a:pt x="275" y="19388"/>
                  </a:cubicBezTo>
                  <a:cubicBezTo>
                    <a:pt x="-336" y="20733"/>
                    <a:pt x="72" y="21166"/>
                    <a:pt x="1498" y="21383"/>
                  </a:cubicBezTo>
                  <a:cubicBezTo>
                    <a:pt x="2924" y="21600"/>
                    <a:pt x="5370" y="21600"/>
                    <a:pt x="8222" y="21036"/>
                  </a:cubicBezTo>
                  <a:cubicBezTo>
                    <a:pt x="11075" y="20472"/>
                    <a:pt x="14336" y="19345"/>
                    <a:pt x="17596" y="182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5826425" y="552450"/>
              <a:ext cx="2286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8000"/>
                    <a:pt x="10400" y="14400"/>
                    <a:pt x="14000" y="10800"/>
                  </a:cubicBezTo>
                  <a:cubicBezTo>
                    <a:pt x="17600" y="7200"/>
                    <a:pt x="1960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6067725" y="527050"/>
              <a:ext cx="165101" cy="259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1045"/>
                  </a:moveTo>
                  <a:cubicBezTo>
                    <a:pt x="2492" y="2265"/>
                    <a:pt x="4985" y="3484"/>
                    <a:pt x="7338" y="5835"/>
                  </a:cubicBezTo>
                  <a:cubicBezTo>
                    <a:pt x="9692" y="8187"/>
                    <a:pt x="11908" y="11671"/>
                    <a:pt x="12600" y="14371"/>
                  </a:cubicBezTo>
                  <a:cubicBezTo>
                    <a:pt x="13292" y="17071"/>
                    <a:pt x="12462" y="18987"/>
                    <a:pt x="11354" y="20119"/>
                  </a:cubicBezTo>
                  <a:cubicBezTo>
                    <a:pt x="10246" y="21252"/>
                    <a:pt x="8862" y="21600"/>
                    <a:pt x="8031" y="21165"/>
                  </a:cubicBezTo>
                  <a:cubicBezTo>
                    <a:pt x="7200" y="20729"/>
                    <a:pt x="6923" y="19510"/>
                    <a:pt x="7338" y="16723"/>
                  </a:cubicBezTo>
                  <a:cubicBezTo>
                    <a:pt x="7754" y="13935"/>
                    <a:pt x="8862" y="9581"/>
                    <a:pt x="11354" y="6532"/>
                  </a:cubicBezTo>
                  <a:cubicBezTo>
                    <a:pt x="13846" y="3484"/>
                    <a:pt x="17723" y="174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6280220" y="525277"/>
              <a:ext cx="155806" cy="218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0819" fill="norm" stroke="1" extrusionOk="0">
                  <a:moveTo>
                    <a:pt x="3867" y="4408"/>
                  </a:moveTo>
                  <a:cubicBezTo>
                    <a:pt x="3867" y="5417"/>
                    <a:pt x="3867" y="6427"/>
                    <a:pt x="4720" y="7032"/>
                  </a:cubicBezTo>
                  <a:cubicBezTo>
                    <a:pt x="5573" y="7638"/>
                    <a:pt x="7278" y="7840"/>
                    <a:pt x="8699" y="7537"/>
                  </a:cubicBezTo>
                  <a:cubicBezTo>
                    <a:pt x="10120" y="7234"/>
                    <a:pt x="11257" y="6427"/>
                    <a:pt x="12109" y="5518"/>
                  </a:cubicBezTo>
                  <a:cubicBezTo>
                    <a:pt x="12962" y="4610"/>
                    <a:pt x="13531" y="3601"/>
                    <a:pt x="13673" y="2591"/>
                  </a:cubicBezTo>
                  <a:cubicBezTo>
                    <a:pt x="13815" y="1582"/>
                    <a:pt x="13531" y="572"/>
                    <a:pt x="12536" y="169"/>
                  </a:cubicBezTo>
                  <a:cubicBezTo>
                    <a:pt x="11541" y="-235"/>
                    <a:pt x="9836" y="-33"/>
                    <a:pt x="7278" y="2086"/>
                  </a:cubicBezTo>
                  <a:cubicBezTo>
                    <a:pt x="4720" y="4206"/>
                    <a:pt x="1309" y="8244"/>
                    <a:pt x="315" y="11877"/>
                  </a:cubicBezTo>
                  <a:cubicBezTo>
                    <a:pt x="-680" y="15511"/>
                    <a:pt x="741" y="18741"/>
                    <a:pt x="3725" y="20053"/>
                  </a:cubicBezTo>
                  <a:cubicBezTo>
                    <a:pt x="6709" y="21365"/>
                    <a:pt x="11257" y="20759"/>
                    <a:pt x="14383" y="19952"/>
                  </a:cubicBezTo>
                  <a:cubicBezTo>
                    <a:pt x="17509" y="19144"/>
                    <a:pt x="19215" y="18135"/>
                    <a:pt x="20920" y="171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6429675" y="176671"/>
              <a:ext cx="311151" cy="569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8816" y="14868"/>
                  </a:moveTo>
                  <a:cubicBezTo>
                    <a:pt x="7935" y="14708"/>
                    <a:pt x="7053" y="14549"/>
                    <a:pt x="5584" y="15107"/>
                  </a:cubicBezTo>
                  <a:cubicBezTo>
                    <a:pt x="4114" y="15665"/>
                    <a:pt x="2057" y="16940"/>
                    <a:pt x="1029" y="17777"/>
                  </a:cubicBezTo>
                  <a:cubicBezTo>
                    <a:pt x="0" y="18614"/>
                    <a:pt x="0" y="19012"/>
                    <a:pt x="0" y="19411"/>
                  </a:cubicBezTo>
                  <a:cubicBezTo>
                    <a:pt x="0" y="19809"/>
                    <a:pt x="0" y="20208"/>
                    <a:pt x="367" y="20407"/>
                  </a:cubicBezTo>
                  <a:cubicBezTo>
                    <a:pt x="735" y="20607"/>
                    <a:pt x="1469" y="20607"/>
                    <a:pt x="2424" y="20208"/>
                  </a:cubicBezTo>
                  <a:cubicBezTo>
                    <a:pt x="3380" y="19809"/>
                    <a:pt x="4555" y="19012"/>
                    <a:pt x="5437" y="18455"/>
                  </a:cubicBezTo>
                  <a:cubicBezTo>
                    <a:pt x="6318" y="17897"/>
                    <a:pt x="6906" y="17578"/>
                    <a:pt x="7200" y="17618"/>
                  </a:cubicBezTo>
                  <a:cubicBezTo>
                    <a:pt x="7494" y="17657"/>
                    <a:pt x="7494" y="18056"/>
                    <a:pt x="7494" y="18455"/>
                  </a:cubicBezTo>
                  <a:cubicBezTo>
                    <a:pt x="7494" y="18853"/>
                    <a:pt x="7494" y="19252"/>
                    <a:pt x="7641" y="19650"/>
                  </a:cubicBezTo>
                  <a:cubicBezTo>
                    <a:pt x="7788" y="20049"/>
                    <a:pt x="8082" y="20447"/>
                    <a:pt x="8596" y="20686"/>
                  </a:cubicBezTo>
                  <a:cubicBezTo>
                    <a:pt x="9110" y="20925"/>
                    <a:pt x="9845" y="21005"/>
                    <a:pt x="10727" y="20646"/>
                  </a:cubicBezTo>
                  <a:cubicBezTo>
                    <a:pt x="11608" y="20288"/>
                    <a:pt x="12637" y="19491"/>
                    <a:pt x="14033" y="17737"/>
                  </a:cubicBezTo>
                  <a:cubicBezTo>
                    <a:pt x="15429" y="15984"/>
                    <a:pt x="17192" y="13274"/>
                    <a:pt x="18367" y="10604"/>
                  </a:cubicBezTo>
                  <a:cubicBezTo>
                    <a:pt x="19543" y="7933"/>
                    <a:pt x="20131" y="5303"/>
                    <a:pt x="20424" y="3709"/>
                  </a:cubicBezTo>
                  <a:cubicBezTo>
                    <a:pt x="20718" y="2115"/>
                    <a:pt x="20718" y="1557"/>
                    <a:pt x="20645" y="1039"/>
                  </a:cubicBezTo>
                  <a:cubicBezTo>
                    <a:pt x="20571" y="521"/>
                    <a:pt x="20424" y="43"/>
                    <a:pt x="20278" y="3"/>
                  </a:cubicBezTo>
                  <a:cubicBezTo>
                    <a:pt x="20131" y="-37"/>
                    <a:pt x="19984" y="362"/>
                    <a:pt x="19616" y="1916"/>
                  </a:cubicBezTo>
                  <a:cubicBezTo>
                    <a:pt x="19249" y="3470"/>
                    <a:pt x="18661" y="6180"/>
                    <a:pt x="18220" y="8850"/>
                  </a:cubicBezTo>
                  <a:cubicBezTo>
                    <a:pt x="17780" y="11520"/>
                    <a:pt x="17486" y="14150"/>
                    <a:pt x="17339" y="15984"/>
                  </a:cubicBezTo>
                  <a:cubicBezTo>
                    <a:pt x="17192" y="17817"/>
                    <a:pt x="17192" y="18853"/>
                    <a:pt x="17265" y="19690"/>
                  </a:cubicBezTo>
                  <a:cubicBezTo>
                    <a:pt x="17339" y="20527"/>
                    <a:pt x="17486" y="21164"/>
                    <a:pt x="17927" y="21364"/>
                  </a:cubicBezTo>
                  <a:cubicBezTo>
                    <a:pt x="18367" y="21563"/>
                    <a:pt x="19102" y="21324"/>
                    <a:pt x="19763" y="20686"/>
                  </a:cubicBezTo>
                  <a:cubicBezTo>
                    <a:pt x="20424" y="20049"/>
                    <a:pt x="21012" y="19012"/>
                    <a:pt x="21600" y="17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6588911" y="476250"/>
              <a:ext cx="221765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1787" y="21600"/>
                  </a:moveTo>
                  <a:cubicBezTo>
                    <a:pt x="768" y="21600"/>
                    <a:pt x="-251" y="21600"/>
                    <a:pt x="55" y="20880"/>
                  </a:cubicBezTo>
                  <a:cubicBezTo>
                    <a:pt x="360" y="20160"/>
                    <a:pt x="1991" y="18720"/>
                    <a:pt x="5760" y="15120"/>
                  </a:cubicBezTo>
                  <a:cubicBezTo>
                    <a:pt x="9530" y="11520"/>
                    <a:pt x="15440" y="5760"/>
                    <a:pt x="2134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6810675" y="501650"/>
              <a:ext cx="196851" cy="228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4181" y="0"/>
                  </a:moveTo>
                  <a:cubicBezTo>
                    <a:pt x="3484" y="4558"/>
                    <a:pt x="2787" y="9116"/>
                    <a:pt x="2323" y="12088"/>
                  </a:cubicBezTo>
                  <a:cubicBezTo>
                    <a:pt x="1858" y="15061"/>
                    <a:pt x="1626" y="16448"/>
                    <a:pt x="1277" y="17934"/>
                  </a:cubicBezTo>
                  <a:cubicBezTo>
                    <a:pt x="929" y="19420"/>
                    <a:pt x="465" y="21006"/>
                    <a:pt x="232" y="21303"/>
                  </a:cubicBezTo>
                  <a:cubicBezTo>
                    <a:pt x="0" y="21600"/>
                    <a:pt x="0" y="20609"/>
                    <a:pt x="0" y="17736"/>
                  </a:cubicBezTo>
                  <a:cubicBezTo>
                    <a:pt x="0" y="14862"/>
                    <a:pt x="0" y="10106"/>
                    <a:pt x="232" y="7233"/>
                  </a:cubicBezTo>
                  <a:cubicBezTo>
                    <a:pt x="465" y="4360"/>
                    <a:pt x="929" y="3369"/>
                    <a:pt x="1742" y="2774"/>
                  </a:cubicBezTo>
                  <a:cubicBezTo>
                    <a:pt x="2555" y="2180"/>
                    <a:pt x="3716" y="1982"/>
                    <a:pt x="4529" y="2378"/>
                  </a:cubicBezTo>
                  <a:cubicBezTo>
                    <a:pt x="5342" y="2774"/>
                    <a:pt x="5806" y="3765"/>
                    <a:pt x="6271" y="4756"/>
                  </a:cubicBezTo>
                  <a:cubicBezTo>
                    <a:pt x="6735" y="5747"/>
                    <a:pt x="7200" y="6738"/>
                    <a:pt x="7665" y="7828"/>
                  </a:cubicBezTo>
                  <a:cubicBezTo>
                    <a:pt x="8129" y="8917"/>
                    <a:pt x="8594" y="10106"/>
                    <a:pt x="8826" y="10106"/>
                  </a:cubicBezTo>
                  <a:cubicBezTo>
                    <a:pt x="9058" y="10106"/>
                    <a:pt x="9058" y="8917"/>
                    <a:pt x="9523" y="7233"/>
                  </a:cubicBezTo>
                  <a:cubicBezTo>
                    <a:pt x="9987" y="5549"/>
                    <a:pt x="10916" y="3369"/>
                    <a:pt x="11845" y="1982"/>
                  </a:cubicBezTo>
                  <a:cubicBezTo>
                    <a:pt x="12774" y="594"/>
                    <a:pt x="13703" y="0"/>
                    <a:pt x="14632" y="0"/>
                  </a:cubicBezTo>
                  <a:cubicBezTo>
                    <a:pt x="15561" y="0"/>
                    <a:pt x="16490" y="594"/>
                    <a:pt x="17419" y="2774"/>
                  </a:cubicBezTo>
                  <a:cubicBezTo>
                    <a:pt x="18348" y="4954"/>
                    <a:pt x="19277" y="8719"/>
                    <a:pt x="19974" y="11097"/>
                  </a:cubicBezTo>
                  <a:cubicBezTo>
                    <a:pt x="20671" y="13475"/>
                    <a:pt x="21135" y="14466"/>
                    <a:pt x="21600" y="154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7005136" y="505883"/>
              <a:ext cx="243690" cy="219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111" fill="norm" stroke="1" extrusionOk="0">
                  <a:moveTo>
                    <a:pt x="3004" y="9985"/>
                  </a:moveTo>
                  <a:cubicBezTo>
                    <a:pt x="4866" y="7947"/>
                    <a:pt x="6728" y="5909"/>
                    <a:pt x="7659" y="4279"/>
                  </a:cubicBezTo>
                  <a:cubicBezTo>
                    <a:pt x="8590" y="2649"/>
                    <a:pt x="8590" y="1426"/>
                    <a:pt x="8124" y="1019"/>
                  </a:cubicBezTo>
                  <a:cubicBezTo>
                    <a:pt x="7659" y="611"/>
                    <a:pt x="6728" y="1019"/>
                    <a:pt x="5331" y="3057"/>
                  </a:cubicBezTo>
                  <a:cubicBezTo>
                    <a:pt x="3935" y="5094"/>
                    <a:pt x="2072" y="8762"/>
                    <a:pt x="1048" y="11921"/>
                  </a:cubicBezTo>
                  <a:cubicBezTo>
                    <a:pt x="24" y="15079"/>
                    <a:pt x="-162" y="17728"/>
                    <a:pt x="117" y="19358"/>
                  </a:cubicBezTo>
                  <a:cubicBezTo>
                    <a:pt x="397" y="20989"/>
                    <a:pt x="1141" y="21600"/>
                    <a:pt x="2910" y="20683"/>
                  </a:cubicBezTo>
                  <a:cubicBezTo>
                    <a:pt x="4679" y="19766"/>
                    <a:pt x="7472" y="17321"/>
                    <a:pt x="9521" y="13958"/>
                  </a:cubicBezTo>
                  <a:cubicBezTo>
                    <a:pt x="11569" y="10596"/>
                    <a:pt x="12872" y="6317"/>
                    <a:pt x="13617" y="3668"/>
                  </a:cubicBezTo>
                  <a:cubicBezTo>
                    <a:pt x="14362" y="1019"/>
                    <a:pt x="14548" y="0"/>
                    <a:pt x="14269" y="0"/>
                  </a:cubicBezTo>
                  <a:cubicBezTo>
                    <a:pt x="13990" y="0"/>
                    <a:pt x="13245" y="1019"/>
                    <a:pt x="12686" y="4687"/>
                  </a:cubicBezTo>
                  <a:cubicBezTo>
                    <a:pt x="12128" y="8355"/>
                    <a:pt x="11755" y="14672"/>
                    <a:pt x="11941" y="14977"/>
                  </a:cubicBezTo>
                  <a:cubicBezTo>
                    <a:pt x="12128" y="15283"/>
                    <a:pt x="12872" y="9577"/>
                    <a:pt x="13617" y="6419"/>
                  </a:cubicBezTo>
                  <a:cubicBezTo>
                    <a:pt x="14362" y="3260"/>
                    <a:pt x="15107" y="2649"/>
                    <a:pt x="15852" y="2751"/>
                  </a:cubicBezTo>
                  <a:cubicBezTo>
                    <a:pt x="16597" y="2853"/>
                    <a:pt x="17341" y="3668"/>
                    <a:pt x="17807" y="5706"/>
                  </a:cubicBezTo>
                  <a:cubicBezTo>
                    <a:pt x="18272" y="7743"/>
                    <a:pt x="18459" y="11004"/>
                    <a:pt x="18738" y="13143"/>
                  </a:cubicBezTo>
                  <a:cubicBezTo>
                    <a:pt x="19017" y="15283"/>
                    <a:pt x="19390" y="16302"/>
                    <a:pt x="19855" y="16302"/>
                  </a:cubicBezTo>
                  <a:cubicBezTo>
                    <a:pt x="20321" y="16302"/>
                    <a:pt x="20879" y="15283"/>
                    <a:pt x="21438" y="14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7289856" y="184149"/>
              <a:ext cx="98670" cy="505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507" fill="norm" stroke="1" extrusionOk="0">
                  <a:moveTo>
                    <a:pt x="18666" y="0"/>
                  </a:moveTo>
                  <a:cubicBezTo>
                    <a:pt x="16827" y="2610"/>
                    <a:pt x="14989" y="5220"/>
                    <a:pt x="12002" y="8235"/>
                  </a:cubicBezTo>
                  <a:cubicBezTo>
                    <a:pt x="9014" y="11250"/>
                    <a:pt x="4878" y="14670"/>
                    <a:pt x="2580" y="16740"/>
                  </a:cubicBezTo>
                  <a:cubicBezTo>
                    <a:pt x="283" y="18810"/>
                    <a:pt x="-177" y="19530"/>
                    <a:pt x="53" y="20115"/>
                  </a:cubicBezTo>
                  <a:cubicBezTo>
                    <a:pt x="283" y="20700"/>
                    <a:pt x="1202" y="21150"/>
                    <a:pt x="2810" y="21375"/>
                  </a:cubicBezTo>
                  <a:cubicBezTo>
                    <a:pt x="4419" y="21600"/>
                    <a:pt x="6717" y="21600"/>
                    <a:pt x="9934" y="20880"/>
                  </a:cubicBezTo>
                  <a:cubicBezTo>
                    <a:pt x="13151" y="20160"/>
                    <a:pt x="17287" y="18720"/>
                    <a:pt x="21423" y="17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7224586" y="444500"/>
              <a:ext cx="214740" cy="43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329" fill="norm" stroke="1" extrusionOk="0">
                  <a:moveTo>
                    <a:pt x="1772" y="18514"/>
                  </a:moveTo>
                  <a:cubicBezTo>
                    <a:pt x="724" y="19543"/>
                    <a:pt x="-325" y="20571"/>
                    <a:pt x="94" y="21086"/>
                  </a:cubicBezTo>
                  <a:cubicBezTo>
                    <a:pt x="514" y="21600"/>
                    <a:pt x="2401" y="21600"/>
                    <a:pt x="6176" y="18000"/>
                  </a:cubicBezTo>
                  <a:cubicBezTo>
                    <a:pt x="9951" y="14400"/>
                    <a:pt x="15613" y="7200"/>
                    <a:pt x="2127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7968173" y="499447"/>
              <a:ext cx="188703" cy="202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281" fill="norm" stroke="1" extrusionOk="0">
                  <a:moveTo>
                    <a:pt x="510" y="8248"/>
                  </a:moveTo>
                  <a:cubicBezTo>
                    <a:pt x="1460" y="8916"/>
                    <a:pt x="2409" y="9584"/>
                    <a:pt x="3715" y="9473"/>
                  </a:cubicBezTo>
                  <a:cubicBezTo>
                    <a:pt x="5020" y="9361"/>
                    <a:pt x="6682" y="8471"/>
                    <a:pt x="8106" y="7357"/>
                  </a:cubicBezTo>
                  <a:cubicBezTo>
                    <a:pt x="9530" y="6244"/>
                    <a:pt x="10717" y="4908"/>
                    <a:pt x="11429" y="3683"/>
                  </a:cubicBezTo>
                  <a:cubicBezTo>
                    <a:pt x="12141" y="2458"/>
                    <a:pt x="12379" y="1345"/>
                    <a:pt x="11904" y="677"/>
                  </a:cubicBezTo>
                  <a:cubicBezTo>
                    <a:pt x="11429" y="9"/>
                    <a:pt x="10242" y="-214"/>
                    <a:pt x="8462" y="231"/>
                  </a:cubicBezTo>
                  <a:cubicBezTo>
                    <a:pt x="6682" y="677"/>
                    <a:pt x="4308" y="1790"/>
                    <a:pt x="2528" y="4796"/>
                  </a:cubicBezTo>
                  <a:cubicBezTo>
                    <a:pt x="748" y="7802"/>
                    <a:pt x="-439" y="12701"/>
                    <a:pt x="154" y="16042"/>
                  </a:cubicBezTo>
                  <a:cubicBezTo>
                    <a:pt x="748" y="19382"/>
                    <a:pt x="3121" y="21163"/>
                    <a:pt x="6919" y="21275"/>
                  </a:cubicBezTo>
                  <a:cubicBezTo>
                    <a:pt x="10717" y="21386"/>
                    <a:pt x="15939" y="19827"/>
                    <a:pt x="21161" y="18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8341025" y="159885"/>
              <a:ext cx="133351" cy="519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21600" y="2587"/>
                  </a:moveTo>
                  <a:cubicBezTo>
                    <a:pt x="21257" y="1885"/>
                    <a:pt x="20914" y="1182"/>
                    <a:pt x="19886" y="743"/>
                  </a:cubicBezTo>
                  <a:cubicBezTo>
                    <a:pt x="18857" y="304"/>
                    <a:pt x="17143" y="129"/>
                    <a:pt x="14914" y="41"/>
                  </a:cubicBezTo>
                  <a:cubicBezTo>
                    <a:pt x="12686" y="-47"/>
                    <a:pt x="9943" y="-47"/>
                    <a:pt x="7886" y="612"/>
                  </a:cubicBezTo>
                  <a:cubicBezTo>
                    <a:pt x="5829" y="1270"/>
                    <a:pt x="4457" y="2587"/>
                    <a:pt x="3600" y="4958"/>
                  </a:cubicBezTo>
                  <a:cubicBezTo>
                    <a:pt x="2743" y="7329"/>
                    <a:pt x="2400" y="10753"/>
                    <a:pt x="1886" y="13694"/>
                  </a:cubicBezTo>
                  <a:cubicBezTo>
                    <a:pt x="1371" y="16636"/>
                    <a:pt x="686" y="19094"/>
                    <a:pt x="0" y="21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8252125" y="457200"/>
              <a:ext cx="2159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650"/>
                    <a:pt x="7200" y="11700"/>
                    <a:pt x="10800" y="8100"/>
                  </a:cubicBezTo>
                  <a:cubicBezTo>
                    <a:pt x="14400" y="4500"/>
                    <a:pt x="18000" y="22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8537875" y="161840"/>
              <a:ext cx="139701" cy="517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9" fill="norm" stroke="1" extrusionOk="0">
                  <a:moveTo>
                    <a:pt x="21600" y="2251"/>
                  </a:moveTo>
                  <a:cubicBezTo>
                    <a:pt x="20945" y="1810"/>
                    <a:pt x="20291" y="1370"/>
                    <a:pt x="19800" y="929"/>
                  </a:cubicBezTo>
                  <a:cubicBezTo>
                    <a:pt x="19309" y="488"/>
                    <a:pt x="18982" y="47"/>
                    <a:pt x="18327" y="3"/>
                  </a:cubicBezTo>
                  <a:cubicBezTo>
                    <a:pt x="17673" y="-41"/>
                    <a:pt x="16691" y="312"/>
                    <a:pt x="14564" y="1987"/>
                  </a:cubicBezTo>
                  <a:cubicBezTo>
                    <a:pt x="12436" y="3662"/>
                    <a:pt x="9164" y="6659"/>
                    <a:pt x="6873" y="9613"/>
                  </a:cubicBezTo>
                  <a:cubicBezTo>
                    <a:pt x="4582" y="12566"/>
                    <a:pt x="3273" y="15476"/>
                    <a:pt x="2618" y="17371"/>
                  </a:cubicBezTo>
                  <a:cubicBezTo>
                    <a:pt x="1964" y="19267"/>
                    <a:pt x="1964" y="20148"/>
                    <a:pt x="1636" y="20677"/>
                  </a:cubicBezTo>
                  <a:cubicBezTo>
                    <a:pt x="1309" y="21206"/>
                    <a:pt x="655" y="21383"/>
                    <a:pt x="0" y="21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8483056" y="488950"/>
              <a:ext cx="10562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2075" y="21600"/>
                  </a:moveTo>
                  <a:cubicBezTo>
                    <a:pt x="805" y="17100"/>
                    <a:pt x="-466" y="12600"/>
                    <a:pt x="169" y="9450"/>
                  </a:cubicBezTo>
                  <a:cubicBezTo>
                    <a:pt x="805" y="6300"/>
                    <a:pt x="3346" y="4500"/>
                    <a:pt x="7158" y="3150"/>
                  </a:cubicBezTo>
                  <a:cubicBezTo>
                    <a:pt x="10969" y="1800"/>
                    <a:pt x="16052" y="900"/>
                    <a:pt x="2113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8660241" y="471715"/>
              <a:ext cx="118935" cy="178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0951" fill="norm" stroke="1" extrusionOk="0">
                  <a:moveTo>
                    <a:pt x="7651" y="5746"/>
                  </a:moveTo>
                  <a:cubicBezTo>
                    <a:pt x="9167" y="5001"/>
                    <a:pt x="10682" y="4256"/>
                    <a:pt x="12577" y="3263"/>
                  </a:cubicBezTo>
                  <a:cubicBezTo>
                    <a:pt x="14472" y="2270"/>
                    <a:pt x="16746" y="1028"/>
                    <a:pt x="16746" y="408"/>
                  </a:cubicBezTo>
                  <a:cubicBezTo>
                    <a:pt x="16746" y="-213"/>
                    <a:pt x="14472" y="-213"/>
                    <a:pt x="11630" y="1028"/>
                  </a:cubicBezTo>
                  <a:cubicBezTo>
                    <a:pt x="8788" y="2270"/>
                    <a:pt x="5377" y="4753"/>
                    <a:pt x="3104" y="7359"/>
                  </a:cubicBezTo>
                  <a:cubicBezTo>
                    <a:pt x="830" y="9966"/>
                    <a:pt x="-307" y="12697"/>
                    <a:pt x="72" y="15180"/>
                  </a:cubicBezTo>
                  <a:cubicBezTo>
                    <a:pt x="451" y="17663"/>
                    <a:pt x="2346" y="19897"/>
                    <a:pt x="6135" y="20642"/>
                  </a:cubicBezTo>
                  <a:cubicBezTo>
                    <a:pt x="9925" y="21387"/>
                    <a:pt x="15609" y="20642"/>
                    <a:pt x="21293" y="198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8837849" y="475974"/>
              <a:ext cx="125477" cy="186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0731" fill="norm" stroke="1" extrusionOk="0">
                  <a:moveTo>
                    <a:pt x="18101" y="3552"/>
                  </a:moveTo>
                  <a:cubicBezTo>
                    <a:pt x="17381" y="2378"/>
                    <a:pt x="16661" y="1204"/>
                    <a:pt x="15221" y="500"/>
                  </a:cubicBezTo>
                  <a:cubicBezTo>
                    <a:pt x="13781" y="-204"/>
                    <a:pt x="11621" y="-439"/>
                    <a:pt x="8921" y="1674"/>
                  </a:cubicBezTo>
                  <a:cubicBezTo>
                    <a:pt x="6221" y="3787"/>
                    <a:pt x="2981" y="8248"/>
                    <a:pt x="1361" y="11652"/>
                  </a:cubicBezTo>
                  <a:cubicBezTo>
                    <a:pt x="-259" y="15057"/>
                    <a:pt x="-259" y="17404"/>
                    <a:pt x="461" y="18931"/>
                  </a:cubicBezTo>
                  <a:cubicBezTo>
                    <a:pt x="1181" y="20457"/>
                    <a:pt x="2621" y="21161"/>
                    <a:pt x="6221" y="20457"/>
                  </a:cubicBezTo>
                  <a:cubicBezTo>
                    <a:pt x="9821" y="19752"/>
                    <a:pt x="15581" y="17639"/>
                    <a:pt x="21341" y="15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9034498" y="253999"/>
              <a:ext cx="93928" cy="417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16" fill="norm" stroke="1" extrusionOk="0">
                  <a:moveTo>
                    <a:pt x="21300" y="0"/>
                  </a:moveTo>
                  <a:cubicBezTo>
                    <a:pt x="16500" y="3256"/>
                    <a:pt x="11700" y="6513"/>
                    <a:pt x="8100" y="9715"/>
                  </a:cubicBezTo>
                  <a:cubicBezTo>
                    <a:pt x="4500" y="12917"/>
                    <a:pt x="2100" y="16064"/>
                    <a:pt x="900" y="17964"/>
                  </a:cubicBezTo>
                  <a:cubicBezTo>
                    <a:pt x="-300" y="19863"/>
                    <a:pt x="-300" y="20515"/>
                    <a:pt x="900" y="20949"/>
                  </a:cubicBezTo>
                  <a:cubicBezTo>
                    <a:pt x="2100" y="21383"/>
                    <a:pt x="4500" y="21600"/>
                    <a:pt x="7380" y="21220"/>
                  </a:cubicBezTo>
                  <a:cubicBezTo>
                    <a:pt x="10260" y="20840"/>
                    <a:pt x="13620" y="19863"/>
                    <a:pt x="16980" y="18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9001425" y="469900"/>
              <a:ext cx="1587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9192867" y="375135"/>
              <a:ext cx="40604" cy="224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173" fill="norm" stroke="1" extrusionOk="0">
                  <a:moveTo>
                    <a:pt x="12480" y="14354"/>
                  </a:moveTo>
                  <a:cubicBezTo>
                    <a:pt x="10320" y="15354"/>
                    <a:pt x="8160" y="16354"/>
                    <a:pt x="5460" y="17754"/>
                  </a:cubicBezTo>
                  <a:cubicBezTo>
                    <a:pt x="2760" y="19154"/>
                    <a:pt x="-480" y="20954"/>
                    <a:pt x="60" y="21154"/>
                  </a:cubicBezTo>
                  <a:cubicBezTo>
                    <a:pt x="600" y="21354"/>
                    <a:pt x="4920" y="19954"/>
                    <a:pt x="8700" y="16754"/>
                  </a:cubicBezTo>
                  <a:cubicBezTo>
                    <a:pt x="12480" y="13554"/>
                    <a:pt x="15720" y="8554"/>
                    <a:pt x="17880" y="5254"/>
                  </a:cubicBezTo>
                  <a:cubicBezTo>
                    <a:pt x="20040" y="1954"/>
                    <a:pt x="21120" y="354"/>
                    <a:pt x="20580" y="54"/>
                  </a:cubicBezTo>
                  <a:cubicBezTo>
                    <a:pt x="20040" y="-246"/>
                    <a:pt x="17880" y="754"/>
                    <a:pt x="15720" y="17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9242725" y="419100"/>
              <a:ext cx="127001" cy="20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0" y="0"/>
                  </a:moveTo>
                  <a:cubicBezTo>
                    <a:pt x="2160" y="4899"/>
                    <a:pt x="4320" y="9798"/>
                    <a:pt x="5400" y="13027"/>
                  </a:cubicBezTo>
                  <a:cubicBezTo>
                    <a:pt x="6480" y="16256"/>
                    <a:pt x="6480" y="17814"/>
                    <a:pt x="6660" y="19151"/>
                  </a:cubicBezTo>
                  <a:cubicBezTo>
                    <a:pt x="6840" y="20487"/>
                    <a:pt x="7200" y="21600"/>
                    <a:pt x="7920" y="21266"/>
                  </a:cubicBezTo>
                  <a:cubicBezTo>
                    <a:pt x="8640" y="20932"/>
                    <a:pt x="9720" y="19151"/>
                    <a:pt x="12060" y="16033"/>
                  </a:cubicBezTo>
                  <a:cubicBezTo>
                    <a:pt x="14400" y="12915"/>
                    <a:pt x="18000" y="8462"/>
                    <a:pt x="21600" y="40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9409101" y="442961"/>
              <a:ext cx="132075" cy="217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336" fill="norm" stroke="1" extrusionOk="0">
                  <a:moveTo>
                    <a:pt x="797" y="7628"/>
                  </a:moveTo>
                  <a:cubicBezTo>
                    <a:pt x="4120" y="7005"/>
                    <a:pt x="7443" y="6382"/>
                    <a:pt x="9769" y="5655"/>
                  </a:cubicBezTo>
                  <a:cubicBezTo>
                    <a:pt x="12095" y="4928"/>
                    <a:pt x="13424" y="4098"/>
                    <a:pt x="14421" y="3059"/>
                  </a:cubicBezTo>
                  <a:cubicBezTo>
                    <a:pt x="15418" y="2021"/>
                    <a:pt x="16083" y="774"/>
                    <a:pt x="15584" y="255"/>
                  </a:cubicBezTo>
                  <a:cubicBezTo>
                    <a:pt x="15086" y="-264"/>
                    <a:pt x="13424" y="-56"/>
                    <a:pt x="10600" y="1501"/>
                  </a:cubicBezTo>
                  <a:cubicBezTo>
                    <a:pt x="7775" y="3059"/>
                    <a:pt x="3787" y="5967"/>
                    <a:pt x="1627" y="9394"/>
                  </a:cubicBezTo>
                  <a:cubicBezTo>
                    <a:pt x="-533" y="12821"/>
                    <a:pt x="-865" y="16767"/>
                    <a:pt x="2624" y="18844"/>
                  </a:cubicBezTo>
                  <a:cubicBezTo>
                    <a:pt x="6113" y="20921"/>
                    <a:pt x="13424" y="21128"/>
                    <a:pt x="20735" y="21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1334143" y="1173619"/>
              <a:ext cx="484727" cy="480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88" fill="norm" stroke="1" extrusionOk="0">
                  <a:moveTo>
                    <a:pt x="6296" y="14545"/>
                  </a:moveTo>
                  <a:cubicBezTo>
                    <a:pt x="5735" y="13503"/>
                    <a:pt x="5174" y="12461"/>
                    <a:pt x="4660" y="11940"/>
                  </a:cubicBezTo>
                  <a:cubicBezTo>
                    <a:pt x="4146" y="11419"/>
                    <a:pt x="3678" y="11419"/>
                    <a:pt x="2930" y="12224"/>
                  </a:cubicBezTo>
                  <a:cubicBezTo>
                    <a:pt x="2182" y="13030"/>
                    <a:pt x="1154" y="14640"/>
                    <a:pt x="593" y="16061"/>
                  </a:cubicBezTo>
                  <a:cubicBezTo>
                    <a:pt x="32" y="17482"/>
                    <a:pt x="-62" y="18714"/>
                    <a:pt x="32" y="19519"/>
                  </a:cubicBezTo>
                  <a:cubicBezTo>
                    <a:pt x="125" y="20324"/>
                    <a:pt x="406" y="20703"/>
                    <a:pt x="780" y="20798"/>
                  </a:cubicBezTo>
                  <a:cubicBezTo>
                    <a:pt x="1154" y="20893"/>
                    <a:pt x="1621" y="20703"/>
                    <a:pt x="2322" y="19945"/>
                  </a:cubicBezTo>
                  <a:cubicBezTo>
                    <a:pt x="3024" y="19188"/>
                    <a:pt x="3959" y="17861"/>
                    <a:pt x="4567" y="17009"/>
                  </a:cubicBezTo>
                  <a:cubicBezTo>
                    <a:pt x="5174" y="16156"/>
                    <a:pt x="5455" y="15777"/>
                    <a:pt x="5689" y="15824"/>
                  </a:cubicBezTo>
                  <a:cubicBezTo>
                    <a:pt x="5922" y="15872"/>
                    <a:pt x="6109" y="16345"/>
                    <a:pt x="6390" y="17245"/>
                  </a:cubicBezTo>
                  <a:cubicBezTo>
                    <a:pt x="6670" y="18145"/>
                    <a:pt x="7044" y="19472"/>
                    <a:pt x="7419" y="20277"/>
                  </a:cubicBezTo>
                  <a:cubicBezTo>
                    <a:pt x="7793" y="21082"/>
                    <a:pt x="8167" y="21367"/>
                    <a:pt x="8587" y="21461"/>
                  </a:cubicBezTo>
                  <a:cubicBezTo>
                    <a:pt x="9008" y="21556"/>
                    <a:pt x="9476" y="21461"/>
                    <a:pt x="10457" y="20182"/>
                  </a:cubicBezTo>
                  <a:cubicBezTo>
                    <a:pt x="11439" y="18903"/>
                    <a:pt x="12935" y="16440"/>
                    <a:pt x="14011" y="13645"/>
                  </a:cubicBezTo>
                  <a:cubicBezTo>
                    <a:pt x="15086" y="10851"/>
                    <a:pt x="15741" y="7724"/>
                    <a:pt x="16115" y="5545"/>
                  </a:cubicBezTo>
                  <a:cubicBezTo>
                    <a:pt x="16489" y="3367"/>
                    <a:pt x="16582" y="2135"/>
                    <a:pt x="16629" y="1282"/>
                  </a:cubicBezTo>
                  <a:cubicBezTo>
                    <a:pt x="16676" y="430"/>
                    <a:pt x="16676" y="-44"/>
                    <a:pt x="16582" y="3"/>
                  </a:cubicBezTo>
                  <a:cubicBezTo>
                    <a:pt x="16489" y="51"/>
                    <a:pt x="16302" y="619"/>
                    <a:pt x="16161" y="2419"/>
                  </a:cubicBezTo>
                  <a:cubicBezTo>
                    <a:pt x="16021" y="4219"/>
                    <a:pt x="15928" y="7251"/>
                    <a:pt x="16068" y="10045"/>
                  </a:cubicBezTo>
                  <a:cubicBezTo>
                    <a:pt x="16208" y="12840"/>
                    <a:pt x="16582" y="15398"/>
                    <a:pt x="17003" y="17151"/>
                  </a:cubicBezTo>
                  <a:cubicBezTo>
                    <a:pt x="17424" y="18903"/>
                    <a:pt x="17891" y="19851"/>
                    <a:pt x="18359" y="20324"/>
                  </a:cubicBezTo>
                  <a:cubicBezTo>
                    <a:pt x="18826" y="20798"/>
                    <a:pt x="19294" y="20798"/>
                    <a:pt x="19855" y="20182"/>
                  </a:cubicBezTo>
                  <a:cubicBezTo>
                    <a:pt x="20416" y="19567"/>
                    <a:pt x="21070" y="18335"/>
                    <a:pt x="21304" y="17009"/>
                  </a:cubicBezTo>
                  <a:cubicBezTo>
                    <a:pt x="21538" y="15682"/>
                    <a:pt x="21351" y="14261"/>
                    <a:pt x="21164" y="128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1590975" y="1365250"/>
              <a:ext cx="292101" cy="73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1878" y="20366"/>
                  </a:moveTo>
                  <a:cubicBezTo>
                    <a:pt x="939" y="20983"/>
                    <a:pt x="0" y="21600"/>
                    <a:pt x="0" y="21291"/>
                  </a:cubicBezTo>
                  <a:cubicBezTo>
                    <a:pt x="0" y="20983"/>
                    <a:pt x="939" y="19749"/>
                    <a:pt x="3522" y="17589"/>
                  </a:cubicBezTo>
                  <a:cubicBezTo>
                    <a:pt x="6104" y="15429"/>
                    <a:pt x="10330" y="12343"/>
                    <a:pt x="13617" y="9257"/>
                  </a:cubicBezTo>
                  <a:cubicBezTo>
                    <a:pt x="16904" y="6171"/>
                    <a:pt x="19252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2918488" y="1098550"/>
              <a:ext cx="94888" cy="544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28" fill="norm" stroke="1" extrusionOk="0">
                  <a:moveTo>
                    <a:pt x="11438" y="0"/>
                  </a:moveTo>
                  <a:cubicBezTo>
                    <a:pt x="8558" y="2260"/>
                    <a:pt x="5678" y="4521"/>
                    <a:pt x="3758" y="7451"/>
                  </a:cubicBezTo>
                  <a:cubicBezTo>
                    <a:pt x="1838" y="10381"/>
                    <a:pt x="878" y="13981"/>
                    <a:pt x="398" y="16242"/>
                  </a:cubicBezTo>
                  <a:cubicBezTo>
                    <a:pt x="-82" y="18502"/>
                    <a:pt x="-82" y="19423"/>
                    <a:pt x="158" y="20093"/>
                  </a:cubicBezTo>
                  <a:cubicBezTo>
                    <a:pt x="398" y="20763"/>
                    <a:pt x="878" y="21181"/>
                    <a:pt x="2318" y="21391"/>
                  </a:cubicBezTo>
                  <a:cubicBezTo>
                    <a:pt x="3758" y="21600"/>
                    <a:pt x="6158" y="21600"/>
                    <a:pt x="9518" y="21181"/>
                  </a:cubicBezTo>
                  <a:cubicBezTo>
                    <a:pt x="12878" y="20763"/>
                    <a:pt x="17198" y="19926"/>
                    <a:pt x="19358" y="19047"/>
                  </a:cubicBezTo>
                  <a:cubicBezTo>
                    <a:pt x="21518" y="18167"/>
                    <a:pt x="21518" y="17247"/>
                    <a:pt x="21518" y="16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2821746" y="1365250"/>
              <a:ext cx="30593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fill="norm" stroke="1" extrusionOk="0">
                  <a:moveTo>
                    <a:pt x="1867" y="21600"/>
                  </a:moveTo>
                  <a:cubicBezTo>
                    <a:pt x="973" y="21176"/>
                    <a:pt x="79" y="20753"/>
                    <a:pt x="4" y="20118"/>
                  </a:cubicBezTo>
                  <a:cubicBezTo>
                    <a:pt x="-70" y="19482"/>
                    <a:pt x="675" y="18635"/>
                    <a:pt x="3580" y="16306"/>
                  </a:cubicBezTo>
                  <a:cubicBezTo>
                    <a:pt x="6484" y="13976"/>
                    <a:pt x="11549" y="10165"/>
                    <a:pt x="14901" y="7200"/>
                  </a:cubicBezTo>
                  <a:cubicBezTo>
                    <a:pt x="18253" y="4235"/>
                    <a:pt x="19891" y="2118"/>
                    <a:pt x="2153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3127675" y="1365249"/>
              <a:ext cx="146051" cy="263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0"/>
                  </a:moveTo>
                  <a:cubicBezTo>
                    <a:pt x="5322" y="2914"/>
                    <a:pt x="10643" y="5829"/>
                    <a:pt x="14087" y="8657"/>
                  </a:cubicBezTo>
                  <a:cubicBezTo>
                    <a:pt x="17530" y="11486"/>
                    <a:pt x="19096" y="14229"/>
                    <a:pt x="19878" y="16200"/>
                  </a:cubicBezTo>
                  <a:cubicBezTo>
                    <a:pt x="20661" y="18171"/>
                    <a:pt x="20661" y="19371"/>
                    <a:pt x="19878" y="20229"/>
                  </a:cubicBezTo>
                  <a:cubicBezTo>
                    <a:pt x="19096" y="21086"/>
                    <a:pt x="17530" y="21600"/>
                    <a:pt x="16122" y="21257"/>
                  </a:cubicBezTo>
                  <a:cubicBezTo>
                    <a:pt x="14713" y="20914"/>
                    <a:pt x="13461" y="19714"/>
                    <a:pt x="13148" y="16971"/>
                  </a:cubicBezTo>
                  <a:cubicBezTo>
                    <a:pt x="12835" y="14229"/>
                    <a:pt x="13461" y="9943"/>
                    <a:pt x="15026" y="7200"/>
                  </a:cubicBezTo>
                  <a:cubicBezTo>
                    <a:pt x="16591" y="4457"/>
                    <a:pt x="19096" y="3257"/>
                    <a:pt x="21600" y="2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3372881" y="1348215"/>
              <a:ext cx="180245" cy="245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198" fill="norm" stroke="1" extrusionOk="0">
                  <a:moveTo>
                    <a:pt x="290" y="2572"/>
                  </a:moveTo>
                  <a:cubicBezTo>
                    <a:pt x="39" y="3487"/>
                    <a:pt x="-212" y="4402"/>
                    <a:pt x="290" y="4951"/>
                  </a:cubicBezTo>
                  <a:cubicBezTo>
                    <a:pt x="793" y="5501"/>
                    <a:pt x="2048" y="5684"/>
                    <a:pt x="3430" y="5775"/>
                  </a:cubicBezTo>
                  <a:cubicBezTo>
                    <a:pt x="4811" y="5867"/>
                    <a:pt x="6318" y="5867"/>
                    <a:pt x="7825" y="5318"/>
                  </a:cubicBezTo>
                  <a:cubicBezTo>
                    <a:pt x="9332" y="4768"/>
                    <a:pt x="10839" y="3670"/>
                    <a:pt x="11593" y="2663"/>
                  </a:cubicBezTo>
                  <a:cubicBezTo>
                    <a:pt x="12346" y="1657"/>
                    <a:pt x="12346" y="741"/>
                    <a:pt x="11718" y="284"/>
                  </a:cubicBezTo>
                  <a:cubicBezTo>
                    <a:pt x="11090" y="-174"/>
                    <a:pt x="9835" y="-174"/>
                    <a:pt x="7700" y="1016"/>
                  </a:cubicBezTo>
                  <a:cubicBezTo>
                    <a:pt x="5565" y="2206"/>
                    <a:pt x="2551" y="4585"/>
                    <a:pt x="1295" y="7880"/>
                  </a:cubicBezTo>
                  <a:cubicBezTo>
                    <a:pt x="39" y="11175"/>
                    <a:pt x="541" y="15385"/>
                    <a:pt x="2048" y="17948"/>
                  </a:cubicBezTo>
                  <a:cubicBezTo>
                    <a:pt x="3555" y="20511"/>
                    <a:pt x="6067" y="21426"/>
                    <a:pt x="9458" y="21151"/>
                  </a:cubicBezTo>
                  <a:cubicBezTo>
                    <a:pt x="12848" y="20877"/>
                    <a:pt x="17118" y="19412"/>
                    <a:pt x="21388" y="179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3551910" y="1398824"/>
              <a:ext cx="153616" cy="180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138" fill="norm" stroke="1" extrusionOk="0">
                  <a:moveTo>
                    <a:pt x="13485" y="531"/>
                  </a:moveTo>
                  <a:cubicBezTo>
                    <a:pt x="12006" y="35"/>
                    <a:pt x="10526" y="-462"/>
                    <a:pt x="8455" y="779"/>
                  </a:cubicBezTo>
                  <a:cubicBezTo>
                    <a:pt x="6384" y="2021"/>
                    <a:pt x="3721" y="5000"/>
                    <a:pt x="2093" y="8352"/>
                  </a:cubicBezTo>
                  <a:cubicBezTo>
                    <a:pt x="466" y="11704"/>
                    <a:pt x="-126" y="15428"/>
                    <a:pt x="22" y="17786"/>
                  </a:cubicBezTo>
                  <a:cubicBezTo>
                    <a:pt x="170" y="20145"/>
                    <a:pt x="1058" y="21138"/>
                    <a:pt x="2093" y="21138"/>
                  </a:cubicBezTo>
                  <a:cubicBezTo>
                    <a:pt x="3129" y="21138"/>
                    <a:pt x="4312" y="20145"/>
                    <a:pt x="5644" y="18035"/>
                  </a:cubicBezTo>
                  <a:cubicBezTo>
                    <a:pt x="6975" y="15924"/>
                    <a:pt x="8455" y="12697"/>
                    <a:pt x="9490" y="10462"/>
                  </a:cubicBezTo>
                  <a:cubicBezTo>
                    <a:pt x="10526" y="8228"/>
                    <a:pt x="11118" y="6986"/>
                    <a:pt x="11414" y="7110"/>
                  </a:cubicBezTo>
                  <a:cubicBezTo>
                    <a:pt x="11710" y="7235"/>
                    <a:pt x="11710" y="8724"/>
                    <a:pt x="11858" y="10959"/>
                  </a:cubicBezTo>
                  <a:cubicBezTo>
                    <a:pt x="12006" y="13193"/>
                    <a:pt x="12301" y="16172"/>
                    <a:pt x="13337" y="18159"/>
                  </a:cubicBezTo>
                  <a:cubicBezTo>
                    <a:pt x="14373" y="20145"/>
                    <a:pt x="16148" y="21138"/>
                    <a:pt x="17627" y="21138"/>
                  </a:cubicBezTo>
                  <a:cubicBezTo>
                    <a:pt x="19107" y="21138"/>
                    <a:pt x="20290" y="20145"/>
                    <a:pt x="21474" y="191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3807125" y="1041400"/>
              <a:ext cx="88901" cy="553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6171" y="0"/>
                  </a:moveTo>
                  <a:cubicBezTo>
                    <a:pt x="4114" y="2710"/>
                    <a:pt x="2057" y="5421"/>
                    <a:pt x="1029" y="8377"/>
                  </a:cubicBezTo>
                  <a:cubicBezTo>
                    <a:pt x="0" y="11334"/>
                    <a:pt x="0" y="14537"/>
                    <a:pt x="0" y="16467"/>
                  </a:cubicBezTo>
                  <a:cubicBezTo>
                    <a:pt x="0" y="18397"/>
                    <a:pt x="0" y="19054"/>
                    <a:pt x="514" y="19670"/>
                  </a:cubicBezTo>
                  <a:cubicBezTo>
                    <a:pt x="1029" y="20286"/>
                    <a:pt x="2057" y="20861"/>
                    <a:pt x="3857" y="21189"/>
                  </a:cubicBezTo>
                  <a:cubicBezTo>
                    <a:pt x="5657" y="21518"/>
                    <a:pt x="8229" y="21600"/>
                    <a:pt x="11314" y="21313"/>
                  </a:cubicBezTo>
                  <a:cubicBezTo>
                    <a:pt x="14400" y="21025"/>
                    <a:pt x="18000" y="20368"/>
                    <a:pt x="19800" y="19341"/>
                  </a:cubicBezTo>
                  <a:cubicBezTo>
                    <a:pt x="21600" y="18315"/>
                    <a:pt x="21600" y="16919"/>
                    <a:pt x="21600" y="15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3750496" y="1320800"/>
              <a:ext cx="25348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600" fill="norm" stroke="1" extrusionOk="0">
                  <a:moveTo>
                    <a:pt x="6383" y="21600"/>
                  </a:moveTo>
                  <a:cubicBezTo>
                    <a:pt x="5312" y="21000"/>
                    <a:pt x="4241" y="20400"/>
                    <a:pt x="2991" y="19200"/>
                  </a:cubicBezTo>
                  <a:cubicBezTo>
                    <a:pt x="1742" y="18000"/>
                    <a:pt x="314" y="16200"/>
                    <a:pt x="46" y="15000"/>
                  </a:cubicBezTo>
                  <a:cubicBezTo>
                    <a:pt x="-222" y="13800"/>
                    <a:pt x="671" y="13200"/>
                    <a:pt x="3438" y="12000"/>
                  </a:cubicBezTo>
                  <a:cubicBezTo>
                    <a:pt x="6204" y="10800"/>
                    <a:pt x="10846" y="9000"/>
                    <a:pt x="14148" y="6900"/>
                  </a:cubicBezTo>
                  <a:cubicBezTo>
                    <a:pt x="17451" y="4800"/>
                    <a:pt x="19414" y="2400"/>
                    <a:pt x="2137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3985566" y="1352549"/>
              <a:ext cx="31110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12524" y="0"/>
                  </a:moveTo>
                  <a:cubicBezTo>
                    <a:pt x="8204" y="5155"/>
                    <a:pt x="3884" y="10309"/>
                    <a:pt x="1724" y="13500"/>
                  </a:cubicBezTo>
                  <a:cubicBezTo>
                    <a:pt x="-436" y="16691"/>
                    <a:pt x="-436" y="17918"/>
                    <a:pt x="1004" y="19145"/>
                  </a:cubicBezTo>
                  <a:cubicBezTo>
                    <a:pt x="2444" y="20373"/>
                    <a:pt x="5324" y="21600"/>
                    <a:pt x="8924" y="21600"/>
                  </a:cubicBezTo>
                  <a:cubicBezTo>
                    <a:pt x="12524" y="21600"/>
                    <a:pt x="16844" y="20373"/>
                    <a:pt x="21164" y="19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4003975" y="1223104"/>
              <a:ext cx="1270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21600" y="11040"/>
                  </a:moveTo>
                  <a:cubicBezTo>
                    <a:pt x="10800" y="4868"/>
                    <a:pt x="0" y="-1303"/>
                    <a:pt x="0" y="240"/>
                  </a:cubicBezTo>
                  <a:cubicBezTo>
                    <a:pt x="0" y="1783"/>
                    <a:pt x="10800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4080816" y="1327150"/>
              <a:ext cx="222837" cy="58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522" fill="norm" stroke="1" extrusionOk="0">
                  <a:moveTo>
                    <a:pt x="549" y="0"/>
                  </a:moveTo>
                  <a:cubicBezTo>
                    <a:pt x="957" y="2035"/>
                    <a:pt x="1364" y="4070"/>
                    <a:pt x="1568" y="5322"/>
                  </a:cubicBezTo>
                  <a:cubicBezTo>
                    <a:pt x="1772" y="6574"/>
                    <a:pt x="1772" y="7043"/>
                    <a:pt x="1466" y="7435"/>
                  </a:cubicBezTo>
                  <a:cubicBezTo>
                    <a:pt x="1161" y="7826"/>
                    <a:pt x="549" y="8139"/>
                    <a:pt x="244" y="8100"/>
                  </a:cubicBezTo>
                  <a:cubicBezTo>
                    <a:pt x="-62" y="8061"/>
                    <a:pt x="-62" y="7670"/>
                    <a:pt x="142" y="6770"/>
                  </a:cubicBezTo>
                  <a:cubicBezTo>
                    <a:pt x="346" y="5870"/>
                    <a:pt x="753" y="4461"/>
                    <a:pt x="1364" y="3522"/>
                  </a:cubicBezTo>
                  <a:cubicBezTo>
                    <a:pt x="1976" y="2583"/>
                    <a:pt x="2791" y="2113"/>
                    <a:pt x="4115" y="2035"/>
                  </a:cubicBezTo>
                  <a:cubicBezTo>
                    <a:pt x="5440" y="1957"/>
                    <a:pt x="7274" y="2270"/>
                    <a:pt x="8089" y="3052"/>
                  </a:cubicBezTo>
                  <a:cubicBezTo>
                    <a:pt x="8904" y="3835"/>
                    <a:pt x="8700" y="5087"/>
                    <a:pt x="8395" y="5948"/>
                  </a:cubicBezTo>
                  <a:cubicBezTo>
                    <a:pt x="8089" y="6809"/>
                    <a:pt x="7681" y="7278"/>
                    <a:pt x="8089" y="7474"/>
                  </a:cubicBezTo>
                  <a:cubicBezTo>
                    <a:pt x="8496" y="7670"/>
                    <a:pt x="9719" y="7591"/>
                    <a:pt x="11859" y="6926"/>
                  </a:cubicBezTo>
                  <a:cubicBezTo>
                    <a:pt x="13998" y="6261"/>
                    <a:pt x="17055" y="5009"/>
                    <a:pt x="18685" y="4187"/>
                  </a:cubicBezTo>
                  <a:cubicBezTo>
                    <a:pt x="20315" y="3365"/>
                    <a:pt x="20519" y="2974"/>
                    <a:pt x="20723" y="2583"/>
                  </a:cubicBezTo>
                  <a:cubicBezTo>
                    <a:pt x="20927" y="2191"/>
                    <a:pt x="21130" y="1800"/>
                    <a:pt x="20519" y="1604"/>
                  </a:cubicBezTo>
                  <a:cubicBezTo>
                    <a:pt x="19908" y="1409"/>
                    <a:pt x="18481" y="1409"/>
                    <a:pt x="17157" y="1800"/>
                  </a:cubicBezTo>
                  <a:cubicBezTo>
                    <a:pt x="15832" y="2191"/>
                    <a:pt x="14610" y="2974"/>
                    <a:pt x="13998" y="3561"/>
                  </a:cubicBezTo>
                  <a:cubicBezTo>
                    <a:pt x="13387" y="4148"/>
                    <a:pt x="13387" y="4539"/>
                    <a:pt x="13489" y="4930"/>
                  </a:cubicBezTo>
                  <a:cubicBezTo>
                    <a:pt x="13591" y="5322"/>
                    <a:pt x="13795" y="5713"/>
                    <a:pt x="14406" y="5948"/>
                  </a:cubicBezTo>
                  <a:cubicBezTo>
                    <a:pt x="15017" y="6183"/>
                    <a:pt x="16036" y="6261"/>
                    <a:pt x="17055" y="6104"/>
                  </a:cubicBezTo>
                  <a:cubicBezTo>
                    <a:pt x="18074" y="5948"/>
                    <a:pt x="19093" y="5557"/>
                    <a:pt x="19908" y="5165"/>
                  </a:cubicBezTo>
                  <a:cubicBezTo>
                    <a:pt x="20723" y="4774"/>
                    <a:pt x="21334" y="4383"/>
                    <a:pt x="21436" y="4617"/>
                  </a:cubicBezTo>
                  <a:cubicBezTo>
                    <a:pt x="21538" y="4852"/>
                    <a:pt x="21130" y="5713"/>
                    <a:pt x="21029" y="7396"/>
                  </a:cubicBezTo>
                  <a:cubicBezTo>
                    <a:pt x="20927" y="9078"/>
                    <a:pt x="21130" y="11583"/>
                    <a:pt x="21130" y="13657"/>
                  </a:cubicBezTo>
                  <a:cubicBezTo>
                    <a:pt x="21130" y="15730"/>
                    <a:pt x="20927" y="17374"/>
                    <a:pt x="19806" y="18626"/>
                  </a:cubicBezTo>
                  <a:cubicBezTo>
                    <a:pt x="18685" y="19878"/>
                    <a:pt x="16647" y="20739"/>
                    <a:pt x="15017" y="21170"/>
                  </a:cubicBezTo>
                  <a:cubicBezTo>
                    <a:pt x="13387" y="21600"/>
                    <a:pt x="12164" y="21600"/>
                    <a:pt x="11451" y="21365"/>
                  </a:cubicBezTo>
                  <a:cubicBezTo>
                    <a:pt x="10738" y="21130"/>
                    <a:pt x="10534" y="20661"/>
                    <a:pt x="10636" y="19839"/>
                  </a:cubicBezTo>
                  <a:cubicBezTo>
                    <a:pt x="10738" y="19017"/>
                    <a:pt x="11146" y="17843"/>
                    <a:pt x="11553" y="166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4936886" y="1123584"/>
              <a:ext cx="165640" cy="467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13" fill="norm" stroke="1" extrusionOk="0">
                  <a:moveTo>
                    <a:pt x="19755" y="15928"/>
                  </a:moveTo>
                  <a:cubicBezTo>
                    <a:pt x="18388" y="14674"/>
                    <a:pt x="17021" y="13420"/>
                    <a:pt x="14971" y="12553"/>
                  </a:cubicBezTo>
                  <a:cubicBezTo>
                    <a:pt x="12920" y="11685"/>
                    <a:pt x="10186" y="11203"/>
                    <a:pt x="7999" y="11492"/>
                  </a:cubicBezTo>
                  <a:cubicBezTo>
                    <a:pt x="5811" y="11781"/>
                    <a:pt x="4171" y="12842"/>
                    <a:pt x="2804" y="14385"/>
                  </a:cubicBezTo>
                  <a:cubicBezTo>
                    <a:pt x="1437" y="15928"/>
                    <a:pt x="343" y="17953"/>
                    <a:pt x="69" y="19206"/>
                  </a:cubicBezTo>
                  <a:cubicBezTo>
                    <a:pt x="-204" y="20460"/>
                    <a:pt x="343" y="20942"/>
                    <a:pt x="1437" y="21183"/>
                  </a:cubicBezTo>
                  <a:cubicBezTo>
                    <a:pt x="2530" y="21424"/>
                    <a:pt x="4171" y="21424"/>
                    <a:pt x="6221" y="20363"/>
                  </a:cubicBezTo>
                  <a:cubicBezTo>
                    <a:pt x="8272" y="19303"/>
                    <a:pt x="10733" y="17181"/>
                    <a:pt x="12783" y="14288"/>
                  </a:cubicBezTo>
                  <a:cubicBezTo>
                    <a:pt x="14834" y="11395"/>
                    <a:pt x="16474" y="7731"/>
                    <a:pt x="17295" y="5561"/>
                  </a:cubicBezTo>
                  <a:cubicBezTo>
                    <a:pt x="18115" y="3392"/>
                    <a:pt x="18115" y="2717"/>
                    <a:pt x="17978" y="1945"/>
                  </a:cubicBezTo>
                  <a:cubicBezTo>
                    <a:pt x="17842" y="1174"/>
                    <a:pt x="17568" y="306"/>
                    <a:pt x="17021" y="65"/>
                  </a:cubicBezTo>
                  <a:cubicBezTo>
                    <a:pt x="16474" y="-176"/>
                    <a:pt x="15654" y="210"/>
                    <a:pt x="14697" y="1994"/>
                  </a:cubicBezTo>
                  <a:cubicBezTo>
                    <a:pt x="13740" y="3778"/>
                    <a:pt x="12647" y="6960"/>
                    <a:pt x="12647" y="9997"/>
                  </a:cubicBezTo>
                  <a:cubicBezTo>
                    <a:pt x="12647" y="13035"/>
                    <a:pt x="13740" y="15928"/>
                    <a:pt x="15381" y="17615"/>
                  </a:cubicBezTo>
                  <a:cubicBezTo>
                    <a:pt x="17021" y="19303"/>
                    <a:pt x="19209" y="19785"/>
                    <a:pt x="21396" y="202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5178725" y="1428750"/>
              <a:ext cx="1" cy="825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5197775" y="1305655"/>
              <a:ext cx="38101" cy="84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0" y="21155"/>
                  </a:moveTo>
                  <a:cubicBezTo>
                    <a:pt x="0" y="16414"/>
                    <a:pt x="0" y="11672"/>
                    <a:pt x="0" y="7984"/>
                  </a:cubicBezTo>
                  <a:cubicBezTo>
                    <a:pt x="0" y="4296"/>
                    <a:pt x="0" y="1662"/>
                    <a:pt x="3600" y="609"/>
                  </a:cubicBezTo>
                  <a:cubicBezTo>
                    <a:pt x="7200" y="-445"/>
                    <a:pt x="14400" y="82"/>
                    <a:pt x="21600" y="6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5235079" y="1349285"/>
              <a:ext cx="115097" cy="214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291" fill="norm" stroke="1" extrusionOk="0">
                  <a:moveTo>
                    <a:pt x="20974" y="2211"/>
                  </a:moveTo>
                  <a:cubicBezTo>
                    <a:pt x="15574" y="1162"/>
                    <a:pt x="10174" y="114"/>
                    <a:pt x="6703" y="9"/>
                  </a:cubicBezTo>
                  <a:cubicBezTo>
                    <a:pt x="3231" y="-96"/>
                    <a:pt x="1688" y="743"/>
                    <a:pt x="724" y="1687"/>
                  </a:cubicBezTo>
                  <a:cubicBezTo>
                    <a:pt x="-240" y="2630"/>
                    <a:pt x="-626" y="3679"/>
                    <a:pt x="2074" y="5671"/>
                  </a:cubicBezTo>
                  <a:cubicBezTo>
                    <a:pt x="4774" y="7663"/>
                    <a:pt x="10560" y="10599"/>
                    <a:pt x="14031" y="12487"/>
                  </a:cubicBezTo>
                  <a:cubicBezTo>
                    <a:pt x="17503" y="14374"/>
                    <a:pt x="18660" y="15213"/>
                    <a:pt x="18660" y="16471"/>
                  </a:cubicBezTo>
                  <a:cubicBezTo>
                    <a:pt x="18660" y="17729"/>
                    <a:pt x="17503" y="19407"/>
                    <a:pt x="15574" y="20351"/>
                  </a:cubicBezTo>
                  <a:cubicBezTo>
                    <a:pt x="13645" y="21294"/>
                    <a:pt x="10945" y="21504"/>
                    <a:pt x="9210" y="21085"/>
                  </a:cubicBezTo>
                  <a:cubicBezTo>
                    <a:pt x="7474" y="20665"/>
                    <a:pt x="6703" y="19617"/>
                    <a:pt x="6703" y="18358"/>
                  </a:cubicBezTo>
                  <a:cubicBezTo>
                    <a:pt x="6703" y="17100"/>
                    <a:pt x="7474" y="15632"/>
                    <a:pt x="8245" y="141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5448171" y="1356973"/>
              <a:ext cx="86155" cy="205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360" fill="norm" stroke="1" extrusionOk="0">
                  <a:moveTo>
                    <a:pt x="2419" y="4168"/>
                  </a:moveTo>
                  <a:cubicBezTo>
                    <a:pt x="4990" y="4609"/>
                    <a:pt x="7562" y="5050"/>
                    <a:pt x="10390" y="4829"/>
                  </a:cubicBezTo>
                  <a:cubicBezTo>
                    <a:pt x="13219" y="4609"/>
                    <a:pt x="16304" y="3727"/>
                    <a:pt x="17847" y="2736"/>
                  </a:cubicBezTo>
                  <a:cubicBezTo>
                    <a:pt x="19390" y="1744"/>
                    <a:pt x="19390" y="642"/>
                    <a:pt x="18104" y="201"/>
                  </a:cubicBezTo>
                  <a:cubicBezTo>
                    <a:pt x="16819" y="-240"/>
                    <a:pt x="14247" y="-20"/>
                    <a:pt x="10904" y="1523"/>
                  </a:cubicBezTo>
                  <a:cubicBezTo>
                    <a:pt x="7562" y="3066"/>
                    <a:pt x="3447" y="5931"/>
                    <a:pt x="1390" y="8466"/>
                  </a:cubicBezTo>
                  <a:cubicBezTo>
                    <a:pt x="-667" y="11001"/>
                    <a:pt x="-667" y="13205"/>
                    <a:pt x="2933" y="15299"/>
                  </a:cubicBezTo>
                  <a:cubicBezTo>
                    <a:pt x="6533" y="17393"/>
                    <a:pt x="13733" y="19376"/>
                    <a:pt x="20933" y="21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5589534" y="1409784"/>
              <a:ext cx="186092" cy="125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0941" fill="norm" stroke="1" extrusionOk="0">
                  <a:moveTo>
                    <a:pt x="12600" y="9547"/>
                  </a:moveTo>
                  <a:cubicBezTo>
                    <a:pt x="12357" y="7776"/>
                    <a:pt x="12115" y="6006"/>
                    <a:pt x="11993" y="4235"/>
                  </a:cubicBezTo>
                  <a:cubicBezTo>
                    <a:pt x="11872" y="2465"/>
                    <a:pt x="11872" y="694"/>
                    <a:pt x="10537" y="163"/>
                  </a:cubicBezTo>
                  <a:cubicBezTo>
                    <a:pt x="9202" y="-368"/>
                    <a:pt x="6533" y="340"/>
                    <a:pt x="4470" y="3173"/>
                  </a:cubicBezTo>
                  <a:cubicBezTo>
                    <a:pt x="2407" y="6006"/>
                    <a:pt x="950" y="10963"/>
                    <a:pt x="344" y="14327"/>
                  </a:cubicBezTo>
                  <a:cubicBezTo>
                    <a:pt x="-263" y="17691"/>
                    <a:pt x="-20" y="19462"/>
                    <a:pt x="708" y="20347"/>
                  </a:cubicBezTo>
                  <a:cubicBezTo>
                    <a:pt x="1436" y="21232"/>
                    <a:pt x="2649" y="21232"/>
                    <a:pt x="4348" y="19639"/>
                  </a:cubicBezTo>
                  <a:cubicBezTo>
                    <a:pt x="6047" y="18045"/>
                    <a:pt x="8231" y="14858"/>
                    <a:pt x="9688" y="12557"/>
                  </a:cubicBezTo>
                  <a:cubicBezTo>
                    <a:pt x="11144" y="10255"/>
                    <a:pt x="11872" y="8839"/>
                    <a:pt x="12479" y="9193"/>
                  </a:cubicBezTo>
                  <a:cubicBezTo>
                    <a:pt x="13085" y="9547"/>
                    <a:pt x="13571" y="11671"/>
                    <a:pt x="15027" y="13796"/>
                  </a:cubicBezTo>
                  <a:cubicBezTo>
                    <a:pt x="16483" y="15921"/>
                    <a:pt x="18910" y="18045"/>
                    <a:pt x="21337" y="20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5815577" y="1402135"/>
              <a:ext cx="80699" cy="164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261" fill="norm" stroke="1" extrusionOk="0">
                  <a:moveTo>
                    <a:pt x="21115" y="5898"/>
                  </a:moveTo>
                  <a:cubicBezTo>
                    <a:pt x="20007" y="4531"/>
                    <a:pt x="18900" y="3164"/>
                    <a:pt x="17238" y="2070"/>
                  </a:cubicBezTo>
                  <a:cubicBezTo>
                    <a:pt x="15577" y="977"/>
                    <a:pt x="13361" y="156"/>
                    <a:pt x="10315" y="20"/>
                  </a:cubicBezTo>
                  <a:cubicBezTo>
                    <a:pt x="7269" y="-117"/>
                    <a:pt x="3392" y="430"/>
                    <a:pt x="1453" y="2070"/>
                  </a:cubicBezTo>
                  <a:cubicBezTo>
                    <a:pt x="-485" y="3711"/>
                    <a:pt x="-485" y="6445"/>
                    <a:pt x="1453" y="9589"/>
                  </a:cubicBezTo>
                  <a:cubicBezTo>
                    <a:pt x="3392" y="12734"/>
                    <a:pt x="7269" y="16288"/>
                    <a:pt x="8100" y="18475"/>
                  </a:cubicBezTo>
                  <a:cubicBezTo>
                    <a:pt x="8930" y="20663"/>
                    <a:pt x="6715" y="21483"/>
                    <a:pt x="5330" y="21210"/>
                  </a:cubicBezTo>
                  <a:cubicBezTo>
                    <a:pt x="3946" y="20936"/>
                    <a:pt x="3392" y="19569"/>
                    <a:pt x="3392" y="17655"/>
                  </a:cubicBezTo>
                  <a:cubicBezTo>
                    <a:pt x="3392" y="15741"/>
                    <a:pt x="3946" y="13280"/>
                    <a:pt x="4500" y="108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5870875" y="1386187"/>
              <a:ext cx="196851" cy="175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6" fill="norm" stroke="1" extrusionOk="0">
                  <a:moveTo>
                    <a:pt x="0" y="8159"/>
                  </a:moveTo>
                  <a:cubicBezTo>
                    <a:pt x="3484" y="7651"/>
                    <a:pt x="6968" y="7142"/>
                    <a:pt x="9058" y="6380"/>
                  </a:cubicBezTo>
                  <a:cubicBezTo>
                    <a:pt x="11148" y="5618"/>
                    <a:pt x="11845" y="4601"/>
                    <a:pt x="12194" y="3458"/>
                  </a:cubicBezTo>
                  <a:cubicBezTo>
                    <a:pt x="12542" y="2314"/>
                    <a:pt x="12542" y="1044"/>
                    <a:pt x="11961" y="408"/>
                  </a:cubicBezTo>
                  <a:cubicBezTo>
                    <a:pt x="11381" y="-227"/>
                    <a:pt x="10219" y="-227"/>
                    <a:pt x="8594" y="1171"/>
                  </a:cubicBezTo>
                  <a:cubicBezTo>
                    <a:pt x="6968" y="2568"/>
                    <a:pt x="4877" y="5364"/>
                    <a:pt x="3832" y="8286"/>
                  </a:cubicBezTo>
                  <a:cubicBezTo>
                    <a:pt x="2787" y="11208"/>
                    <a:pt x="2787" y="14258"/>
                    <a:pt x="4181" y="16545"/>
                  </a:cubicBezTo>
                  <a:cubicBezTo>
                    <a:pt x="5574" y="18832"/>
                    <a:pt x="8361" y="20357"/>
                    <a:pt x="11497" y="20865"/>
                  </a:cubicBezTo>
                  <a:cubicBezTo>
                    <a:pt x="14632" y="21373"/>
                    <a:pt x="18116" y="20865"/>
                    <a:pt x="21600" y="20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6105825" y="1142999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927"/>
                    <a:pt x="0" y="7855"/>
                    <a:pt x="0" y="11455"/>
                  </a:cubicBezTo>
                  <a:cubicBezTo>
                    <a:pt x="0" y="15055"/>
                    <a:pt x="10800" y="1832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6162975" y="1155700"/>
              <a:ext cx="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6251875" y="15113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122667" y="2546758"/>
              <a:ext cx="253888" cy="425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196" fill="norm" stroke="1" extrusionOk="0">
                  <a:moveTo>
                    <a:pt x="21366" y="455"/>
                  </a:moveTo>
                  <a:cubicBezTo>
                    <a:pt x="19539" y="140"/>
                    <a:pt x="17711" y="-175"/>
                    <a:pt x="15477" y="115"/>
                  </a:cubicBezTo>
                  <a:cubicBezTo>
                    <a:pt x="13243" y="405"/>
                    <a:pt x="10601" y="1300"/>
                    <a:pt x="8416" y="3057"/>
                  </a:cubicBezTo>
                  <a:cubicBezTo>
                    <a:pt x="6231" y="4813"/>
                    <a:pt x="4503" y="7431"/>
                    <a:pt x="3356" y="10039"/>
                  </a:cubicBezTo>
                  <a:cubicBezTo>
                    <a:pt x="2210" y="12648"/>
                    <a:pt x="1645" y="15248"/>
                    <a:pt x="1929" y="17102"/>
                  </a:cubicBezTo>
                  <a:cubicBezTo>
                    <a:pt x="2212" y="18956"/>
                    <a:pt x="3343" y="20064"/>
                    <a:pt x="4296" y="20681"/>
                  </a:cubicBezTo>
                  <a:cubicBezTo>
                    <a:pt x="5248" y="21298"/>
                    <a:pt x="6023" y="21425"/>
                    <a:pt x="7519" y="20707"/>
                  </a:cubicBezTo>
                  <a:cubicBezTo>
                    <a:pt x="9016" y="19989"/>
                    <a:pt x="11234" y="18426"/>
                    <a:pt x="12536" y="16182"/>
                  </a:cubicBezTo>
                  <a:cubicBezTo>
                    <a:pt x="13838" y="13939"/>
                    <a:pt x="14223" y="11016"/>
                    <a:pt x="13120" y="8614"/>
                  </a:cubicBezTo>
                  <a:cubicBezTo>
                    <a:pt x="12017" y="6213"/>
                    <a:pt x="9425" y="4334"/>
                    <a:pt x="7666" y="3240"/>
                  </a:cubicBezTo>
                  <a:cubicBezTo>
                    <a:pt x="5907" y="2145"/>
                    <a:pt x="4982" y="1835"/>
                    <a:pt x="3774" y="1739"/>
                  </a:cubicBezTo>
                  <a:cubicBezTo>
                    <a:pt x="2567" y="1643"/>
                    <a:pt x="1077" y="1760"/>
                    <a:pt x="422" y="2925"/>
                  </a:cubicBezTo>
                  <a:cubicBezTo>
                    <a:pt x="-234" y="4090"/>
                    <a:pt x="-56" y="6303"/>
                    <a:pt x="479" y="7726"/>
                  </a:cubicBezTo>
                  <a:cubicBezTo>
                    <a:pt x="1013" y="9149"/>
                    <a:pt x="1904" y="9781"/>
                    <a:pt x="2794" y="10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168575" y="2813050"/>
              <a:ext cx="2349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73" y="0"/>
                    <a:pt x="1946" y="0"/>
                    <a:pt x="4476" y="2215"/>
                  </a:cubicBezTo>
                  <a:cubicBezTo>
                    <a:pt x="7005" y="4431"/>
                    <a:pt x="11092" y="8862"/>
                    <a:pt x="14205" y="12462"/>
                  </a:cubicBezTo>
                  <a:cubicBezTo>
                    <a:pt x="17319" y="16062"/>
                    <a:pt x="19459" y="1883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416225" y="2552699"/>
              <a:ext cx="129251" cy="6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600" fill="norm" stroke="1" extrusionOk="0">
                  <a:moveTo>
                    <a:pt x="1029" y="0"/>
                  </a:moveTo>
                  <a:cubicBezTo>
                    <a:pt x="6514" y="1527"/>
                    <a:pt x="12000" y="3055"/>
                    <a:pt x="15771" y="5164"/>
                  </a:cubicBezTo>
                  <a:cubicBezTo>
                    <a:pt x="19543" y="7273"/>
                    <a:pt x="21600" y="9964"/>
                    <a:pt x="20743" y="12364"/>
                  </a:cubicBezTo>
                  <a:cubicBezTo>
                    <a:pt x="19886" y="14764"/>
                    <a:pt x="16114" y="16873"/>
                    <a:pt x="12171" y="18364"/>
                  </a:cubicBezTo>
                  <a:cubicBezTo>
                    <a:pt x="8229" y="19855"/>
                    <a:pt x="4114" y="207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1216325" y="2463800"/>
              <a:ext cx="190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1300248" y="2451100"/>
              <a:ext cx="43078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600" fill="norm" stroke="1" extrusionOk="0">
                  <a:moveTo>
                    <a:pt x="11676" y="0"/>
                  </a:moveTo>
                  <a:cubicBezTo>
                    <a:pt x="7562" y="800"/>
                    <a:pt x="3447" y="1600"/>
                    <a:pt x="1390" y="3333"/>
                  </a:cubicBezTo>
                  <a:cubicBezTo>
                    <a:pt x="-667" y="5067"/>
                    <a:pt x="-667" y="7733"/>
                    <a:pt x="2933" y="10933"/>
                  </a:cubicBezTo>
                  <a:cubicBezTo>
                    <a:pt x="6533" y="14133"/>
                    <a:pt x="13733" y="17867"/>
                    <a:pt x="209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1552875" y="2608719"/>
              <a:ext cx="298451" cy="452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353"/>
                  </a:moveTo>
                  <a:cubicBezTo>
                    <a:pt x="613" y="2253"/>
                    <a:pt x="1226" y="4153"/>
                    <a:pt x="1991" y="6603"/>
                  </a:cubicBezTo>
                  <a:cubicBezTo>
                    <a:pt x="2757" y="9053"/>
                    <a:pt x="3677" y="12053"/>
                    <a:pt x="4443" y="14253"/>
                  </a:cubicBezTo>
                  <a:cubicBezTo>
                    <a:pt x="5209" y="16453"/>
                    <a:pt x="5821" y="17853"/>
                    <a:pt x="6357" y="18853"/>
                  </a:cubicBezTo>
                  <a:cubicBezTo>
                    <a:pt x="6894" y="19853"/>
                    <a:pt x="7353" y="20453"/>
                    <a:pt x="7889" y="20603"/>
                  </a:cubicBezTo>
                  <a:cubicBezTo>
                    <a:pt x="8426" y="20753"/>
                    <a:pt x="9038" y="20453"/>
                    <a:pt x="9345" y="19053"/>
                  </a:cubicBezTo>
                  <a:cubicBezTo>
                    <a:pt x="9651" y="17653"/>
                    <a:pt x="9651" y="15153"/>
                    <a:pt x="9651" y="13603"/>
                  </a:cubicBezTo>
                  <a:cubicBezTo>
                    <a:pt x="9651" y="12053"/>
                    <a:pt x="9651" y="11453"/>
                    <a:pt x="9804" y="11653"/>
                  </a:cubicBezTo>
                  <a:cubicBezTo>
                    <a:pt x="9957" y="11853"/>
                    <a:pt x="10264" y="12853"/>
                    <a:pt x="11030" y="14153"/>
                  </a:cubicBezTo>
                  <a:cubicBezTo>
                    <a:pt x="11796" y="15453"/>
                    <a:pt x="13021" y="17053"/>
                    <a:pt x="13864" y="18203"/>
                  </a:cubicBezTo>
                  <a:cubicBezTo>
                    <a:pt x="14706" y="19353"/>
                    <a:pt x="15166" y="20053"/>
                    <a:pt x="15855" y="20603"/>
                  </a:cubicBezTo>
                  <a:cubicBezTo>
                    <a:pt x="16545" y="21153"/>
                    <a:pt x="17464" y="21553"/>
                    <a:pt x="18077" y="21303"/>
                  </a:cubicBezTo>
                  <a:cubicBezTo>
                    <a:pt x="18689" y="21053"/>
                    <a:pt x="18996" y="20153"/>
                    <a:pt x="19072" y="17703"/>
                  </a:cubicBezTo>
                  <a:cubicBezTo>
                    <a:pt x="19149" y="15253"/>
                    <a:pt x="18996" y="11253"/>
                    <a:pt x="18843" y="8203"/>
                  </a:cubicBezTo>
                  <a:cubicBezTo>
                    <a:pt x="18689" y="5153"/>
                    <a:pt x="18536" y="3053"/>
                    <a:pt x="18460" y="1753"/>
                  </a:cubicBezTo>
                  <a:cubicBezTo>
                    <a:pt x="18383" y="453"/>
                    <a:pt x="18383" y="-47"/>
                    <a:pt x="18689" y="3"/>
                  </a:cubicBezTo>
                  <a:cubicBezTo>
                    <a:pt x="18996" y="53"/>
                    <a:pt x="19609" y="653"/>
                    <a:pt x="20145" y="1153"/>
                  </a:cubicBezTo>
                  <a:cubicBezTo>
                    <a:pt x="20681" y="1653"/>
                    <a:pt x="21140" y="2053"/>
                    <a:pt x="21600" y="2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2010075" y="2870200"/>
              <a:ext cx="317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700"/>
                    <a:pt x="14400" y="11400"/>
                    <a:pt x="18000" y="15000"/>
                  </a:cubicBezTo>
                  <a:cubicBezTo>
                    <a:pt x="21600" y="18600"/>
                    <a:pt x="21600" y="201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2015790" y="2730500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2149775" y="2647949"/>
              <a:ext cx="69851" cy="387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0"/>
                  </a:moveTo>
                  <a:cubicBezTo>
                    <a:pt x="3273" y="2802"/>
                    <a:pt x="6545" y="5604"/>
                    <a:pt x="8509" y="9049"/>
                  </a:cubicBezTo>
                  <a:cubicBezTo>
                    <a:pt x="10473" y="12493"/>
                    <a:pt x="11127" y="16579"/>
                    <a:pt x="12436" y="18856"/>
                  </a:cubicBezTo>
                  <a:cubicBezTo>
                    <a:pt x="13745" y="21133"/>
                    <a:pt x="15709" y="21600"/>
                    <a:pt x="17345" y="21250"/>
                  </a:cubicBezTo>
                  <a:cubicBezTo>
                    <a:pt x="18982" y="20899"/>
                    <a:pt x="20291" y="19732"/>
                    <a:pt x="21600" y="18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2276775" y="2620433"/>
              <a:ext cx="101601" cy="376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13"/>
                  </a:moveTo>
                  <a:cubicBezTo>
                    <a:pt x="450" y="607"/>
                    <a:pt x="900" y="0"/>
                    <a:pt x="1125" y="0"/>
                  </a:cubicBezTo>
                  <a:cubicBezTo>
                    <a:pt x="1350" y="0"/>
                    <a:pt x="1350" y="607"/>
                    <a:pt x="2475" y="2548"/>
                  </a:cubicBezTo>
                  <a:cubicBezTo>
                    <a:pt x="3600" y="4490"/>
                    <a:pt x="5850" y="7766"/>
                    <a:pt x="9225" y="11164"/>
                  </a:cubicBezTo>
                  <a:cubicBezTo>
                    <a:pt x="12600" y="14562"/>
                    <a:pt x="17100" y="1808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2998938" y="2791709"/>
              <a:ext cx="192238" cy="220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0837" fill="norm" stroke="1" extrusionOk="0">
                  <a:moveTo>
                    <a:pt x="16393" y="4416"/>
                  </a:moveTo>
                  <a:cubicBezTo>
                    <a:pt x="14749" y="2616"/>
                    <a:pt x="13106" y="816"/>
                    <a:pt x="10993" y="216"/>
                  </a:cubicBezTo>
                  <a:cubicBezTo>
                    <a:pt x="8880" y="-384"/>
                    <a:pt x="6297" y="216"/>
                    <a:pt x="4184" y="2616"/>
                  </a:cubicBezTo>
                  <a:cubicBezTo>
                    <a:pt x="2071" y="5016"/>
                    <a:pt x="427" y="9216"/>
                    <a:pt x="75" y="12616"/>
                  </a:cubicBezTo>
                  <a:cubicBezTo>
                    <a:pt x="-277" y="16016"/>
                    <a:pt x="662" y="18616"/>
                    <a:pt x="1719" y="19916"/>
                  </a:cubicBezTo>
                  <a:cubicBezTo>
                    <a:pt x="2775" y="21216"/>
                    <a:pt x="3949" y="21216"/>
                    <a:pt x="5593" y="19416"/>
                  </a:cubicBezTo>
                  <a:cubicBezTo>
                    <a:pt x="7236" y="17616"/>
                    <a:pt x="9349" y="14016"/>
                    <a:pt x="10640" y="11316"/>
                  </a:cubicBezTo>
                  <a:cubicBezTo>
                    <a:pt x="11932" y="8616"/>
                    <a:pt x="12401" y="6816"/>
                    <a:pt x="12871" y="6616"/>
                  </a:cubicBezTo>
                  <a:cubicBezTo>
                    <a:pt x="13340" y="6416"/>
                    <a:pt x="13810" y="7816"/>
                    <a:pt x="14632" y="9816"/>
                  </a:cubicBezTo>
                  <a:cubicBezTo>
                    <a:pt x="15453" y="11816"/>
                    <a:pt x="16627" y="14416"/>
                    <a:pt x="17801" y="15916"/>
                  </a:cubicBezTo>
                  <a:cubicBezTo>
                    <a:pt x="18975" y="17416"/>
                    <a:pt x="20149" y="17816"/>
                    <a:pt x="21323" y="182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3277958" y="2498435"/>
              <a:ext cx="129118" cy="536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17351" y="15072"/>
                  </a:moveTo>
                  <a:cubicBezTo>
                    <a:pt x="16643" y="14229"/>
                    <a:pt x="15934" y="13385"/>
                    <a:pt x="15049" y="12794"/>
                  </a:cubicBezTo>
                  <a:cubicBezTo>
                    <a:pt x="14164" y="12204"/>
                    <a:pt x="13102" y="11866"/>
                    <a:pt x="10800" y="11908"/>
                  </a:cubicBezTo>
                  <a:cubicBezTo>
                    <a:pt x="8498" y="11951"/>
                    <a:pt x="4957" y="12373"/>
                    <a:pt x="2833" y="13512"/>
                  </a:cubicBezTo>
                  <a:cubicBezTo>
                    <a:pt x="708" y="14651"/>
                    <a:pt x="0" y="16507"/>
                    <a:pt x="0" y="17899"/>
                  </a:cubicBezTo>
                  <a:cubicBezTo>
                    <a:pt x="0" y="19291"/>
                    <a:pt x="708" y="20219"/>
                    <a:pt x="1948" y="20768"/>
                  </a:cubicBezTo>
                  <a:cubicBezTo>
                    <a:pt x="3187" y="21316"/>
                    <a:pt x="4957" y="21485"/>
                    <a:pt x="6551" y="21316"/>
                  </a:cubicBezTo>
                  <a:cubicBezTo>
                    <a:pt x="8144" y="21147"/>
                    <a:pt x="9561" y="20641"/>
                    <a:pt x="11508" y="18869"/>
                  </a:cubicBezTo>
                  <a:cubicBezTo>
                    <a:pt x="13456" y="17097"/>
                    <a:pt x="15934" y="14060"/>
                    <a:pt x="17174" y="10980"/>
                  </a:cubicBezTo>
                  <a:cubicBezTo>
                    <a:pt x="18413" y="7901"/>
                    <a:pt x="18413" y="4779"/>
                    <a:pt x="18236" y="3007"/>
                  </a:cubicBezTo>
                  <a:cubicBezTo>
                    <a:pt x="18059" y="1235"/>
                    <a:pt x="17705" y="813"/>
                    <a:pt x="16820" y="476"/>
                  </a:cubicBezTo>
                  <a:cubicBezTo>
                    <a:pt x="15934" y="138"/>
                    <a:pt x="14518" y="-115"/>
                    <a:pt x="13456" y="54"/>
                  </a:cubicBezTo>
                  <a:cubicBezTo>
                    <a:pt x="12393" y="222"/>
                    <a:pt x="11685" y="813"/>
                    <a:pt x="11154" y="2543"/>
                  </a:cubicBezTo>
                  <a:cubicBezTo>
                    <a:pt x="10623" y="4272"/>
                    <a:pt x="10269" y="7141"/>
                    <a:pt x="12039" y="9672"/>
                  </a:cubicBezTo>
                  <a:cubicBezTo>
                    <a:pt x="13810" y="12204"/>
                    <a:pt x="17705" y="14398"/>
                    <a:pt x="21600" y="165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3493395" y="2540000"/>
              <a:ext cx="161331" cy="470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423" fill="norm" stroke="1" extrusionOk="0">
                  <a:moveTo>
                    <a:pt x="15292" y="13307"/>
                  </a:moveTo>
                  <a:cubicBezTo>
                    <a:pt x="15292" y="12632"/>
                    <a:pt x="15292" y="11957"/>
                    <a:pt x="14599" y="11571"/>
                  </a:cubicBezTo>
                  <a:cubicBezTo>
                    <a:pt x="13907" y="11186"/>
                    <a:pt x="12522" y="11089"/>
                    <a:pt x="10999" y="11041"/>
                  </a:cubicBezTo>
                  <a:cubicBezTo>
                    <a:pt x="9476" y="10993"/>
                    <a:pt x="7815" y="10993"/>
                    <a:pt x="5738" y="12005"/>
                  </a:cubicBezTo>
                  <a:cubicBezTo>
                    <a:pt x="3661" y="13018"/>
                    <a:pt x="1169" y="15043"/>
                    <a:pt x="338" y="16779"/>
                  </a:cubicBezTo>
                  <a:cubicBezTo>
                    <a:pt x="-493" y="18514"/>
                    <a:pt x="338" y="19961"/>
                    <a:pt x="1445" y="20732"/>
                  </a:cubicBezTo>
                  <a:cubicBezTo>
                    <a:pt x="2553" y="21504"/>
                    <a:pt x="3938" y="21600"/>
                    <a:pt x="5599" y="21166"/>
                  </a:cubicBezTo>
                  <a:cubicBezTo>
                    <a:pt x="7261" y="20732"/>
                    <a:pt x="9199" y="19768"/>
                    <a:pt x="10999" y="17598"/>
                  </a:cubicBezTo>
                  <a:cubicBezTo>
                    <a:pt x="12799" y="15429"/>
                    <a:pt x="14461" y="12054"/>
                    <a:pt x="15153" y="9113"/>
                  </a:cubicBezTo>
                  <a:cubicBezTo>
                    <a:pt x="15845" y="6171"/>
                    <a:pt x="15569" y="3664"/>
                    <a:pt x="15292" y="2121"/>
                  </a:cubicBezTo>
                  <a:cubicBezTo>
                    <a:pt x="15015" y="579"/>
                    <a:pt x="14738" y="0"/>
                    <a:pt x="14322" y="0"/>
                  </a:cubicBezTo>
                  <a:cubicBezTo>
                    <a:pt x="13907" y="0"/>
                    <a:pt x="13353" y="579"/>
                    <a:pt x="13215" y="2170"/>
                  </a:cubicBezTo>
                  <a:cubicBezTo>
                    <a:pt x="13076" y="3761"/>
                    <a:pt x="13353" y="6364"/>
                    <a:pt x="14184" y="8727"/>
                  </a:cubicBezTo>
                  <a:cubicBezTo>
                    <a:pt x="15015" y="11089"/>
                    <a:pt x="16399" y="13211"/>
                    <a:pt x="17645" y="14513"/>
                  </a:cubicBezTo>
                  <a:cubicBezTo>
                    <a:pt x="18892" y="15814"/>
                    <a:pt x="19999" y="16296"/>
                    <a:pt x="21107" y="167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3724575" y="2825750"/>
              <a:ext cx="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3730925" y="2673350"/>
              <a:ext cx="1" cy="63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3819825" y="2736850"/>
              <a:ext cx="1143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5254"/>
                    <a:pt x="1600" y="10508"/>
                    <a:pt x="2000" y="13719"/>
                  </a:cubicBezTo>
                  <a:cubicBezTo>
                    <a:pt x="2400" y="16930"/>
                    <a:pt x="2400" y="18097"/>
                    <a:pt x="2200" y="19265"/>
                  </a:cubicBezTo>
                  <a:cubicBezTo>
                    <a:pt x="2000" y="20432"/>
                    <a:pt x="1600" y="21600"/>
                    <a:pt x="1200" y="21600"/>
                  </a:cubicBezTo>
                  <a:cubicBezTo>
                    <a:pt x="800" y="21600"/>
                    <a:pt x="400" y="20432"/>
                    <a:pt x="1000" y="17611"/>
                  </a:cubicBezTo>
                  <a:cubicBezTo>
                    <a:pt x="1600" y="14789"/>
                    <a:pt x="3200" y="10314"/>
                    <a:pt x="4600" y="7686"/>
                  </a:cubicBezTo>
                  <a:cubicBezTo>
                    <a:pt x="6000" y="5059"/>
                    <a:pt x="7200" y="4281"/>
                    <a:pt x="8800" y="3795"/>
                  </a:cubicBezTo>
                  <a:cubicBezTo>
                    <a:pt x="10400" y="3308"/>
                    <a:pt x="12400" y="3114"/>
                    <a:pt x="14400" y="3405"/>
                  </a:cubicBezTo>
                  <a:cubicBezTo>
                    <a:pt x="16400" y="3697"/>
                    <a:pt x="18400" y="4476"/>
                    <a:pt x="19600" y="7492"/>
                  </a:cubicBezTo>
                  <a:cubicBezTo>
                    <a:pt x="20800" y="10508"/>
                    <a:pt x="21200" y="15762"/>
                    <a:pt x="21600" y="21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4003975" y="2805396"/>
              <a:ext cx="117294" cy="488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83" fill="norm" stroke="1" extrusionOk="0">
                  <a:moveTo>
                    <a:pt x="5786" y="4507"/>
                  </a:moveTo>
                  <a:cubicBezTo>
                    <a:pt x="9643" y="3580"/>
                    <a:pt x="13500" y="2653"/>
                    <a:pt x="16200" y="1865"/>
                  </a:cubicBezTo>
                  <a:cubicBezTo>
                    <a:pt x="18900" y="1077"/>
                    <a:pt x="20443" y="428"/>
                    <a:pt x="20057" y="150"/>
                  </a:cubicBezTo>
                  <a:cubicBezTo>
                    <a:pt x="19671" y="-128"/>
                    <a:pt x="17357" y="-35"/>
                    <a:pt x="13886" y="567"/>
                  </a:cubicBezTo>
                  <a:cubicBezTo>
                    <a:pt x="10414" y="1170"/>
                    <a:pt x="5786" y="2282"/>
                    <a:pt x="3471" y="3163"/>
                  </a:cubicBezTo>
                  <a:cubicBezTo>
                    <a:pt x="1157" y="4044"/>
                    <a:pt x="1157" y="4693"/>
                    <a:pt x="1543" y="5249"/>
                  </a:cubicBezTo>
                  <a:cubicBezTo>
                    <a:pt x="1929" y="5805"/>
                    <a:pt x="2700" y="6269"/>
                    <a:pt x="4050" y="6593"/>
                  </a:cubicBezTo>
                  <a:cubicBezTo>
                    <a:pt x="5400" y="6917"/>
                    <a:pt x="7329" y="7103"/>
                    <a:pt x="9257" y="6778"/>
                  </a:cubicBezTo>
                  <a:cubicBezTo>
                    <a:pt x="11186" y="6454"/>
                    <a:pt x="13114" y="5620"/>
                    <a:pt x="14657" y="5017"/>
                  </a:cubicBezTo>
                  <a:cubicBezTo>
                    <a:pt x="16200" y="4414"/>
                    <a:pt x="17357" y="4044"/>
                    <a:pt x="18514" y="4044"/>
                  </a:cubicBezTo>
                  <a:cubicBezTo>
                    <a:pt x="19671" y="4044"/>
                    <a:pt x="20829" y="4414"/>
                    <a:pt x="21214" y="6130"/>
                  </a:cubicBezTo>
                  <a:cubicBezTo>
                    <a:pt x="21600" y="7845"/>
                    <a:pt x="21214" y="10904"/>
                    <a:pt x="20829" y="13453"/>
                  </a:cubicBezTo>
                  <a:cubicBezTo>
                    <a:pt x="20443" y="16002"/>
                    <a:pt x="20057" y="18042"/>
                    <a:pt x="19479" y="19293"/>
                  </a:cubicBezTo>
                  <a:cubicBezTo>
                    <a:pt x="18900" y="20545"/>
                    <a:pt x="18129" y="21008"/>
                    <a:pt x="16779" y="21240"/>
                  </a:cubicBezTo>
                  <a:cubicBezTo>
                    <a:pt x="15429" y="21472"/>
                    <a:pt x="13500" y="21472"/>
                    <a:pt x="10607" y="20869"/>
                  </a:cubicBezTo>
                  <a:cubicBezTo>
                    <a:pt x="7714" y="20267"/>
                    <a:pt x="3857" y="19062"/>
                    <a:pt x="0" y="178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4772325" y="2421466"/>
              <a:ext cx="139701" cy="556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367"/>
                  </a:moveTo>
                  <a:cubicBezTo>
                    <a:pt x="20291" y="2464"/>
                    <a:pt x="18982" y="1560"/>
                    <a:pt x="17836" y="944"/>
                  </a:cubicBezTo>
                  <a:cubicBezTo>
                    <a:pt x="16691" y="329"/>
                    <a:pt x="15709" y="0"/>
                    <a:pt x="13582" y="0"/>
                  </a:cubicBezTo>
                  <a:cubicBezTo>
                    <a:pt x="11455" y="0"/>
                    <a:pt x="8182" y="329"/>
                    <a:pt x="6055" y="1560"/>
                  </a:cubicBezTo>
                  <a:cubicBezTo>
                    <a:pt x="3927" y="2792"/>
                    <a:pt x="2945" y="4928"/>
                    <a:pt x="2782" y="7679"/>
                  </a:cubicBezTo>
                  <a:cubicBezTo>
                    <a:pt x="2618" y="10430"/>
                    <a:pt x="3273" y="13798"/>
                    <a:pt x="3927" y="16056"/>
                  </a:cubicBezTo>
                  <a:cubicBezTo>
                    <a:pt x="4582" y="18315"/>
                    <a:pt x="5236" y="19465"/>
                    <a:pt x="5564" y="20286"/>
                  </a:cubicBezTo>
                  <a:cubicBezTo>
                    <a:pt x="5891" y="21107"/>
                    <a:pt x="5891" y="21600"/>
                    <a:pt x="4909" y="21600"/>
                  </a:cubicBezTo>
                  <a:cubicBezTo>
                    <a:pt x="3927" y="21600"/>
                    <a:pt x="1964" y="21107"/>
                    <a:pt x="0" y="206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4700031" y="2755900"/>
              <a:ext cx="205645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255" y="21600"/>
                  </a:moveTo>
                  <a:cubicBezTo>
                    <a:pt x="34" y="17400"/>
                    <a:pt x="-186" y="13200"/>
                    <a:pt x="255" y="10800"/>
                  </a:cubicBezTo>
                  <a:cubicBezTo>
                    <a:pt x="696" y="8400"/>
                    <a:pt x="1798" y="7800"/>
                    <a:pt x="5434" y="6300"/>
                  </a:cubicBezTo>
                  <a:cubicBezTo>
                    <a:pt x="9071" y="4800"/>
                    <a:pt x="15243" y="2400"/>
                    <a:pt x="2141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4949672" y="2730557"/>
              <a:ext cx="133804" cy="184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348" fill="norm" stroke="1" extrusionOk="0">
                  <a:moveTo>
                    <a:pt x="5056" y="11775"/>
                  </a:moveTo>
                  <a:cubicBezTo>
                    <a:pt x="7715" y="8830"/>
                    <a:pt x="10373" y="5884"/>
                    <a:pt x="11536" y="3798"/>
                  </a:cubicBezTo>
                  <a:cubicBezTo>
                    <a:pt x="12699" y="1712"/>
                    <a:pt x="12367" y="484"/>
                    <a:pt x="11370" y="116"/>
                  </a:cubicBezTo>
                  <a:cubicBezTo>
                    <a:pt x="10373" y="-252"/>
                    <a:pt x="8712" y="239"/>
                    <a:pt x="6385" y="1834"/>
                  </a:cubicBezTo>
                  <a:cubicBezTo>
                    <a:pt x="4059" y="3430"/>
                    <a:pt x="1069" y="6130"/>
                    <a:pt x="238" y="8953"/>
                  </a:cubicBezTo>
                  <a:cubicBezTo>
                    <a:pt x="-593" y="11775"/>
                    <a:pt x="736" y="14721"/>
                    <a:pt x="4558" y="16807"/>
                  </a:cubicBezTo>
                  <a:cubicBezTo>
                    <a:pt x="8379" y="18893"/>
                    <a:pt x="14693" y="20121"/>
                    <a:pt x="21007" y="21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5136159" y="2693144"/>
              <a:ext cx="214017" cy="23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191" fill="norm" stroke="1" extrusionOk="0">
                  <a:moveTo>
                    <a:pt x="11247" y="3435"/>
                  </a:moveTo>
                  <a:cubicBezTo>
                    <a:pt x="11036" y="2462"/>
                    <a:pt x="10824" y="1489"/>
                    <a:pt x="10188" y="905"/>
                  </a:cubicBezTo>
                  <a:cubicBezTo>
                    <a:pt x="9553" y="321"/>
                    <a:pt x="8494" y="127"/>
                    <a:pt x="7330" y="29"/>
                  </a:cubicBezTo>
                  <a:cubicBezTo>
                    <a:pt x="6165" y="-68"/>
                    <a:pt x="4894" y="-68"/>
                    <a:pt x="3412" y="2559"/>
                  </a:cubicBezTo>
                  <a:cubicBezTo>
                    <a:pt x="1930" y="5186"/>
                    <a:pt x="236" y="10440"/>
                    <a:pt x="24" y="14040"/>
                  </a:cubicBezTo>
                  <a:cubicBezTo>
                    <a:pt x="-188" y="17640"/>
                    <a:pt x="1083" y="19586"/>
                    <a:pt x="2247" y="20559"/>
                  </a:cubicBezTo>
                  <a:cubicBezTo>
                    <a:pt x="3412" y="21532"/>
                    <a:pt x="4471" y="21532"/>
                    <a:pt x="5847" y="19489"/>
                  </a:cubicBezTo>
                  <a:cubicBezTo>
                    <a:pt x="7224" y="17446"/>
                    <a:pt x="8918" y="13359"/>
                    <a:pt x="10083" y="10537"/>
                  </a:cubicBezTo>
                  <a:cubicBezTo>
                    <a:pt x="11247" y="7716"/>
                    <a:pt x="11883" y="6159"/>
                    <a:pt x="12200" y="5964"/>
                  </a:cubicBezTo>
                  <a:cubicBezTo>
                    <a:pt x="12518" y="5770"/>
                    <a:pt x="12518" y="6937"/>
                    <a:pt x="12412" y="8981"/>
                  </a:cubicBezTo>
                  <a:cubicBezTo>
                    <a:pt x="12306" y="11024"/>
                    <a:pt x="12094" y="13943"/>
                    <a:pt x="12200" y="15889"/>
                  </a:cubicBezTo>
                  <a:cubicBezTo>
                    <a:pt x="12306" y="17835"/>
                    <a:pt x="12730" y="18808"/>
                    <a:pt x="13471" y="19294"/>
                  </a:cubicBezTo>
                  <a:cubicBezTo>
                    <a:pt x="14212" y="19781"/>
                    <a:pt x="15271" y="19781"/>
                    <a:pt x="16647" y="18224"/>
                  </a:cubicBezTo>
                  <a:cubicBezTo>
                    <a:pt x="18024" y="16667"/>
                    <a:pt x="19718" y="13554"/>
                    <a:pt x="21412" y="10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5403092" y="2423959"/>
              <a:ext cx="74084" cy="484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16046" y="638"/>
                  </a:moveTo>
                  <a:cubicBezTo>
                    <a:pt x="14194" y="264"/>
                    <a:pt x="12343" y="-110"/>
                    <a:pt x="10800" y="30"/>
                  </a:cubicBezTo>
                  <a:cubicBezTo>
                    <a:pt x="9257" y="171"/>
                    <a:pt x="8023" y="825"/>
                    <a:pt x="6480" y="2648"/>
                  </a:cubicBezTo>
                  <a:cubicBezTo>
                    <a:pt x="4937" y="4472"/>
                    <a:pt x="3086" y="7464"/>
                    <a:pt x="1851" y="10503"/>
                  </a:cubicBezTo>
                  <a:cubicBezTo>
                    <a:pt x="617" y="13542"/>
                    <a:pt x="0" y="16628"/>
                    <a:pt x="0" y="18404"/>
                  </a:cubicBezTo>
                  <a:cubicBezTo>
                    <a:pt x="0" y="20181"/>
                    <a:pt x="617" y="20648"/>
                    <a:pt x="2469" y="20976"/>
                  </a:cubicBezTo>
                  <a:cubicBezTo>
                    <a:pt x="4320" y="21303"/>
                    <a:pt x="7406" y="21490"/>
                    <a:pt x="9874" y="21396"/>
                  </a:cubicBezTo>
                  <a:cubicBezTo>
                    <a:pt x="12343" y="21303"/>
                    <a:pt x="14194" y="20929"/>
                    <a:pt x="16046" y="20415"/>
                  </a:cubicBezTo>
                  <a:cubicBezTo>
                    <a:pt x="17897" y="19900"/>
                    <a:pt x="19749" y="19246"/>
                    <a:pt x="21600" y="185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5343553" y="2673349"/>
              <a:ext cx="482873" cy="208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097" fill="norm" stroke="1" extrusionOk="0">
                  <a:moveTo>
                    <a:pt x="861" y="1925"/>
                  </a:moveTo>
                  <a:cubicBezTo>
                    <a:pt x="390" y="2139"/>
                    <a:pt x="-82" y="2352"/>
                    <a:pt x="12" y="2459"/>
                  </a:cubicBezTo>
                  <a:cubicBezTo>
                    <a:pt x="107" y="2566"/>
                    <a:pt x="767" y="2566"/>
                    <a:pt x="2370" y="2352"/>
                  </a:cubicBezTo>
                  <a:cubicBezTo>
                    <a:pt x="3974" y="2139"/>
                    <a:pt x="6521" y="1711"/>
                    <a:pt x="8171" y="1176"/>
                  </a:cubicBezTo>
                  <a:cubicBezTo>
                    <a:pt x="9822" y="642"/>
                    <a:pt x="10577" y="0"/>
                    <a:pt x="10718" y="0"/>
                  </a:cubicBezTo>
                  <a:cubicBezTo>
                    <a:pt x="10859" y="0"/>
                    <a:pt x="10388" y="642"/>
                    <a:pt x="10058" y="2780"/>
                  </a:cubicBezTo>
                  <a:cubicBezTo>
                    <a:pt x="9728" y="4919"/>
                    <a:pt x="9539" y="8554"/>
                    <a:pt x="9633" y="11869"/>
                  </a:cubicBezTo>
                  <a:cubicBezTo>
                    <a:pt x="9728" y="15184"/>
                    <a:pt x="10105" y="18178"/>
                    <a:pt x="10577" y="19782"/>
                  </a:cubicBezTo>
                  <a:cubicBezTo>
                    <a:pt x="11048" y="21386"/>
                    <a:pt x="11614" y="21600"/>
                    <a:pt x="12369" y="19996"/>
                  </a:cubicBezTo>
                  <a:cubicBezTo>
                    <a:pt x="13123" y="18392"/>
                    <a:pt x="14066" y="14970"/>
                    <a:pt x="14632" y="12511"/>
                  </a:cubicBezTo>
                  <a:cubicBezTo>
                    <a:pt x="15198" y="10051"/>
                    <a:pt x="15387" y="8554"/>
                    <a:pt x="15528" y="8875"/>
                  </a:cubicBezTo>
                  <a:cubicBezTo>
                    <a:pt x="15670" y="9196"/>
                    <a:pt x="15764" y="11335"/>
                    <a:pt x="15953" y="12939"/>
                  </a:cubicBezTo>
                  <a:cubicBezTo>
                    <a:pt x="16142" y="14543"/>
                    <a:pt x="16425" y="15612"/>
                    <a:pt x="16990" y="16574"/>
                  </a:cubicBezTo>
                  <a:cubicBezTo>
                    <a:pt x="17556" y="17537"/>
                    <a:pt x="18405" y="18392"/>
                    <a:pt x="19207" y="18178"/>
                  </a:cubicBezTo>
                  <a:cubicBezTo>
                    <a:pt x="20009" y="17964"/>
                    <a:pt x="20763" y="16681"/>
                    <a:pt x="21518" y="15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5832775" y="2692400"/>
              <a:ext cx="171451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369"/>
                  </a:moveTo>
                  <a:cubicBezTo>
                    <a:pt x="1333" y="4126"/>
                    <a:pt x="2667" y="3883"/>
                    <a:pt x="5200" y="5825"/>
                  </a:cubicBezTo>
                  <a:cubicBezTo>
                    <a:pt x="7733" y="7766"/>
                    <a:pt x="11467" y="11892"/>
                    <a:pt x="13200" y="14562"/>
                  </a:cubicBezTo>
                  <a:cubicBezTo>
                    <a:pt x="14933" y="17231"/>
                    <a:pt x="14667" y="18445"/>
                    <a:pt x="14000" y="19537"/>
                  </a:cubicBezTo>
                  <a:cubicBezTo>
                    <a:pt x="13333" y="20629"/>
                    <a:pt x="12267" y="21600"/>
                    <a:pt x="11200" y="21600"/>
                  </a:cubicBezTo>
                  <a:cubicBezTo>
                    <a:pt x="10133" y="21600"/>
                    <a:pt x="9067" y="20629"/>
                    <a:pt x="8933" y="17353"/>
                  </a:cubicBezTo>
                  <a:cubicBezTo>
                    <a:pt x="8800" y="14076"/>
                    <a:pt x="9600" y="8494"/>
                    <a:pt x="10400" y="5218"/>
                  </a:cubicBezTo>
                  <a:cubicBezTo>
                    <a:pt x="11200" y="1942"/>
                    <a:pt x="12000" y="971"/>
                    <a:pt x="13867" y="485"/>
                  </a:cubicBezTo>
                  <a:cubicBezTo>
                    <a:pt x="15733" y="0"/>
                    <a:pt x="1866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5991918" y="2691183"/>
              <a:ext cx="171058" cy="182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138" fill="norm" stroke="1" extrusionOk="0">
                  <a:moveTo>
                    <a:pt x="3855" y="3086"/>
                  </a:moveTo>
                  <a:cubicBezTo>
                    <a:pt x="3855" y="4314"/>
                    <a:pt x="3855" y="5541"/>
                    <a:pt x="4376" y="6523"/>
                  </a:cubicBezTo>
                  <a:cubicBezTo>
                    <a:pt x="4896" y="7505"/>
                    <a:pt x="5937" y="8241"/>
                    <a:pt x="7238" y="7873"/>
                  </a:cubicBezTo>
                  <a:cubicBezTo>
                    <a:pt x="8539" y="7505"/>
                    <a:pt x="10101" y="6032"/>
                    <a:pt x="11012" y="4436"/>
                  </a:cubicBezTo>
                  <a:cubicBezTo>
                    <a:pt x="11923" y="2841"/>
                    <a:pt x="12183" y="1123"/>
                    <a:pt x="11532" y="386"/>
                  </a:cubicBezTo>
                  <a:cubicBezTo>
                    <a:pt x="10882" y="-350"/>
                    <a:pt x="9320" y="-105"/>
                    <a:pt x="7238" y="1736"/>
                  </a:cubicBezTo>
                  <a:cubicBezTo>
                    <a:pt x="5156" y="3577"/>
                    <a:pt x="2554" y="7014"/>
                    <a:pt x="1123" y="10082"/>
                  </a:cubicBezTo>
                  <a:cubicBezTo>
                    <a:pt x="-309" y="13150"/>
                    <a:pt x="-569" y="15850"/>
                    <a:pt x="1513" y="17814"/>
                  </a:cubicBezTo>
                  <a:cubicBezTo>
                    <a:pt x="3595" y="19777"/>
                    <a:pt x="8019" y="21005"/>
                    <a:pt x="11662" y="21127"/>
                  </a:cubicBezTo>
                  <a:cubicBezTo>
                    <a:pt x="15306" y="21250"/>
                    <a:pt x="18168" y="20268"/>
                    <a:pt x="21031" y="19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6436025" y="2656034"/>
              <a:ext cx="387351" cy="283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1309"/>
                  </a:moveTo>
                  <a:cubicBezTo>
                    <a:pt x="708" y="1149"/>
                    <a:pt x="1416" y="989"/>
                    <a:pt x="2420" y="1789"/>
                  </a:cubicBezTo>
                  <a:cubicBezTo>
                    <a:pt x="3423" y="2589"/>
                    <a:pt x="4721" y="4349"/>
                    <a:pt x="5607" y="6429"/>
                  </a:cubicBezTo>
                  <a:cubicBezTo>
                    <a:pt x="6492" y="8509"/>
                    <a:pt x="6964" y="10909"/>
                    <a:pt x="6964" y="13229"/>
                  </a:cubicBezTo>
                  <a:cubicBezTo>
                    <a:pt x="6964" y="15549"/>
                    <a:pt x="6492" y="17789"/>
                    <a:pt x="6020" y="19149"/>
                  </a:cubicBezTo>
                  <a:cubicBezTo>
                    <a:pt x="5548" y="20509"/>
                    <a:pt x="5075" y="20989"/>
                    <a:pt x="4544" y="21229"/>
                  </a:cubicBezTo>
                  <a:cubicBezTo>
                    <a:pt x="4013" y="21469"/>
                    <a:pt x="3423" y="21469"/>
                    <a:pt x="3069" y="21069"/>
                  </a:cubicBezTo>
                  <a:cubicBezTo>
                    <a:pt x="2715" y="20669"/>
                    <a:pt x="2597" y="19869"/>
                    <a:pt x="2774" y="18109"/>
                  </a:cubicBezTo>
                  <a:cubicBezTo>
                    <a:pt x="2951" y="16349"/>
                    <a:pt x="3423" y="13629"/>
                    <a:pt x="4721" y="11069"/>
                  </a:cubicBezTo>
                  <a:cubicBezTo>
                    <a:pt x="6020" y="8509"/>
                    <a:pt x="8144" y="6109"/>
                    <a:pt x="9561" y="4589"/>
                  </a:cubicBezTo>
                  <a:cubicBezTo>
                    <a:pt x="10977" y="3069"/>
                    <a:pt x="11685" y="2429"/>
                    <a:pt x="12216" y="1709"/>
                  </a:cubicBezTo>
                  <a:cubicBezTo>
                    <a:pt x="12748" y="989"/>
                    <a:pt x="13102" y="189"/>
                    <a:pt x="12925" y="29"/>
                  </a:cubicBezTo>
                  <a:cubicBezTo>
                    <a:pt x="12748" y="-131"/>
                    <a:pt x="12039" y="349"/>
                    <a:pt x="11272" y="2109"/>
                  </a:cubicBezTo>
                  <a:cubicBezTo>
                    <a:pt x="10505" y="3869"/>
                    <a:pt x="9679" y="6909"/>
                    <a:pt x="9856" y="9549"/>
                  </a:cubicBezTo>
                  <a:cubicBezTo>
                    <a:pt x="10033" y="12189"/>
                    <a:pt x="11213" y="14429"/>
                    <a:pt x="13338" y="15709"/>
                  </a:cubicBezTo>
                  <a:cubicBezTo>
                    <a:pt x="15462" y="16989"/>
                    <a:pt x="18531" y="17309"/>
                    <a:pt x="21600" y="176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7228552" y="2412747"/>
              <a:ext cx="134574" cy="490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98" fill="norm" stroke="1" extrusionOk="0">
                  <a:moveTo>
                    <a:pt x="5257" y="2781"/>
                  </a:moveTo>
                  <a:cubicBezTo>
                    <a:pt x="5257" y="2319"/>
                    <a:pt x="5257" y="1857"/>
                    <a:pt x="5257" y="1304"/>
                  </a:cubicBezTo>
                  <a:cubicBezTo>
                    <a:pt x="5257" y="750"/>
                    <a:pt x="5257" y="104"/>
                    <a:pt x="5426" y="11"/>
                  </a:cubicBezTo>
                  <a:cubicBezTo>
                    <a:pt x="5594" y="-81"/>
                    <a:pt x="5932" y="381"/>
                    <a:pt x="6101" y="2365"/>
                  </a:cubicBezTo>
                  <a:cubicBezTo>
                    <a:pt x="6270" y="4350"/>
                    <a:pt x="6270" y="7857"/>
                    <a:pt x="5763" y="11088"/>
                  </a:cubicBezTo>
                  <a:cubicBezTo>
                    <a:pt x="5257" y="14319"/>
                    <a:pt x="4245" y="17273"/>
                    <a:pt x="3401" y="19073"/>
                  </a:cubicBezTo>
                  <a:cubicBezTo>
                    <a:pt x="2557" y="20873"/>
                    <a:pt x="1882" y="21519"/>
                    <a:pt x="1207" y="21381"/>
                  </a:cubicBezTo>
                  <a:cubicBezTo>
                    <a:pt x="532" y="21242"/>
                    <a:pt x="-143" y="20319"/>
                    <a:pt x="26" y="18842"/>
                  </a:cubicBezTo>
                  <a:cubicBezTo>
                    <a:pt x="194" y="17365"/>
                    <a:pt x="1207" y="15334"/>
                    <a:pt x="2388" y="14088"/>
                  </a:cubicBezTo>
                  <a:cubicBezTo>
                    <a:pt x="3569" y="12842"/>
                    <a:pt x="4919" y="12381"/>
                    <a:pt x="6607" y="12150"/>
                  </a:cubicBezTo>
                  <a:cubicBezTo>
                    <a:pt x="8295" y="11919"/>
                    <a:pt x="10320" y="11919"/>
                    <a:pt x="12513" y="12427"/>
                  </a:cubicBezTo>
                  <a:cubicBezTo>
                    <a:pt x="14707" y="12934"/>
                    <a:pt x="17069" y="13950"/>
                    <a:pt x="18588" y="15288"/>
                  </a:cubicBezTo>
                  <a:cubicBezTo>
                    <a:pt x="20107" y="16627"/>
                    <a:pt x="20782" y="18288"/>
                    <a:pt x="21457" y="199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7440698" y="2690998"/>
              <a:ext cx="106578" cy="161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0909" fill="norm" stroke="1" extrusionOk="0">
                  <a:moveTo>
                    <a:pt x="4807" y="6743"/>
                  </a:moveTo>
                  <a:cubicBezTo>
                    <a:pt x="4384" y="8110"/>
                    <a:pt x="3960" y="9477"/>
                    <a:pt x="4807" y="10571"/>
                  </a:cubicBezTo>
                  <a:cubicBezTo>
                    <a:pt x="5654" y="11664"/>
                    <a:pt x="7772" y="12485"/>
                    <a:pt x="9466" y="12211"/>
                  </a:cubicBezTo>
                  <a:cubicBezTo>
                    <a:pt x="11160" y="11938"/>
                    <a:pt x="12431" y="10571"/>
                    <a:pt x="13278" y="9204"/>
                  </a:cubicBezTo>
                  <a:cubicBezTo>
                    <a:pt x="14125" y="7837"/>
                    <a:pt x="14549" y="6469"/>
                    <a:pt x="14760" y="4829"/>
                  </a:cubicBezTo>
                  <a:cubicBezTo>
                    <a:pt x="14972" y="3188"/>
                    <a:pt x="14972" y="1275"/>
                    <a:pt x="13913" y="454"/>
                  </a:cubicBezTo>
                  <a:cubicBezTo>
                    <a:pt x="12854" y="-366"/>
                    <a:pt x="10737" y="-93"/>
                    <a:pt x="8196" y="1411"/>
                  </a:cubicBezTo>
                  <a:cubicBezTo>
                    <a:pt x="5654" y="2915"/>
                    <a:pt x="2690" y="5649"/>
                    <a:pt x="1207" y="8793"/>
                  </a:cubicBezTo>
                  <a:cubicBezTo>
                    <a:pt x="-275" y="11938"/>
                    <a:pt x="-275" y="15492"/>
                    <a:pt x="572" y="17816"/>
                  </a:cubicBezTo>
                  <a:cubicBezTo>
                    <a:pt x="1419" y="20140"/>
                    <a:pt x="3113" y="21234"/>
                    <a:pt x="6713" y="20824"/>
                  </a:cubicBezTo>
                  <a:cubicBezTo>
                    <a:pt x="10313" y="20414"/>
                    <a:pt x="15819" y="18500"/>
                    <a:pt x="21325" y="165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7650992" y="2470150"/>
              <a:ext cx="23284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27" y="0"/>
                  </a:moveTo>
                  <a:cubicBezTo>
                    <a:pt x="1964" y="3291"/>
                    <a:pt x="0" y="6583"/>
                    <a:pt x="0" y="9514"/>
                  </a:cubicBezTo>
                  <a:cubicBezTo>
                    <a:pt x="0" y="12446"/>
                    <a:pt x="1964" y="15017"/>
                    <a:pt x="5891" y="16971"/>
                  </a:cubicBezTo>
                  <a:cubicBezTo>
                    <a:pt x="9818" y="18926"/>
                    <a:pt x="15709" y="2026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7729054" y="2626088"/>
              <a:ext cx="126435" cy="444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402" fill="norm" stroke="1" extrusionOk="0">
                  <a:moveTo>
                    <a:pt x="1435" y="7472"/>
                  </a:moveTo>
                  <a:cubicBezTo>
                    <a:pt x="1783" y="11038"/>
                    <a:pt x="2132" y="14604"/>
                    <a:pt x="2306" y="16743"/>
                  </a:cubicBezTo>
                  <a:cubicBezTo>
                    <a:pt x="2480" y="18883"/>
                    <a:pt x="2480" y="19596"/>
                    <a:pt x="2480" y="20258"/>
                  </a:cubicBezTo>
                  <a:cubicBezTo>
                    <a:pt x="2480" y="20921"/>
                    <a:pt x="2480" y="21532"/>
                    <a:pt x="2132" y="21379"/>
                  </a:cubicBezTo>
                  <a:cubicBezTo>
                    <a:pt x="1783" y="21226"/>
                    <a:pt x="1087" y="20309"/>
                    <a:pt x="564" y="17864"/>
                  </a:cubicBezTo>
                  <a:cubicBezTo>
                    <a:pt x="41" y="15419"/>
                    <a:pt x="-307" y="11445"/>
                    <a:pt x="390" y="8338"/>
                  </a:cubicBezTo>
                  <a:cubicBezTo>
                    <a:pt x="1087" y="5230"/>
                    <a:pt x="2828" y="2989"/>
                    <a:pt x="4396" y="1715"/>
                  </a:cubicBezTo>
                  <a:cubicBezTo>
                    <a:pt x="5964" y="441"/>
                    <a:pt x="7358" y="136"/>
                    <a:pt x="9099" y="34"/>
                  </a:cubicBezTo>
                  <a:cubicBezTo>
                    <a:pt x="10841" y="-68"/>
                    <a:pt x="12932" y="34"/>
                    <a:pt x="15196" y="747"/>
                  </a:cubicBezTo>
                  <a:cubicBezTo>
                    <a:pt x="17461" y="1460"/>
                    <a:pt x="19899" y="2785"/>
                    <a:pt x="20596" y="4160"/>
                  </a:cubicBezTo>
                  <a:cubicBezTo>
                    <a:pt x="21293" y="5536"/>
                    <a:pt x="20248" y="6962"/>
                    <a:pt x="17983" y="7981"/>
                  </a:cubicBezTo>
                  <a:cubicBezTo>
                    <a:pt x="15719" y="9000"/>
                    <a:pt x="12235" y="9611"/>
                    <a:pt x="9622" y="9917"/>
                  </a:cubicBezTo>
                  <a:cubicBezTo>
                    <a:pt x="7009" y="10223"/>
                    <a:pt x="5267" y="10223"/>
                    <a:pt x="4048" y="9917"/>
                  </a:cubicBezTo>
                  <a:cubicBezTo>
                    <a:pt x="2828" y="9611"/>
                    <a:pt x="2132" y="9000"/>
                    <a:pt x="1435" y="8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8170301" y="2654300"/>
              <a:ext cx="177075" cy="182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00" fill="norm" stroke="1" extrusionOk="0">
                  <a:moveTo>
                    <a:pt x="4541" y="745"/>
                  </a:moveTo>
                  <a:cubicBezTo>
                    <a:pt x="3512" y="1490"/>
                    <a:pt x="2483" y="2234"/>
                    <a:pt x="1712" y="5214"/>
                  </a:cubicBezTo>
                  <a:cubicBezTo>
                    <a:pt x="941" y="8193"/>
                    <a:pt x="426" y="13407"/>
                    <a:pt x="169" y="16634"/>
                  </a:cubicBezTo>
                  <a:cubicBezTo>
                    <a:pt x="-88" y="19862"/>
                    <a:pt x="-88" y="21103"/>
                    <a:pt x="426" y="21352"/>
                  </a:cubicBezTo>
                  <a:cubicBezTo>
                    <a:pt x="941" y="21600"/>
                    <a:pt x="1969" y="20855"/>
                    <a:pt x="2869" y="19862"/>
                  </a:cubicBezTo>
                  <a:cubicBezTo>
                    <a:pt x="3769" y="18869"/>
                    <a:pt x="4541" y="17628"/>
                    <a:pt x="5312" y="16386"/>
                  </a:cubicBezTo>
                  <a:cubicBezTo>
                    <a:pt x="6083" y="15145"/>
                    <a:pt x="6855" y="13903"/>
                    <a:pt x="7369" y="13903"/>
                  </a:cubicBezTo>
                  <a:cubicBezTo>
                    <a:pt x="7883" y="13903"/>
                    <a:pt x="8141" y="15145"/>
                    <a:pt x="8526" y="16510"/>
                  </a:cubicBezTo>
                  <a:cubicBezTo>
                    <a:pt x="8912" y="17876"/>
                    <a:pt x="9426" y="19366"/>
                    <a:pt x="10326" y="20110"/>
                  </a:cubicBezTo>
                  <a:cubicBezTo>
                    <a:pt x="11226" y="20855"/>
                    <a:pt x="12512" y="20855"/>
                    <a:pt x="14055" y="19862"/>
                  </a:cubicBezTo>
                  <a:cubicBezTo>
                    <a:pt x="15598" y="18869"/>
                    <a:pt x="17398" y="16883"/>
                    <a:pt x="18683" y="13407"/>
                  </a:cubicBezTo>
                  <a:cubicBezTo>
                    <a:pt x="19969" y="9931"/>
                    <a:pt x="20741" y="4966"/>
                    <a:pt x="2151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8391825" y="2711450"/>
              <a:ext cx="444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8434268" y="2520950"/>
              <a:ext cx="33758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3" h="21600" fill="norm" stroke="1" extrusionOk="0">
                  <a:moveTo>
                    <a:pt x="16451" y="21600"/>
                  </a:moveTo>
                  <a:cubicBezTo>
                    <a:pt x="11369" y="18450"/>
                    <a:pt x="6287" y="15300"/>
                    <a:pt x="3110" y="12600"/>
                  </a:cubicBezTo>
                  <a:cubicBezTo>
                    <a:pt x="-66" y="9900"/>
                    <a:pt x="-1337" y="7650"/>
                    <a:pt x="1839" y="5625"/>
                  </a:cubicBezTo>
                  <a:cubicBezTo>
                    <a:pt x="5016" y="3600"/>
                    <a:pt x="12639" y="1800"/>
                    <a:pt x="2026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8539055" y="2381250"/>
              <a:ext cx="87721" cy="44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96" fill="norm" stroke="1" extrusionOk="0">
                  <a:moveTo>
                    <a:pt x="21313" y="0"/>
                  </a:moveTo>
                  <a:cubicBezTo>
                    <a:pt x="16170" y="2941"/>
                    <a:pt x="11027" y="5882"/>
                    <a:pt x="7427" y="9177"/>
                  </a:cubicBezTo>
                  <a:cubicBezTo>
                    <a:pt x="3827" y="12473"/>
                    <a:pt x="1770" y="16124"/>
                    <a:pt x="742" y="18254"/>
                  </a:cubicBezTo>
                  <a:cubicBezTo>
                    <a:pt x="-287" y="20383"/>
                    <a:pt x="-287" y="20992"/>
                    <a:pt x="999" y="21296"/>
                  </a:cubicBezTo>
                  <a:cubicBezTo>
                    <a:pt x="2284" y="21600"/>
                    <a:pt x="4856" y="21600"/>
                    <a:pt x="6913" y="20992"/>
                  </a:cubicBezTo>
                  <a:cubicBezTo>
                    <a:pt x="8970" y="20383"/>
                    <a:pt x="10513" y="19166"/>
                    <a:pt x="12056" y="179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8480725" y="2433229"/>
              <a:ext cx="279401" cy="424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10526"/>
                  </a:moveTo>
                  <a:cubicBezTo>
                    <a:pt x="3600" y="8387"/>
                    <a:pt x="7200" y="6249"/>
                    <a:pt x="9655" y="4645"/>
                  </a:cubicBezTo>
                  <a:cubicBezTo>
                    <a:pt x="12109" y="3041"/>
                    <a:pt x="13418" y="1972"/>
                    <a:pt x="14400" y="1170"/>
                  </a:cubicBezTo>
                  <a:cubicBezTo>
                    <a:pt x="15382" y="368"/>
                    <a:pt x="16036" y="-167"/>
                    <a:pt x="16282" y="47"/>
                  </a:cubicBezTo>
                  <a:cubicBezTo>
                    <a:pt x="16527" y="261"/>
                    <a:pt x="16364" y="1223"/>
                    <a:pt x="15545" y="3522"/>
                  </a:cubicBezTo>
                  <a:cubicBezTo>
                    <a:pt x="14727" y="5821"/>
                    <a:pt x="13255" y="9457"/>
                    <a:pt x="12273" y="11916"/>
                  </a:cubicBezTo>
                  <a:cubicBezTo>
                    <a:pt x="11291" y="14376"/>
                    <a:pt x="10800" y="15659"/>
                    <a:pt x="10473" y="16675"/>
                  </a:cubicBezTo>
                  <a:cubicBezTo>
                    <a:pt x="10145" y="17690"/>
                    <a:pt x="9982" y="18439"/>
                    <a:pt x="10145" y="18492"/>
                  </a:cubicBezTo>
                  <a:cubicBezTo>
                    <a:pt x="10309" y="18546"/>
                    <a:pt x="10800" y="17904"/>
                    <a:pt x="11536" y="17209"/>
                  </a:cubicBezTo>
                  <a:cubicBezTo>
                    <a:pt x="12273" y="16514"/>
                    <a:pt x="13255" y="15766"/>
                    <a:pt x="14155" y="15284"/>
                  </a:cubicBezTo>
                  <a:cubicBezTo>
                    <a:pt x="15055" y="14803"/>
                    <a:pt x="15873" y="14589"/>
                    <a:pt x="16609" y="14750"/>
                  </a:cubicBezTo>
                  <a:cubicBezTo>
                    <a:pt x="17345" y="14910"/>
                    <a:pt x="18000" y="15445"/>
                    <a:pt x="18818" y="16621"/>
                  </a:cubicBezTo>
                  <a:cubicBezTo>
                    <a:pt x="19636" y="17797"/>
                    <a:pt x="20618" y="19615"/>
                    <a:pt x="21600" y="21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9142448" y="2413000"/>
              <a:ext cx="195528" cy="518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24" fill="norm" stroke="1" extrusionOk="0">
                  <a:moveTo>
                    <a:pt x="10307" y="0"/>
                  </a:moveTo>
                  <a:cubicBezTo>
                    <a:pt x="9610" y="2283"/>
                    <a:pt x="8913" y="4566"/>
                    <a:pt x="7752" y="7024"/>
                  </a:cubicBezTo>
                  <a:cubicBezTo>
                    <a:pt x="6590" y="9483"/>
                    <a:pt x="4965" y="12117"/>
                    <a:pt x="3571" y="14224"/>
                  </a:cubicBezTo>
                  <a:cubicBezTo>
                    <a:pt x="2178" y="16332"/>
                    <a:pt x="1016" y="17912"/>
                    <a:pt x="436" y="19054"/>
                  </a:cubicBezTo>
                  <a:cubicBezTo>
                    <a:pt x="-145" y="20195"/>
                    <a:pt x="-145" y="20898"/>
                    <a:pt x="436" y="21249"/>
                  </a:cubicBezTo>
                  <a:cubicBezTo>
                    <a:pt x="1016" y="21600"/>
                    <a:pt x="2178" y="21600"/>
                    <a:pt x="5778" y="21337"/>
                  </a:cubicBezTo>
                  <a:cubicBezTo>
                    <a:pt x="9378" y="21073"/>
                    <a:pt x="15416" y="20546"/>
                    <a:pt x="21455" y="200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9405562" y="2394894"/>
              <a:ext cx="211814" cy="513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60" fill="norm" stroke="1" extrusionOk="0">
                  <a:moveTo>
                    <a:pt x="5361" y="8493"/>
                  </a:moveTo>
                  <a:cubicBezTo>
                    <a:pt x="4078" y="11604"/>
                    <a:pt x="2795" y="14716"/>
                    <a:pt x="2047" y="16627"/>
                  </a:cubicBezTo>
                  <a:cubicBezTo>
                    <a:pt x="1298" y="18538"/>
                    <a:pt x="1084" y="19249"/>
                    <a:pt x="870" y="19871"/>
                  </a:cubicBezTo>
                  <a:cubicBezTo>
                    <a:pt x="656" y="20493"/>
                    <a:pt x="443" y="21027"/>
                    <a:pt x="229" y="21027"/>
                  </a:cubicBezTo>
                  <a:cubicBezTo>
                    <a:pt x="15" y="21027"/>
                    <a:pt x="-199" y="20493"/>
                    <a:pt x="336" y="18804"/>
                  </a:cubicBezTo>
                  <a:cubicBezTo>
                    <a:pt x="870" y="17116"/>
                    <a:pt x="2153" y="14271"/>
                    <a:pt x="3651" y="11427"/>
                  </a:cubicBezTo>
                  <a:cubicBezTo>
                    <a:pt x="5148" y="8582"/>
                    <a:pt x="6858" y="5738"/>
                    <a:pt x="8142" y="3916"/>
                  </a:cubicBezTo>
                  <a:cubicBezTo>
                    <a:pt x="9425" y="2093"/>
                    <a:pt x="10280" y="1293"/>
                    <a:pt x="11136" y="760"/>
                  </a:cubicBezTo>
                  <a:cubicBezTo>
                    <a:pt x="11991" y="227"/>
                    <a:pt x="12847" y="-40"/>
                    <a:pt x="13595" y="4"/>
                  </a:cubicBezTo>
                  <a:cubicBezTo>
                    <a:pt x="14344" y="49"/>
                    <a:pt x="14985" y="404"/>
                    <a:pt x="15413" y="1471"/>
                  </a:cubicBezTo>
                  <a:cubicBezTo>
                    <a:pt x="15841" y="2538"/>
                    <a:pt x="16054" y="4316"/>
                    <a:pt x="14985" y="6360"/>
                  </a:cubicBezTo>
                  <a:cubicBezTo>
                    <a:pt x="13916" y="8404"/>
                    <a:pt x="11563" y="10716"/>
                    <a:pt x="9959" y="12004"/>
                  </a:cubicBezTo>
                  <a:cubicBezTo>
                    <a:pt x="8355" y="13293"/>
                    <a:pt x="7500" y="13560"/>
                    <a:pt x="6538" y="13693"/>
                  </a:cubicBezTo>
                  <a:cubicBezTo>
                    <a:pt x="5575" y="13827"/>
                    <a:pt x="4506" y="13827"/>
                    <a:pt x="4506" y="14227"/>
                  </a:cubicBezTo>
                  <a:cubicBezTo>
                    <a:pt x="4506" y="14627"/>
                    <a:pt x="5575" y="15427"/>
                    <a:pt x="8569" y="16716"/>
                  </a:cubicBezTo>
                  <a:cubicBezTo>
                    <a:pt x="11563" y="18004"/>
                    <a:pt x="16482" y="19782"/>
                    <a:pt x="21401" y="215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6996562" y="3500161"/>
              <a:ext cx="252264" cy="215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0707" fill="norm" stroke="1" extrusionOk="0">
                  <a:moveTo>
                    <a:pt x="13352" y="8432"/>
                  </a:moveTo>
                  <a:cubicBezTo>
                    <a:pt x="12272" y="5987"/>
                    <a:pt x="11192" y="3541"/>
                    <a:pt x="9752" y="1911"/>
                  </a:cubicBezTo>
                  <a:cubicBezTo>
                    <a:pt x="8312" y="281"/>
                    <a:pt x="6512" y="-534"/>
                    <a:pt x="4802" y="383"/>
                  </a:cubicBezTo>
                  <a:cubicBezTo>
                    <a:pt x="3092" y="1300"/>
                    <a:pt x="1472" y="3949"/>
                    <a:pt x="662" y="7209"/>
                  </a:cubicBezTo>
                  <a:cubicBezTo>
                    <a:pt x="-148" y="10470"/>
                    <a:pt x="-148" y="14341"/>
                    <a:pt x="302" y="16685"/>
                  </a:cubicBezTo>
                  <a:cubicBezTo>
                    <a:pt x="752" y="19028"/>
                    <a:pt x="1652" y="19843"/>
                    <a:pt x="2552" y="20353"/>
                  </a:cubicBezTo>
                  <a:cubicBezTo>
                    <a:pt x="3452" y="20862"/>
                    <a:pt x="4352" y="21066"/>
                    <a:pt x="5792" y="19232"/>
                  </a:cubicBezTo>
                  <a:cubicBezTo>
                    <a:pt x="7232" y="17398"/>
                    <a:pt x="9212" y="13526"/>
                    <a:pt x="10562" y="10877"/>
                  </a:cubicBezTo>
                  <a:cubicBezTo>
                    <a:pt x="11912" y="8228"/>
                    <a:pt x="12632" y="6802"/>
                    <a:pt x="13172" y="6598"/>
                  </a:cubicBezTo>
                  <a:cubicBezTo>
                    <a:pt x="13712" y="6394"/>
                    <a:pt x="14072" y="7413"/>
                    <a:pt x="14432" y="9043"/>
                  </a:cubicBezTo>
                  <a:cubicBezTo>
                    <a:pt x="14792" y="10674"/>
                    <a:pt x="15152" y="12915"/>
                    <a:pt x="15602" y="14443"/>
                  </a:cubicBezTo>
                  <a:cubicBezTo>
                    <a:pt x="16052" y="15972"/>
                    <a:pt x="16592" y="16787"/>
                    <a:pt x="17582" y="16991"/>
                  </a:cubicBezTo>
                  <a:cubicBezTo>
                    <a:pt x="18572" y="17194"/>
                    <a:pt x="20012" y="16787"/>
                    <a:pt x="21452" y="16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7260915" y="3523167"/>
              <a:ext cx="127611" cy="18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0972" fill="norm" stroke="1" extrusionOk="0">
                  <a:moveTo>
                    <a:pt x="19959" y="4493"/>
                  </a:moveTo>
                  <a:cubicBezTo>
                    <a:pt x="18565" y="3037"/>
                    <a:pt x="17172" y="1581"/>
                    <a:pt x="14733" y="731"/>
                  </a:cubicBezTo>
                  <a:cubicBezTo>
                    <a:pt x="12294" y="-118"/>
                    <a:pt x="8810" y="-361"/>
                    <a:pt x="6198" y="731"/>
                  </a:cubicBezTo>
                  <a:cubicBezTo>
                    <a:pt x="3585" y="1823"/>
                    <a:pt x="1843" y="4250"/>
                    <a:pt x="798" y="7284"/>
                  </a:cubicBezTo>
                  <a:cubicBezTo>
                    <a:pt x="-248" y="10318"/>
                    <a:pt x="-596" y="13958"/>
                    <a:pt x="1843" y="16506"/>
                  </a:cubicBezTo>
                  <a:cubicBezTo>
                    <a:pt x="4281" y="19055"/>
                    <a:pt x="9507" y="20511"/>
                    <a:pt x="13165" y="20875"/>
                  </a:cubicBezTo>
                  <a:cubicBezTo>
                    <a:pt x="16823" y="21239"/>
                    <a:pt x="18914" y="20511"/>
                    <a:pt x="21004" y="197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7440248" y="3513666"/>
              <a:ext cx="132428" cy="210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107" fill="norm" stroke="1" extrusionOk="0">
                  <a:moveTo>
                    <a:pt x="16053" y="1694"/>
                  </a:moveTo>
                  <a:cubicBezTo>
                    <a:pt x="14028" y="847"/>
                    <a:pt x="12002" y="0"/>
                    <a:pt x="9471" y="0"/>
                  </a:cubicBezTo>
                  <a:cubicBezTo>
                    <a:pt x="6940" y="0"/>
                    <a:pt x="3902" y="847"/>
                    <a:pt x="2046" y="3494"/>
                  </a:cubicBezTo>
                  <a:cubicBezTo>
                    <a:pt x="190" y="6141"/>
                    <a:pt x="-485" y="10588"/>
                    <a:pt x="359" y="14082"/>
                  </a:cubicBezTo>
                  <a:cubicBezTo>
                    <a:pt x="1202" y="17576"/>
                    <a:pt x="3565" y="20118"/>
                    <a:pt x="7277" y="20859"/>
                  </a:cubicBezTo>
                  <a:cubicBezTo>
                    <a:pt x="10990" y="21600"/>
                    <a:pt x="16053" y="20541"/>
                    <a:pt x="21115" y="19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7627708" y="3524250"/>
              <a:ext cx="167218" cy="156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1094" y="0"/>
                  </a:moveTo>
                  <a:cubicBezTo>
                    <a:pt x="547" y="5472"/>
                    <a:pt x="0" y="10944"/>
                    <a:pt x="0" y="14544"/>
                  </a:cubicBezTo>
                  <a:cubicBezTo>
                    <a:pt x="0" y="18144"/>
                    <a:pt x="547" y="19872"/>
                    <a:pt x="1504" y="20736"/>
                  </a:cubicBezTo>
                  <a:cubicBezTo>
                    <a:pt x="2461" y="21600"/>
                    <a:pt x="3828" y="21600"/>
                    <a:pt x="5332" y="20016"/>
                  </a:cubicBezTo>
                  <a:cubicBezTo>
                    <a:pt x="6835" y="18432"/>
                    <a:pt x="8476" y="15264"/>
                    <a:pt x="9570" y="12384"/>
                  </a:cubicBezTo>
                  <a:cubicBezTo>
                    <a:pt x="10663" y="9504"/>
                    <a:pt x="11210" y="6912"/>
                    <a:pt x="11620" y="6336"/>
                  </a:cubicBezTo>
                  <a:cubicBezTo>
                    <a:pt x="12030" y="5760"/>
                    <a:pt x="12304" y="7200"/>
                    <a:pt x="13124" y="9216"/>
                  </a:cubicBezTo>
                  <a:cubicBezTo>
                    <a:pt x="13944" y="11232"/>
                    <a:pt x="15311" y="13824"/>
                    <a:pt x="16815" y="15264"/>
                  </a:cubicBezTo>
                  <a:cubicBezTo>
                    <a:pt x="18319" y="16704"/>
                    <a:pt x="19959" y="16992"/>
                    <a:pt x="21600" y="17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7832975" y="3522458"/>
              <a:ext cx="152451" cy="19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0986" fill="norm" stroke="1" extrusionOk="0">
                  <a:moveTo>
                    <a:pt x="895" y="2890"/>
                  </a:moveTo>
                  <a:cubicBezTo>
                    <a:pt x="303" y="1765"/>
                    <a:pt x="-289" y="640"/>
                    <a:pt x="155" y="190"/>
                  </a:cubicBezTo>
                  <a:cubicBezTo>
                    <a:pt x="599" y="-260"/>
                    <a:pt x="2078" y="-35"/>
                    <a:pt x="4297" y="2215"/>
                  </a:cubicBezTo>
                  <a:cubicBezTo>
                    <a:pt x="6516" y="4465"/>
                    <a:pt x="9475" y="8740"/>
                    <a:pt x="11103" y="11440"/>
                  </a:cubicBezTo>
                  <a:cubicBezTo>
                    <a:pt x="12730" y="14140"/>
                    <a:pt x="13026" y="15265"/>
                    <a:pt x="13026" y="16840"/>
                  </a:cubicBezTo>
                  <a:cubicBezTo>
                    <a:pt x="13026" y="18415"/>
                    <a:pt x="12730" y="20440"/>
                    <a:pt x="12138" y="20890"/>
                  </a:cubicBezTo>
                  <a:cubicBezTo>
                    <a:pt x="11547" y="21340"/>
                    <a:pt x="10659" y="20215"/>
                    <a:pt x="10511" y="17290"/>
                  </a:cubicBezTo>
                  <a:cubicBezTo>
                    <a:pt x="10363" y="14365"/>
                    <a:pt x="10955" y="9640"/>
                    <a:pt x="12878" y="6490"/>
                  </a:cubicBezTo>
                  <a:cubicBezTo>
                    <a:pt x="14801" y="3340"/>
                    <a:pt x="18056" y="1765"/>
                    <a:pt x="21311" y="1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7982908" y="3540037"/>
              <a:ext cx="154918" cy="145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208" fill="norm" stroke="1" extrusionOk="0">
                  <a:moveTo>
                    <a:pt x="16109" y="3253"/>
                  </a:moveTo>
                  <a:cubicBezTo>
                    <a:pt x="14941" y="1710"/>
                    <a:pt x="13774" y="168"/>
                    <a:pt x="11585" y="13"/>
                  </a:cubicBezTo>
                  <a:cubicBezTo>
                    <a:pt x="9395" y="-141"/>
                    <a:pt x="6185" y="1093"/>
                    <a:pt x="3995" y="4025"/>
                  </a:cubicBezTo>
                  <a:cubicBezTo>
                    <a:pt x="1806" y="6956"/>
                    <a:pt x="639" y="11585"/>
                    <a:pt x="201" y="14670"/>
                  </a:cubicBezTo>
                  <a:cubicBezTo>
                    <a:pt x="-237" y="17756"/>
                    <a:pt x="55" y="19299"/>
                    <a:pt x="931" y="20225"/>
                  </a:cubicBezTo>
                  <a:cubicBezTo>
                    <a:pt x="1806" y="21150"/>
                    <a:pt x="3266" y="21459"/>
                    <a:pt x="4579" y="20996"/>
                  </a:cubicBezTo>
                  <a:cubicBezTo>
                    <a:pt x="5893" y="20533"/>
                    <a:pt x="7060" y="19299"/>
                    <a:pt x="8082" y="17756"/>
                  </a:cubicBezTo>
                  <a:cubicBezTo>
                    <a:pt x="9104" y="16213"/>
                    <a:pt x="9979" y="14362"/>
                    <a:pt x="11147" y="12819"/>
                  </a:cubicBezTo>
                  <a:cubicBezTo>
                    <a:pt x="12314" y="11276"/>
                    <a:pt x="13774" y="10042"/>
                    <a:pt x="14504" y="10196"/>
                  </a:cubicBezTo>
                  <a:cubicBezTo>
                    <a:pt x="15233" y="10350"/>
                    <a:pt x="15233" y="11893"/>
                    <a:pt x="15671" y="13282"/>
                  </a:cubicBezTo>
                  <a:cubicBezTo>
                    <a:pt x="16109" y="14670"/>
                    <a:pt x="16985" y="15905"/>
                    <a:pt x="18006" y="16522"/>
                  </a:cubicBezTo>
                  <a:cubicBezTo>
                    <a:pt x="19028" y="17139"/>
                    <a:pt x="20195" y="17139"/>
                    <a:pt x="21363" y="171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8176870" y="3535731"/>
              <a:ext cx="280764" cy="42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30" fill="norm" stroke="1" extrusionOk="0">
                  <a:moveTo>
                    <a:pt x="7182" y="2273"/>
                  </a:moveTo>
                  <a:cubicBezTo>
                    <a:pt x="7343" y="1641"/>
                    <a:pt x="7504" y="1009"/>
                    <a:pt x="7182" y="587"/>
                  </a:cubicBezTo>
                  <a:cubicBezTo>
                    <a:pt x="6859" y="166"/>
                    <a:pt x="6053" y="-45"/>
                    <a:pt x="4925" y="8"/>
                  </a:cubicBezTo>
                  <a:cubicBezTo>
                    <a:pt x="3797" y="60"/>
                    <a:pt x="2346" y="376"/>
                    <a:pt x="1379" y="1167"/>
                  </a:cubicBezTo>
                  <a:cubicBezTo>
                    <a:pt x="412" y="1957"/>
                    <a:pt x="-72" y="3221"/>
                    <a:pt x="9" y="4486"/>
                  </a:cubicBezTo>
                  <a:cubicBezTo>
                    <a:pt x="89" y="5750"/>
                    <a:pt x="734" y="7015"/>
                    <a:pt x="2024" y="7489"/>
                  </a:cubicBezTo>
                  <a:cubicBezTo>
                    <a:pt x="3313" y="7963"/>
                    <a:pt x="5247" y="7647"/>
                    <a:pt x="7182" y="6488"/>
                  </a:cubicBezTo>
                  <a:cubicBezTo>
                    <a:pt x="9116" y="5329"/>
                    <a:pt x="11050" y="3327"/>
                    <a:pt x="12179" y="2062"/>
                  </a:cubicBezTo>
                  <a:cubicBezTo>
                    <a:pt x="13307" y="798"/>
                    <a:pt x="13629" y="271"/>
                    <a:pt x="13549" y="271"/>
                  </a:cubicBezTo>
                  <a:cubicBezTo>
                    <a:pt x="13468" y="271"/>
                    <a:pt x="12985" y="798"/>
                    <a:pt x="12743" y="1377"/>
                  </a:cubicBezTo>
                  <a:cubicBezTo>
                    <a:pt x="12501" y="1957"/>
                    <a:pt x="12501" y="2589"/>
                    <a:pt x="12582" y="3169"/>
                  </a:cubicBezTo>
                  <a:cubicBezTo>
                    <a:pt x="12662" y="3748"/>
                    <a:pt x="12824" y="4275"/>
                    <a:pt x="13307" y="4486"/>
                  </a:cubicBezTo>
                  <a:cubicBezTo>
                    <a:pt x="13791" y="4696"/>
                    <a:pt x="14597" y="4591"/>
                    <a:pt x="15483" y="4064"/>
                  </a:cubicBezTo>
                  <a:cubicBezTo>
                    <a:pt x="16370" y="3537"/>
                    <a:pt x="17337" y="2589"/>
                    <a:pt x="18062" y="1904"/>
                  </a:cubicBezTo>
                  <a:cubicBezTo>
                    <a:pt x="18788" y="1219"/>
                    <a:pt x="19271" y="798"/>
                    <a:pt x="19513" y="903"/>
                  </a:cubicBezTo>
                  <a:cubicBezTo>
                    <a:pt x="19755" y="1009"/>
                    <a:pt x="19755" y="1641"/>
                    <a:pt x="19997" y="3485"/>
                  </a:cubicBezTo>
                  <a:cubicBezTo>
                    <a:pt x="20238" y="5329"/>
                    <a:pt x="20722" y="8384"/>
                    <a:pt x="21044" y="11124"/>
                  </a:cubicBezTo>
                  <a:cubicBezTo>
                    <a:pt x="21367" y="13863"/>
                    <a:pt x="21528" y="16287"/>
                    <a:pt x="21206" y="18025"/>
                  </a:cubicBezTo>
                  <a:cubicBezTo>
                    <a:pt x="20883" y="19764"/>
                    <a:pt x="20077" y="20817"/>
                    <a:pt x="18949" y="21186"/>
                  </a:cubicBezTo>
                  <a:cubicBezTo>
                    <a:pt x="17821" y="21555"/>
                    <a:pt x="16370" y="21239"/>
                    <a:pt x="15080" y="19922"/>
                  </a:cubicBezTo>
                  <a:cubicBezTo>
                    <a:pt x="13791" y="18605"/>
                    <a:pt x="12662" y="16287"/>
                    <a:pt x="11534" y="139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8563275" y="3232150"/>
              <a:ext cx="63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8607725" y="3238499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8760125" y="3253752"/>
              <a:ext cx="104531" cy="353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445" fill="norm" stroke="1" extrusionOk="0">
                  <a:moveTo>
                    <a:pt x="0" y="2159"/>
                  </a:moveTo>
                  <a:cubicBezTo>
                    <a:pt x="1271" y="1388"/>
                    <a:pt x="2541" y="616"/>
                    <a:pt x="4447" y="231"/>
                  </a:cubicBezTo>
                  <a:cubicBezTo>
                    <a:pt x="6353" y="-155"/>
                    <a:pt x="8894" y="-155"/>
                    <a:pt x="12282" y="1002"/>
                  </a:cubicBezTo>
                  <a:cubicBezTo>
                    <a:pt x="15671" y="2159"/>
                    <a:pt x="19906" y="4474"/>
                    <a:pt x="20753" y="6788"/>
                  </a:cubicBezTo>
                  <a:cubicBezTo>
                    <a:pt x="21600" y="9102"/>
                    <a:pt x="19059" y="11416"/>
                    <a:pt x="15035" y="13859"/>
                  </a:cubicBezTo>
                  <a:cubicBezTo>
                    <a:pt x="11012" y="16302"/>
                    <a:pt x="5506" y="18874"/>
                    <a:pt x="0" y="21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8753775" y="3822700"/>
              <a:ext cx="6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132186" y="4588078"/>
              <a:ext cx="252290" cy="358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98" fill="norm" stroke="1" extrusionOk="0">
                  <a:moveTo>
                    <a:pt x="12274" y="2451"/>
                  </a:moveTo>
                  <a:cubicBezTo>
                    <a:pt x="11914" y="1819"/>
                    <a:pt x="11554" y="1187"/>
                    <a:pt x="10744" y="809"/>
                  </a:cubicBezTo>
                  <a:cubicBezTo>
                    <a:pt x="9934" y="430"/>
                    <a:pt x="8674" y="303"/>
                    <a:pt x="7144" y="809"/>
                  </a:cubicBezTo>
                  <a:cubicBezTo>
                    <a:pt x="5614" y="1314"/>
                    <a:pt x="3814" y="2451"/>
                    <a:pt x="2464" y="4156"/>
                  </a:cubicBezTo>
                  <a:cubicBezTo>
                    <a:pt x="1114" y="5861"/>
                    <a:pt x="214" y="8135"/>
                    <a:pt x="34" y="10472"/>
                  </a:cubicBezTo>
                  <a:cubicBezTo>
                    <a:pt x="-146" y="12809"/>
                    <a:pt x="394" y="15209"/>
                    <a:pt x="1294" y="16914"/>
                  </a:cubicBezTo>
                  <a:cubicBezTo>
                    <a:pt x="2194" y="18619"/>
                    <a:pt x="3454" y="19630"/>
                    <a:pt x="5074" y="20009"/>
                  </a:cubicBezTo>
                  <a:cubicBezTo>
                    <a:pt x="6694" y="20387"/>
                    <a:pt x="8674" y="20135"/>
                    <a:pt x="11104" y="18809"/>
                  </a:cubicBezTo>
                  <a:cubicBezTo>
                    <a:pt x="13534" y="17482"/>
                    <a:pt x="16414" y="15082"/>
                    <a:pt x="18034" y="12682"/>
                  </a:cubicBezTo>
                  <a:cubicBezTo>
                    <a:pt x="19654" y="10282"/>
                    <a:pt x="20014" y="7882"/>
                    <a:pt x="18754" y="5735"/>
                  </a:cubicBezTo>
                  <a:cubicBezTo>
                    <a:pt x="17494" y="3587"/>
                    <a:pt x="14614" y="1693"/>
                    <a:pt x="12004" y="745"/>
                  </a:cubicBezTo>
                  <a:cubicBezTo>
                    <a:pt x="9394" y="-202"/>
                    <a:pt x="7054" y="-202"/>
                    <a:pt x="5254" y="493"/>
                  </a:cubicBezTo>
                  <a:cubicBezTo>
                    <a:pt x="3454" y="1187"/>
                    <a:pt x="2194" y="2577"/>
                    <a:pt x="1564" y="3651"/>
                  </a:cubicBezTo>
                  <a:cubicBezTo>
                    <a:pt x="934" y="4724"/>
                    <a:pt x="934" y="5482"/>
                    <a:pt x="2554" y="6619"/>
                  </a:cubicBezTo>
                  <a:cubicBezTo>
                    <a:pt x="4174" y="7756"/>
                    <a:pt x="7414" y="9272"/>
                    <a:pt x="10384" y="11230"/>
                  </a:cubicBezTo>
                  <a:cubicBezTo>
                    <a:pt x="13354" y="13187"/>
                    <a:pt x="16054" y="15587"/>
                    <a:pt x="17854" y="17356"/>
                  </a:cubicBezTo>
                  <a:cubicBezTo>
                    <a:pt x="19654" y="19124"/>
                    <a:pt x="20554" y="20261"/>
                    <a:pt x="21454" y="21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340025" y="4538133"/>
              <a:ext cx="233068" cy="548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16346" y="834"/>
                  </a:moveTo>
                  <a:cubicBezTo>
                    <a:pt x="16735" y="417"/>
                    <a:pt x="17124" y="0"/>
                    <a:pt x="17611" y="0"/>
                  </a:cubicBezTo>
                  <a:cubicBezTo>
                    <a:pt x="18097" y="0"/>
                    <a:pt x="18681" y="417"/>
                    <a:pt x="19557" y="1876"/>
                  </a:cubicBezTo>
                  <a:cubicBezTo>
                    <a:pt x="20432" y="3336"/>
                    <a:pt x="21600" y="5838"/>
                    <a:pt x="21405" y="8215"/>
                  </a:cubicBezTo>
                  <a:cubicBezTo>
                    <a:pt x="21211" y="10592"/>
                    <a:pt x="19654" y="12843"/>
                    <a:pt x="15859" y="15053"/>
                  </a:cubicBezTo>
                  <a:cubicBezTo>
                    <a:pt x="12065" y="17263"/>
                    <a:pt x="6032" y="194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989008" y="4406900"/>
              <a:ext cx="36818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13673" y="0"/>
                  </a:moveTo>
                  <a:cubicBezTo>
                    <a:pt x="8873" y="2769"/>
                    <a:pt x="4073" y="5538"/>
                    <a:pt x="1673" y="9138"/>
                  </a:cubicBezTo>
                  <a:cubicBezTo>
                    <a:pt x="-727" y="12738"/>
                    <a:pt x="-727" y="17169"/>
                    <a:pt x="2873" y="19385"/>
                  </a:cubicBezTo>
                  <a:cubicBezTo>
                    <a:pt x="6473" y="21600"/>
                    <a:pt x="13673" y="21600"/>
                    <a:pt x="208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1019475" y="4419600"/>
              <a:ext cx="381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1311575" y="4546600"/>
              <a:ext cx="25401" cy="408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238"/>
                    <a:pt x="10800" y="4477"/>
                    <a:pt x="7200" y="7890"/>
                  </a:cubicBezTo>
                  <a:cubicBezTo>
                    <a:pt x="3600" y="11304"/>
                    <a:pt x="1800" y="15892"/>
                    <a:pt x="1800" y="18466"/>
                  </a:cubicBezTo>
                  <a:cubicBezTo>
                    <a:pt x="1800" y="21040"/>
                    <a:pt x="3600" y="21600"/>
                    <a:pt x="3600" y="21600"/>
                  </a:cubicBezTo>
                  <a:cubicBezTo>
                    <a:pt x="3600" y="21600"/>
                    <a:pt x="1800" y="21040"/>
                    <a:pt x="0" y="20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1131359" y="4472776"/>
              <a:ext cx="554867" cy="426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0907" fill="norm" stroke="1" extrusionOk="0">
                  <a:moveTo>
                    <a:pt x="1080" y="11721"/>
                  </a:moveTo>
                  <a:cubicBezTo>
                    <a:pt x="587" y="11098"/>
                    <a:pt x="94" y="10475"/>
                    <a:pt x="12" y="9956"/>
                  </a:cubicBezTo>
                  <a:cubicBezTo>
                    <a:pt x="-70" y="9437"/>
                    <a:pt x="259" y="9021"/>
                    <a:pt x="1778" y="8035"/>
                  </a:cubicBezTo>
                  <a:cubicBezTo>
                    <a:pt x="3297" y="7048"/>
                    <a:pt x="6008" y="5491"/>
                    <a:pt x="8513" y="4141"/>
                  </a:cubicBezTo>
                  <a:cubicBezTo>
                    <a:pt x="11017" y="2791"/>
                    <a:pt x="13317" y="1648"/>
                    <a:pt x="14713" y="921"/>
                  </a:cubicBezTo>
                  <a:cubicBezTo>
                    <a:pt x="16109" y="195"/>
                    <a:pt x="16602" y="-117"/>
                    <a:pt x="16849" y="39"/>
                  </a:cubicBezTo>
                  <a:cubicBezTo>
                    <a:pt x="17095" y="195"/>
                    <a:pt x="17095" y="818"/>
                    <a:pt x="16767" y="3050"/>
                  </a:cubicBezTo>
                  <a:cubicBezTo>
                    <a:pt x="16438" y="5283"/>
                    <a:pt x="15781" y="9125"/>
                    <a:pt x="15288" y="12812"/>
                  </a:cubicBezTo>
                  <a:cubicBezTo>
                    <a:pt x="14795" y="16498"/>
                    <a:pt x="14467" y="20029"/>
                    <a:pt x="14549" y="20756"/>
                  </a:cubicBezTo>
                  <a:cubicBezTo>
                    <a:pt x="14631" y="21483"/>
                    <a:pt x="15124" y="19406"/>
                    <a:pt x="15576" y="18160"/>
                  </a:cubicBezTo>
                  <a:cubicBezTo>
                    <a:pt x="16027" y="16914"/>
                    <a:pt x="16438" y="16498"/>
                    <a:pt x="16931" y="16135"/>
                  </a:cubicBezTo>
                  <a:cubicBezTo>
                    <a:pt x="17424" y="15771"/>
                    <a:pt x="17998" y="15460"/>
                    <a:pt x="18409" y="15564"/>
                  </a:cubicBezTo>
                  <a:cubicBezTo>
                    <a:pt x="18820" y="15668"/>
                    <a:pt x="19066" y="16187"/>
                    <a:pt x="19559" y="17018"/>
                  </a:cubicBezTo>
                  <a:cubicBezTo>
                    <a:pt x="20052" y="17848"/>
                    <a:pt x="20791" y="18991"/>
                    <a:pt x="21530" y="201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1723801" y="4741468"/>
              <a:ext cx="124606" cy="143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0661" fill="norm" stroke="1" extrusionOk="0">
                  <a:moveTo>
                    <a:pt x="18449" y="3935"/>
                  </a:moveTo>
                  <a:cubicBezTo>
                    <a:pt x="17729" y="2414"/>
                    <a:pt x="17009" y="893"/>
                    <a:pt x="15749" y="284"/>
                  </a:cubicBezTo>
                  <a:cubicBezTo>
                    <a:pt x="14489" y="-324"/>
                    <a:pt x="12689" y="-20"/>
                    <a:pt x="10169" y="1806"/>
                  </a:cubicBezTo>
                  <a:cubicBezTo>
                    <a:pt x="7649" y="3631"/>
                    <a:pt x="4409" y="6977"/>
                    <a:pt x="2429" y="10172"/>
                  </a:cubicBezTo>
                  <a:cubicBezTo>
                    <a:pt x="449" y="13366"/>
                    <a:pt x="-271" y="16408"/>
                    <a:pt x="89" y="18386"/>
                  </a:cubicBezTo>
                  <a:cubicBezTo>
                    <a:pt x="449" y="20363"/>
                    <a:pt x="1889" y="21276"/>
                    <a:pt x="5309" y="20211"/>
                  </a:cubicBezTo>
                  <a:cubicBezTo>
                    <a:pt x="8729" y="19146"/>
                    <a:pt x="14129" y="16104"/>
                    <a:pt x="17189" y="13822"/>
                  </a:cubicBezTo>
                  <a:cubicBezTo>
                    <a:pt x="20249" y="11541"/>
                    <a:pt x="20969" y="10020"/>
                    <a:pt x="21149" y="8499"/>
                  </a:cubicBezTo>
                  <a:cubicBezTo>
                    <a:pt x="21329" y="6977"/>
                    <a:pt x="20969" y="5456"/>
                    <a:pt x="19709" y="4544"/>
                  </a:cubicBezTo>
                  <a:cubicBezTo>
                    <a:pt x="18449" y="3631"/>
                    <a:pt x="16289" y="3327"/>
                    <a:pt x="15389" y="3631"/>
                  </a:cubicBezTo>
                  <a:cubicBezTo>
                    <a:pt x="14489" y="3935"/>
                    <a:pt x="14849" y="4848"/>
                    <a:pt x="15209" y="57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1899826" y="4696482"/>
              <a:ext cx="102617" cy="243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449" fill="norm" stroke="1" extrusionOk="0">
                  <a:moveTo>
                    <a:pt x="16021" y="5249"/>
                  </a:moveTo>
                  <a:cubicBezTo>
                    <a:pt x="17749" y="4504"/>
                    <a:pt x="19477" y="3759"/>
                    <a:pt x="20341" y="2921"/>
                  </a:cubicBezTo>
                  <a:cubicBezTo>
                    <a:pt x="21205" y="2083"/>
                    <a:pt x="21205" y="1152"/>
                    <a:pt x="19909" y="594"/>
                  </a:cubicBezTo>
                  <a:cubicBezTo>
                    <a:pt x="18613" y="35"/>
                    <a:pt x="16021" y="-151"/>
                    <a:pt x="13213" y="128"/>
                  </a:cubicBezTo>
                  <a:cubicBezTo>
                    <a:pt x="10405" y="408"/>
                    <a:pt x="7381" y="1152"/>
                    <a:pt x="5005" y="1804"/>
                  </a:cubicBezTo>
                  <a:cubicBezTo>
                    <a:pt x="2629" y="2456"/>
                    <a:pt x="901" y="3015"/>
                    <a:pt x="253" y="3759"/>
                  </a:cubicBezTo>
                  <a:cubicBezTo>
                    <a:pt x="-395" y="4504"/>
                    <a:pt x="37" y="5435"/>
                    <a:pt x="3493" y="6739"/>
                  </a:cubicBezTo>
                  <a:cubicBezTo>
                    <a:pt x="6949" y="8042"/>
                    <a:pt x="13429" y="9718"/>
                    <a:pt x="16453" y="11487"/>
                  </a:cubicBezTo>
                  <a:cubicBezTo>
                    <a:pt x="19477" y="13256"/>
                    <a:pt x="19045" y="15118"/>
                    <a:pt x="16021" y="16794"/>
                  </a:cubicBezTo>
                  <a:cubicBezTo>
                    <a:pt x="12997" y="18470"/>
                    <a:pt x="7381" y="19959"/>
                    <a:pt x="1765" y="21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2039573" y="4722116"/>
              <a:ext cx="281653" cy="169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112" fill="norm" stroke="1" extrusionOk="0">
                  <a:moveTo>
                    <a:pt x="4490" y="6606"/>
                  </a:moveTo>
                  <a:cubicBezTo>
                    <a:pt x="6090" y="5289"/>
                    <a:pt x="7690" y="3972"/>
                    <a:pt x="8730" y="2786"/>
                  </a:cubicBezTo>
                  <a:cubicBezTo>
                    <a:pt x="9770" y="1601"/>
                    <a:pt x="10250" y="547"/>
                    <a:pt x="9930" y="152"/>
                  </a:cubicBezTo>
                  <a:cubicBezTo>
                    <a:pt x="9610" y="-243"/>
                    <a:pt x="8490" y="20"/>
                    <a:pt x="6650" y="2259"/>
                  </a:cubicBezTo>
                  <a:cubicBezTo>
                    <a:pt x="4810" y="4498"/>
                    <a:pt x="2250" y="8713"/>
                    <a:pt x="970" y="11479"/>
                  </a:cubicBezTo>
                  <a:cubicBezTo>
                    <a:pt x="-310" y="14245"/>
                    <a:pt x="-310" y="15562"/>
                    <a:pt x="890" y="17011"/>
                  </a:cubicBezTo>
                  <a:cubicBezTo>
                    <a:pt x="2090" y="18459"/>
                    <a:pt x="4490" y="20040"/>
                    <a:pt x="8090" y="20698"/>
                  </a:cubicBezTo>
                  <a:cubicBezTo>
                    <a:pt x="11690" y="21357"/>
                    <a:pt x="16490" y="21094"/>
                    <a:pt x="21290" y="208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2886375" y="4743449"/>
              <a:ext cx="186597" cy="150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69" fill="norm" stroke="1" extrusionOk="0">
                  <a:moveTo>
                    <a:pt x="0" y="0"/>
                  </a:moveTo>
                  <a:cubicBezTo>
                    <a:pt x="1213" y="0"/>
                    <a:pt x="2427" y="0"/>
                    <a:pt x="3155" y="900"/>
                  </a:cubicBezTo>
                  <a:cubicBezTo>
                    <a:pt x="3883" y="1800"/>
                    <a:pt x="4126" y="3600"/>
                    <a:pt x="4126" y="6450"/>
                  </a:cubicBezTo>
                  <a:cubicBezTo>
                    <a:pt x="4126" y="9300"/>
                    <a:pt x="3883" y="13200"/>
                    <a:pt x="3762" y="16050"/>
                  </a:cubicBezTo>
                  <a:cubicBezTo>
                    <a:pt x="3640" y="18900"/>
                    <a:pt x="3640" y="20700"/>
                    <a:pt x="4126" y="21150"/>
                  </a:cubicBezTo>
                  <a:cubicBezTo>
                    <a:pt x="4611" y="21600"/>
                    <a:pt x="5582" y="20700"/>
                    <a:pt x="6431" y="19650"/>
                  </a:cubicBezTo>
                  <a:cubicBezTo>
                    <a:pt x="7281" y="18600"/>
                    <a:pt x="8009" y="17400"/>
                    <a:pt x="8737" y="16200"/>
                  </a:cubicBezTo>
                  <a:cubicBezTo>
                    <a:pt x="9465" y="15000"/>
                    <a:pt x="10193" y="13800"/>
                    <a:pt x="10921" y="13800"/>
                  </a:cubicBezTo>
                  <a:cubicBezTo>
                    <a:pt x="11649" y="13800"/>
                    <a:pt x="12378" y="15000"/>
                    <a:pt x="12984" y="16350"/>
                  </a:cubicBezTo>
                  <a:cubicBezTo>
                    <a:pt x="13591" y="17700"/>
                    <a:pt x="14076" y="19200"/>
                    <a:pt x="14926" y="19800"/>
                  </a:cubicBezTo>
                  <a:cubicBezTo>
                    <a:pt x="15775" y="20400"/>
                    <a:pt x="16989" y="20100"/>
                    <a:pt x="18324" y="18750"/>
                  </a:cubicBezTo>
                  <a:cubicBezTo>
                    <a:pt x="19658" y="17400"/>
                    <a:pt x="21115" y="15000"/>
                    <a:pt x="21357" y="11850"/>
                  </a:cubicBezTo>
                  <a:cubicBezTo>
                    <a:pt x="21600" y="8700"/>
                    <a:pt x="20629" y="4800"/>
                    <a:pt x="19658" y="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3159982" y="4470400"/>
              <a:ext cx="145494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3675" y="0"/>
                  </a:moveTo>
                  <a:cubicBezTo>
                    <a:pt x="2735" y="3221"/>
                    <a:pt x="1796" y="6442"/>
                    <a:pt x="1327" y="9426"/>
                  </a:cubicBezTo>
                  <a:cubicBezTo>
                    <a:pt x="857" y="12411"/>
                    <a:pt x="857" y="15158"/>
                    <a:pt x="701" y="16816"/>
                  </a:cubicBezTo>
                  <a:cubicBezTo>
                    <a:pt x="544" y="18474"/>
                    <a:pt x="231" y="19042"/>
                    <a:pt x="75" y="19089"/>
                  </a:cubicBezTo>
                  <a:cubicBezTo>
                    <a:pt x="-82" y="19137"/>
                    <a:pt x="-82" y="18663"/>
                    <a:pt x="1014" y="17811"/>
                  </a:cubicBezTo>
                  <a:cubicBezTo>
                    <a:pt x="2109" y="16958"/>
                    <a:pt x="4301" y="15726"/>
                    <a:pt x="6179" y="14921"/>
                  </a:cubicBezTo>
                  <a:cubicBezTo>
                    <a:pt x="8057" y="14116"/>
                    <a:pt x="9622" y="13737"/>
                    <a:pt x="11031" y="13784"/>
                  </a:cubicBezTo>
                  <a:cubicBezTo>
                    <a:pt x="12440" y="13832"/>
                    <a:pt x="13692" y="14305"/>
                    <a:pt x="14944" y="15489"/>
                  </a:cubicBezTo>
                  <a:cubicBezTo>
                    <a:pt x="16196" y="16674"/>
                    <a:pt x="17448" y="18568"/>
                    <a:pt x="18544" y="19705"/>
                  </a:cubicBezTo>
                  <a:cubicBezTo>
                    <a:pt x="19640" y="20842"/>
                    <a:pt x="20579" y="21221"/>
                    <a:pt x="215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3338871" y="4802843"/>
              <a:ext cx="132763" cy="136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7" h="20431" fill="norm" stroke="1" extrusionOk="0">
                  <a:moveTo>
                    <a:pt x="10545" y="8239"/>
                  </a:moveTo>
                  <a:cubicBezTo>
                    <a:pt x="11200" y="5381"/>
                    <a:pt x="11854" y="2522"/>
                    <a:pt x="11363" y="1092"/>
                  </a:cubicBezTo>
                  <a:cubicBezTo>
                    <a:pt x="10873" y="-337"/>
                    <a:pt x="9236" y="-337"/>
                    <a:pt x="6945" y="934"/>
                  </a:cubicBezTo>
                  <a:cubicBezTo>
                    <a:pt x="4654" y="2204"/>
                    <a:pt x="1709" y="4745"/>
                    <a:pt x="563" y="7922"/>
                  </a:cubicBezTo>
                  <a:cubicBezTo>
                    <a:pt x="-582" y="11098"/>
                    <a:pt x="73" y="14910"/>
                    <a:pt x="2036" y="17451"/>
                  </a:cubicBezTo>
                  <a:cubicBezTo>
                    <a:pt x="4000" y="19992"/>
                    <a:pt x="7273" y="21263"/>
                    <a:pt x="10709" y="19834"/>
                  </a:cubicBezTo>
                  <a:cubicBezTo>
                    <a:pt x="14145" y="18404"/>
                    <a:pt x="17745" y="14275"/>
                    <a:pt x="19382" y="11416"/>
                  </a:cubicBezTo>
                  <a:cubicBezTo>
                    <a:pt x="21018" y="8557"/>
                    <a:pt x="20691" y="6969"/>
                    <a:pt x="19709" y="6016"/>
                  </a:cubicBezTo>
                  <a:cubicBezTo>
                    <a:pt x="18727" y="5063"/>
                    <a:pt x="17091" y="4745"/>
                    <a:pt x="14473" y="5222"/>
                  </a:cubicBezTo>
                  <a:cubicBezTo>
                    <a:pt x="11854" y="5698"/>
                    <a:pt x="8254" y="6969"/>
                    <a:pt x="4654" y="82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4160608" y="4418468"/>
              <a:ext cx="91018" cy="468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20093" y="928"/>
                  </a:moveTo>
                  <a:cubicBezTo>
                    <a:pt x="20595" y="441"/>
                    <a:pt x="21098" y="-45"/>
                    <a:pt x="20847" y="4"/>
                  </a:cubicBezTo>
                  <a:cubicBezTo>
                    <a:pt x="20595" y="52"/>
                    <a:pt x="19591" y="636"/>
                    <a:pt x="16326" y="2777"/>
                  </a:cubicBezTo>
                  <a:cubicBezTo>
                    <a:pt x="13060" y="4917"/>
                    <a:pt x="7535" y="8614"/>
                    <a:pt x="4270" y="11679"/>
                  </a:cubicBezTo>
                  <a:cubicBezTo>
                    <a:pt x="1005" y="14744"/>
                    <a:pt x="0" y="17177"/>
                    <a:pt x="0" y="18685"/>
                  </a:cubicBezTo>
                  <a:cubicBezTo>
                    <a:pt x="0" y="20193"/>
                    <a:pt x="1005" y="20777"/>
                    <a:pt x="2763" y="21117"/>
                  </a:cubicBezTo>
                  <a:cubicBezTo>
                    <a:pt x="4521" y="21458"/>
                    <a:pt x="7033" y="21555"/>
                    <a:pt x="9544" y="21506"/>
                  </a:cubicBezTo>
                  <a:cubicBezTo>
                    <a:pt x="12056" y="21458"/>
                    <a:pt x="14567" y="21263"/>
                    <a:pt x="16577" y="20728"/>
                  </a:cubicBezTo>
                  <a:cubicBezTo>
                    <a:pt x="18586" y="20193"/>
                    <a:pt x="20093" y="19317"/>
                    <a:pt x="21600" y="18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4105575" y="4711699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600"/>
                    <a:pt x="0" y="9600"/>
                    <a:pt x="787" y="6000"/>
                  </a:cubicBezTo>
                  <a:cubicBezTo>
                    <a:pt x="1575" y="2400"/>
                    <a:pt x="3150" y="1200"/>
                    <a:pt x="6750" y="600"/>
                  </a:cubicBezTo>
                  <a:cubicBezTo>
                    <a:pt x="10350" y="0"/>
                    <a:pt x="1597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4276093" y="4689620"/>
              <a:ext cx="197783" cy="139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0956" fill="norm" stroke="1" extrusionOk="0">
                  <a:moveTo>
                    <a:pt x="15788" y="1408"/>
                  </a:moveTo>
                  <a:cubicBezTo>
                    <a:pt x="12832" y="455"/>
                    <a:pt x="9877" y="-498"/>
                    <a:pt x="7148" y="296"/>
                  </a:cubicBezTo>
                  <a:cubicBezTo>
                    <a:pt x="4420" y="1090"/>
                    <a:pt x="1919" y="3631"/>
                    <a:pt x="782" y="6649"/>
                  </a:cubicBezTo>
                  <a:cubicBezTo>
                    <a:pt x="-355" y="9667"/>
                    <a:pt x="-128" y="13161"/>
                    <a:pt x="668" y="15067"/>
                  </a:cubicBezTo>
                  <a:cubicBezTo>
                    <a:pt x="1464" y="16973"/>
                    <a:pt x="2828" y="17290"/>
                    <a:pt x="4079" y="17449"/>
                  </a:cubicBezTo>
                  <a:cubicBezTo>
                    <a:pt x="5329" y="17608"/>
                    <a:pt x="6466" y="17608"/>
                    <a:pt x="7717" y="16814"/>
                  </a:cubicBezTo>
                  <a:cubicBezTo>
                    <a:pt x="8967" y="16020"/>
                    <a:pt x="10331" y="14431"/>
                    <a:pt x="11241" y="14590"/>
                  </a:cubicBezTo>
                  <a:cubicBezTo>
                    <a:pt x="12150" y="14749"/>
                    <a:pt x="12605" y="16655"/>
                    <a:pt x="13287" y="18243"/>
                  </a:cubicBezTo>
                  <a:cubicBezTo>
                    <a:pt x="13969" y="19831"/>
                    <a:pt x="14879" y="21102"/>
                    <a:pt x="16243" y="20943"/>
                  </a:cubicBezTo>
                  <a:cubicBezTo>
                    <a:pt x="17607" y="20784"/>
                    <a:pt x="19426" y="19196"/>
                    <a:pt x="21245" y="176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4504403" y="4489450"/>
              <a:ext cx="52023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21235" y="0"/>
                  </a:moveTo>
                  <a:cubicBezTo>
                    <a:pt x="17779" y="408"/>
                    <a:pt x="14323" y="815"/>
                    <a:pt x="11299" y="2445"/>
                  </a:cubicBezTo>
                  <a:cubicBezTo>
                    <a:pt x="8275" y="4075"/>
                    <a:pt x="5683" y="6928"/>
                    <a:pt x="3523" y="9985"/>
                  </a:cubicBezTo>
                  <a:cubicBezTo>
                    <a:pt x="1363" y="13042"/>
                    <a:pt x="-365" y="16302"/>
                    <a:pt x="67" y="18272"/>
                  </a:cubicBezTo>
                  <a:cubicBezTo>
                    <a:pt x="499" y="20242"/>
                    <a:pt x="3091" y="20921"/>
                    <a:pt x="568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4479734" y="4650530"/>
              <a:ext cx="127492" cy="18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327" fill="norm" stroke="1" extrusionOk="0">
                  <a:moveTo>
                    <a:pt x="20984" y="1217"/>
                  </a:moveTo>
                  <a:cubicBezTo>
                    <a:pt x="19590" y="472"/>
                    <a:pt x="18197" y="-273"/>
                    <a:pt x="15061" y="99"/>
                  </a:cubicBezTo>
                  <a:cubicBezTo>
                    <a:pt x="11926" y="472"/>
                    <a:pt x="7049" y="1961"/>
                    <a:pt x="3913" y="3824"/>
                  </a:cubicBezTo>
                  <a:cubicBezTo>
                    <a:pt x="778" y="5686"/>
                    <a:pt x="-616" y="7920"/>
                    <a:pt x="255" y="10155"/>
                  </a:cubicBezTo>
                  <a:cubicBezTo>
                    <a:pt x="1126" y="12389"/>
                    <a:pt x="4261" y="14624"/>
                    <a:pt x="7919" y="16486"/>
                  </a:cubicBezTo>
                  <a:cubicBezTo>
                    <a:pt x="11578" y="18348"/>
                    <a:pt x="15758" y="19837"/>
                    <a:pt x="19939" y="213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4624421" y="4684347"/>
              <a:ext cx="160605" cy="14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258" fill="norm" stroke="1" extrusionOk="0">
                  <a:moveTo>
                    <a:pt x="6979" y="11729"/>
                  </a:moveTo>
                  <a:cubicBezTo>
                    <a:pt x="10345" y="9187"/>
                    <a:pt x="13711" y="6646"/>
                    <a:pt x="15675" y="4582"/>
                  </a:cubicBezTo>
                  <a:cubicBezTo>
                    <a:pt x="17638" y="2517"/>
                    <a:pt x="18199" y="929"/>
                    <a:pt x="17638" y="293"/>
                  </a:cubicBezTo>
                  <a:cubicBezTo>
                    <a:pt x="17077" y="-342"/>
                    <a:pt x="15394" y="-24"/>
                    <a:pt x="12308" y="2040"/>
                  </a:cubicBezTo>
                  <a:cubicBezTo>
                    <a:pt x="9223" y="4105"/>
                    <a:pt x="4734" y="7917"/>
                    <a:pt x="2350" y="10617"/>
                  </a:cubicBezTo>
                  <a:cubicBezTo>
                    <a:pt x="-34" y="13317"/>
                    <a:pt x="-315" y="14905"/>
                    <a:pt x="246" y="16176"/>
                  </a:cubicBezTo>
                  <a:cubicBezTo>
                    <a:pt x="807" y="17446"/>
                    <a:pt x="2210" y="18399"/>
                    <a:pt x="5856" y="19193"/>
                  </a:cubicBezTo>
                  <a:cubicBezTo>
                    <a:pt x="9503" y="19987"/>
                    <a:pt x="15394" y="20623"/>
                    <a:pt x="21285" y="21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5353297" y="4570929"/>
              <a:ext cx="155629" cy="293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69" fill="norm" stroke="1" extrusionOk="0">
                  <a:moveTo>
                    <a:pt x="18834" y="3780"/>
                  </a:moveTo>
                  <a:cubicBezTo>
                    <a:pt x="19418" y="2546"/>
                    <a:pt x="20002" y="1312"/>
                    <a:pt x="19564" y="618"/>
                  </a:cubicBezTo>
                  <a:cubicBezTo>
                    <a:pt x="19126" y="-77"/>
                    <a:pt x="17666" y="-231"/>
                    <a:pt x="14893" y="386"/>
                  </a:cubicBezTo>
                  <a:cubicBezTo>
                    <a:pt x="12120" y="1003"/>
                    <a:pt x="8034" y="2392"/>
                    <a:pt x="4969" y="4706"/>
                  </a:cubicBezTo>
                  <a:cubicBezTo>
                    <a:pt x="1904" y="7020"/>
                    <a:pt x="-139" y="10260"/>
                    <a:pt x="7" y="12960"/>
                  </a:cubicBezTo>
                  <a:cubicBezTo>
                    <a:pt x="153" y="15660"/>
                    <a:pt x="2488" y="17820"/>
                    <a:pt x="6429" y="19132"/>
                  </a:cubicBezTo>
                  <a:cubicBezTo>
                    <a:pt x="10369" y="20443"/>
                    <a:pt x="15915" y="20906"/>
                    <a:pt x="21461" y="213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5611517" y="4613036"/>
              <a:ext cx="151409" cy="289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269" fill="norm" stroke="1" extrusionOk="0">
                  <a:moveTo>
                    <a:pt x="21165" y="2581"/>
                  </a:moveTo>
                  <a:cubicBezTo>
                    <a:pt x="17910" y="1493"/>
                    <a:pt x="14655" y="406"/>
                    <a:pt x="11253" y="95"/>
                  </a:cubicBezTo>
                  <a:cubicBezTo>
                    <a:pt x="7850" y="-216"/>
                    <a:pt x="4299" y="250"/>
                    <a:pt x="2228" y="1260"/>
                  </a:cubicBezTo>
                  <a:cubicBezTo>
                    <a:pt x="157" y="2270"/>
                    <a:pt x="-435" y="3824"/>
                    <a:pt x="305" y="5378"/>
                  </a:cubicBezTo>
                  <a:cubicBezTo>
                    <a:pt x="1044" y="6932"/>
                    <a:pt x="3116" y="8486"/>
                    <a:pt x="6075" y="10273"/>
                  </a:cubicBezTo>
                  <a:cubicBezTo>
                    <a:pt x="9033" y="12060"/>
                    <a:pt x="12880" y="14080"/>
                    <a:pt x="14803" y="15557"/>
                  </a:cubicBezTo>
                  <a:cubicBezTo>
                    <a:pt x="16727" y="17033"/>
                    <a:pt x="16727" y="17965"/>
                    <a:pt x="15691" y="18742"/>
                  </a:cubicBezTo>
                  <a:cubicBezTo>
                    <a:pt x="14655" y="19519"/>
                    <a:pt x="12584" y="20141"/>
                    <a:pt x="10661" y="20607"/>
                  </a:cubicBezTo>
                  <a:cubicBezTo>
                    <a:pt x="8738" y="21073"/>
                    <a:pt x="6962" y="21384"/>
                    <a:pt x="5631" y="21229"/>
                  </a:cubicBezTo>
                  <a:cubicBezTo>
                    <a:pt x="4299" y="21073"/>
                    <a:pt x="3412" y="20452"/>
                    <a:pt x="2524" y="198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5821190" y="4579160"/>
              <a:ext cx="213606" cy="340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198" fill="norm" stroke="1" extrusionOk="0">
                  <a:moveTo>
                    <a:pt x="18947" y="4691"/>
                  </a:moveTo>
                  <a:cubicBezTo>
                    <a:pt x="19794" y="3901"/>
                    <a:pt x="20641" y="3111"/>
                    <a:pt x="21064" y="2386"/>
                  </a:cubicBezTo>
                  <a:cubicBezTo>
                    <a:pt x="21488" y="1662"/>
                    <a:pt x="21488" y="1003"/>
                    <a:pt x="20959" y="542"/>
                  </a:cubicBezTo>
                  <a:cubicBezTo>
                    <a:pt x="20429" y="81"/>
                    <a:pt x="19370" y="-182"/>
                    <a:pt x="17253" y="147"/>
                  </a:cubicBezTo>
                  <a:cubicBezTo>
                    <a:pt x="15135" y="477"/>
                    <a:pt x="11959" y="1398"/>
                    <a:pt x="8888" y="3111"/>
                  </a:cubicBezTo>
                  <a:cubicBezTo>
                    <a:pt x="5817" y="4823"/>
                    <a:pt x="2853" y="7325"/>
                    <a:pt x="1370" y="10091"/>
                  </a:cubicBezTo>
                  <a:cubicBezTo>
                    <a:pt x="-112" y="12857"/>
                    <a:pt x="-112" y="15886"/>
                    <a:pt x="100" y="17730"/>
                  </a:cubicBezTo>
                  <a:cubicBezTo>
                    <a:pt x="312" y="19574"/>
                    <a:pt x="735" y="20233"/>
                    <a:pt x="2641" y="20694"/>
                  </a:cubicBezTo>
                  <a:cubicBezTo>
                    <a:pt x="4547" y="21155"/>
                    <a:pt x="7935" y="21418"/>
                    <a:pt x="10688" y="20957"/>
                  </a:cubicBezTo>
                  <a:cubicBezTo>
                    <a:pt x="13441" y="20496"/>
                    <a:pt x="15559" y="19311"/>
                    <a:pt x="17676" y="181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5813725" y="4787899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54" y="14400"/>
                    <a:pt x="11109" y="7200"/>
                    <a:pt x="14709" y="3600"/>
                  </a:cubicBezTo>
                  <a:cubicBezTo>
                    <a:pt x="18309" y="0"/>
                    <a:pt x="1995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6557401" y="4574116"/>
              <a:ext cx="259675" cy="346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43" fill="norm" stroke="1" extrusionOk="0">
                  <a:moveTo>
                    <a:pt x="20843" y="2239"/>
                  </a:moveTo>
                  <a:cubicBezTo>
                    <a:pt x="21192" y="1580"/>
                    <a:pt x="21540" y="922"/>
                    <a:pt x="21279" y="527"/>
                  </a:cubicBezTo>
                  <a:cubicBezTo>
                    <a:pt x="21017" y="132"/>
                    <a:pt x="20146" y="0"/>
                    <a:pt x="17795" y="0"/>
                  </a:cubicBezTo>
                  <a:cubicBezTo>
                    <a:pt x="15443" y="0"/>
                    <a:pt x="11611" y="132"/>
                    <a:pt x="8737" y="395"/>
                  </a:cubicBezTo>
                  <a:cubicBezTo>
                    <a:pt x="5863" y="659"/>
                    <a:pt x="3946" y="1054"/>
                    <a:pt x="2640" y="1449"/>
                  </a:cubicBezTo>
                  <a:cubicBezTo>
                    <a:pt x="1334" y="1844"/>
                    <a:pt x="637" y="2239"/>
                    <a:pt x="288" y="2766"/>
                  </a:cubicBezTo>
                  <a:cubicBezTo>
                    <a:pt x="-60" y="3293"/>
                    <a:pt x="-60" y="3951"/>
                    <a:pt x="114" y="5071"/>
                  </a:cubicBezTo>
                  <a:cubicBezTo>
                    <a:pt x="288" y="6190"/>
                    <a:pt x="637" y="7771"/>
                    <a:pt x="811" y="8956"/>
                  </a:cubicBezTo>
                  <a:cubicBezTo>
                    <a:pt x="985" y="10141"/>
                    <a:pt x="985" y="10932"/>
                    <a:pt x="1421" y="11327"/>
                  </a:cubicBezTo>
                  <a:cubicBezTo>
                    <a:pt x="1856" y="11722"/>
                    <a:pt x="2727" y="11722"/>
                    <a:pt x="3598" y="11590"/>
                  </a:cubicBezTo>
                  <a:cubicBezTo>
                    <a:pt x="4469" y="11459"/>
                    <a:pt x="5340" y="11195"/>
                    <a:pt x="6298" y="11063"/>
                  </a:cubicBezTo>
                  <a:cubicBezTo>
                    <a:pt x="7256" y="10932"/>
                    <a:pt x="8301" y="10932"/>
                    <a:pt x="9434" y="11854"/>
                  </a:cubicBezTo>
                  <a:cubicBezTo>
                    <a:pt x="10566" y="12776"/>
                    <a:pt x="11785" y="14620"/>
                    <a:pt x="12308" y="15871"/>
                  </a:cubicBezTo>
                  <a:cubicBezTo>
                    <a:pt x="12830" y="17122"/>
                    <a:pt x="12656" y="17780"/>
                    <a:pt x="12134" y="18373"/>
                  </a:cubicBezTo>
                  <a:cubicBezTo>
                    <a:pt x="11611" y="18966"/>
                    <a:pt x="10740" y="19493"/>
                    <a:pt x="9434" y="20020"/>
                  </a:cubicBezTo>
                  <a:cubicBezTo>
                    <a:pt x="8127" y="20546"/>
                    <a:pt x="6385" y="21073"/>
                    <a:pt x="4905" y="21337"/>
                  </a:cubicBezTo>
                  <a:cubicBezTo>
                    <a:pt x="3424" y="21600"/>
                    <a:pt x="2205" y="21600"/>
                    <a:pt x="2030" y="21402"/>
                  </a:cubicBezTo>
                  <a:cubicBezTo>
                    <a:pt x="1856" y="21205"/>
                    <a:pt x="2727" y="20810"/>
                    <a:pt x="3511" y="20415"/>
                  </a:cubicBezTo>
                  <a:cubicBezTo>
                    <a:pt x="4295" y="20020"/>
                    <a:pt x="4992" y="19624"/>
                    <a:pt x="5688" y="192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6881533" y="4567351"/>
              <a:ext cx="176793" cy="232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97" fill="norm" stroke="1" extrusionOk="0">
                  <a:moveTo>
                    <a:pt x="15307" y="1012"/>
                  </a:moveTo>
                  <a:cubicBezTo>
                    <a:pt x="14278" y="428"/>
                    <a:pt x="13249" y="-156"/>
                    <a:pt x="12221" y="39"/>
                  </a:cubicBezTo>
                  <a:cubicBezTo>
                    <a:pt x="11192" y="233"/>
                    <a:pt x="10164" y="1206"/>
                    <a:pt x="8492" y="3833"/>
                  </a:cubicBezTo>
                  <a:cubicBezTo>
                    <a:pt x="6821" y="6460"/>
                    <a:pt x="4507" y="10741"/>
                    <a:pt x="2964" y="13368"/>
                  </a:cubicBezTo>
                  <a:cubicBezTo>
                    <a:pt x="1421" y="15995"/>
                    <a:pt x="649" y="16968"/>
                    <a:pt x="264" y="17941"/>
                  </a:cubicBezTo>
                  <a:cubicBezTo>
                    <a:pt x="-122" y="18914"/>
                    <a:pt x="-122" y="19887"/>
                    <a:pt x="521" y="20471"/>
                  </a:cubicBezTo>
                  <a:cubicBezTo>
                    <a:pt x="1164" y="21055"/>
                    <a:pt x="2449" y="21249"/>
                    <a:pt x="4764" y="21347"/>
                  </a:cubicBezTo>
                  <a:cubicBezTo>
                    <a:pt x="7078" y="21444"/>
                    <a:pt x="10421" y="21444"/>
                    <a:pt x="13378" y="20958"/>
                  </a:cubicBezTo>
                  <a:cubicBezTo>
                    <a:pt x="16335" y="20471"/>
                    <a:pt x="18907" y="19498"/>
                    <a:pt x="21478" y="18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7001175" y="4730749"/>
              <a:ext cx="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7179918" y="4533899"/>
              <a:ext cx="164158" cy="262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53" fill="norm" stroke="1" extrusionOk="0">
                  <a:moveTo>
                    <a:pt x="14831" y="0"/>
                  </a:moveTo>
                  <a:cubicBezTo>
                    <a:pt x="12615" y="3629"/>
                    <a:pt x="10400" y="7258"/>
                    <a:pt x="8323" y="10022"/>
                  </a:cubicBezTo>
                  <a:cubicBezTo>
                    <a:pt x="6246" y="12787"/>
                    <a:pt x="4308" y="14688"/>
                    <a:pt x="2785" y="16157"/>
                  </a:cubicBezTo>
                  <a:cubicBezTo>
                    <a:pt x="1262" y="17626"/>
                    <a:pt x="154" y="18662"/>
                    <a:pt x="15" y="19526"/>
                  </a:cubicBezTo>
                  <a:cubicBezTo>
                    <a:pt x="-123" y="20390"/>
                    <a:pt x="708" y="21082"/>
                    <a:pt x="1954" y="21341"/>
                  </a:cubicBezTo>
                  <a:cubicBezTo>
                    <a:pt x="3200" y="21600"/>
                    <a:pt x="4862" y="21427"/>
                    <a:pt x="8185" y="20650"/>
                  </a:cubicBezTo>
                  <a:cubicBezTo>
                    <a:pt x="11508" y="19872"/>
                    <a:pt x="16492" y="18490"/>
                    <a:pt x="21477" y="171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7248825" y="4692650"/>
              <a:ext cx="571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00" y="4140"/>
                    <a:pt x="18400" y="8280"/>
                    <a:pt x="14800" y="11880"/>
                  </a:cubicBezTo>
                  <a:cubicBezTo>
                    <a:pt x="11200" y="15480"/>
                    <a:pt x="5600" y="185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7652447" y="4670944"/>
              <a:ext cx="174229" cy="155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0820" fill="norm" stroke="1" extrusionOk="0">
                  <a:moveTo>
                    <a:pt x="20640" y="6325"/>
                  </a:moveTo>
                  <a:cubicBezTo>
                    <a:pt x="20380" y="4904"/>
                    <a:pt x="20120" y="3483"/>
                    <a:pt x="18949" y="2062"/>
                  </a:cubicBezTo>
                  <a:cubicBezTo>
                    <a:pt x="17778" y="641"/>
                    <a:pt x="15696" y="-780"/>
                    <a:pt x="12443" y="499"/>
                  </a:cubicBezTo>
                  <a:cubicBezTo>
                    <a:pt x="9190" y="1778"/>
                    <a:pt x="4766" y="5757"/>
                    <a:pt x="2423" y="8457"/>
                  </a:cubicBezTo>
                  <a:cubicBezTo>
                    <a:pt x="81" y="11157"/>
                    <a:pt x="-179" y="12578"/>
                    <a:pt x="81" y="13857"/>
                  </a:cubicBezTo>
                  <a:cubicBezTo>
                    <a:pt x="341" y="15136"/>
                    <a:pt x="1122" y="16273"/>
                    <a:pt x="3725" y="15562"/>
                  </a:cubicBezTo>
                  <a:cubicBezTo>
                    <a:pt x="6327" y="14852"/>
                    <a:pt x="10751" y="12294"/>
                    <a:pt x="13484" y="10588"/>
                  </a:cubicBezTo>
                  <a:cubicBezTo>
                    <a:pt x="16216" y="8883"/>
                    <a:pt x="17257" y="8031"/>
                    <a:pt x="17778" y="8457"/>
                  </a:cubicBezTo>
                  <a:cubicBezTo>
                    <a:pt x="18298" y="8883"/>
                    <a:pt x="18298" y="10588"/>
                    <a:pt x="18298" y="12294"/>
                  </a:cubicBezTo>
                  <a:cubicBezTo>
                    <a:pt x="18298" y="13999"/>
                    <a:pt x="18298" y="15704"/>
                    <a:pt x="18819" y="17125"/>
                  </a:cubicBezTo>
                  <a:cubicBezTo>
                    <a:pt x="19339" y="18546"/>
                    <a:pt x="20380" y="19683"/>
                    <a:pt x="21421" y="208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7915575" y="4647636"/>
              <a:ext cx="139701" cy="138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4" fill="norm" stroke="1" extrusionOk="0">
                  <a:moveTo>
                    <a:pt x="0" y="3896"/>
                  </a:moveTo>
                  <a:cubicBezTo>
                    <a:pt x="2945" y="5485"/>
                    <a:pt x="5891" y="7073"/>
                    <a:pt x="7855" y="8661"/>
                  </a:cubicBezTo>
                  <a:cubicBezTo>
                    <a:pt x="9818" y="10249"/>
                    <a:pt x="10800" y="11838"/>
                    <a:pt x="11127" y="14220"/>
                  </a:cubicBezTo>
                  <a:cubicBezTo>
                    <a:pt x="11455" y="16602"/>
                    <a:pt x="11127" y="19779"/>
                    <a:pt x="10636" y="20573"/>
                  </a:cubicBezTo>
                  <a:cubicBezTo>
                    <a:pt x="10145" y="21367"/>
                    <a:pt x="9491" y="19779"/>
                    <a:pt x="9982" y="16443"/>
                  </a:cubicBezTo>
                  <a:cubicBezTo>
                    <a:pt x="10473" y="13108"/>
                    <a:pt x="12109" y="8026"/>
                    <a:pt x="13418" y="4849"/>
                  </a:cubicBezTo>
                  <a:cubicBezTo>
                    <a:pt x="14727" y="1673"/>
                    <a:pt x="15709" y="402"/>
                    <a:pt x="17018" y="85"/>
                  </a:cubicBezTo>
                  <a:cubicBezTo>
                    <a:pt x="18327" y="-233"/>
                    <a:pt x="19964" y="402"/>
                    <a:pt x="21600" y="10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8045734" y="4639805"/>
              <a:ext cx="155592" cy="148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285" fill="norm" stroke="1" extrusionOk="0">
                  <a:moveTo>
                    <a:pt x="6397" y="6682"/>
                  </a:moveTo>
                  <a:cubicBezTo>
                    <a:pt x="7534" y="5770"/>
                    <a:pt x="8671" y="4857"/>
                    <a:pt x="9381" y="3640"/>
                  </a:cubicBezTo>
                  <a:cubicBezTo>
                    <a:pt x="10092" y="2423"/>
                    <a:pt x="10376" y="902"/>
                    <a:pt x="9808" y="293"/>
                  </a:cubicBezTo>
                  <a:cubicBezTo>
                    <a:pt x="9239" y="-315"/>
                    <a:pt x="7818" y="-11"/>
                    <a:pt x="6113" y="1510"/>
                  </a:cubicBezTo>
                  <a:cubicBezTo>
                    <a:pt x="4408" y="3031"/>
                    <a:pt x="2418" y="5770"/>
                    <a:pt x="1139" y="8660"/>
                  </a:cubicBezTo>
                  <a:cubicBezTo>
                    <a:pt x="-140" y="11550"/>
                    <a:pt x="-708" y="14592"/>
                    <a:pt x="1424" y="16722"/>
                  </a:cubicBezTo>
                  <a:cubicBezTo>
                    <a:pt x="3555" y="18851"/>
                    <a:pt x="8387" y="20068"/>
                    <a:pt x="12081" y="20677"/>
                  </a:cubicBezTo>
                  <a:cubicBezTo>
                    <a:pt x="15776" y="21285"/>
                    <a:pt x="18334" y="21285"/>
                    <a:pt x="20892" y="21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8573858" y="4495799"/>
              <a:ext cx="116418" cy="327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547" fill="norm" stroke="1" extrusionOk="0">
                  <a:moveTo>
                    <a:pt x="21214" y="0"/>
                  </a:moveTo>
                  <a:cubicBezTo>
                    <a:pt x="16971" y="1672"/>
                    <a:pt x="12728" y="3345"/>
                    <a:pt x="9257" y="6410"/>
                  </a:cubicBezTo>
                  <a:cubicBezTo>
                    <a:pt x="5785" y="9476"/>
                    <a:pt x="3085" y="13935"/>
                    <a:pt x="1543" y="16653"/>
                  </a:cubicBezTo>
                  <a:cubicBezTo>
                    <a:pt x="0" y="19370"/>
                    <a:pt x="-386" y="20346"/>
                    <a:pt x="385" y="20903"/>
                  </a:cubicBezTo>
                  <a:cubicBezTo>
                    <a:pt x="1157" y="21461"/>
                    <a:pt x="3085" y="21600"/>
                    <a:pt x="5014" y="21530"/>
                  </a:cubicBezTo>
                  <a:cubicBezTo>
                    <a:pt x="6943" y="21461"/>
                    <a:pt x="8871" y="21182"/>
                    <a:pt x="10414" y="20764"/>
                  </a:cubicBezTo>
                  <a:cubicBezTo>
                    <a:pt x="11957" y="20346"/>
                    <a:pt x="13114" y="19788"/>
                    <a:pt x="13885" y="19161"/>
                  </a:cubicBezTo>
                  <a:cubicBezTo>
                    <a:pt x="14657" y="18534"/>
                    <a:pt x="15043" y="17837"/>
                    <a:pt x="14850" y="17141"/>
                  </a:cubicBezTo>
                  <a:cubicBezTo>
                    <a:pt x="14657" y="16444"/>
                    <a:pt x="13885" y="15747"/>
                    <a:pt x="12150" y="15120"/>
                  </a:cubicBezTo>
                  <a:cubicBezTo>
                    <a:pt x="10414" y="14493"/>
                    <a:pt x="7714" y="13935"/>
                    <a:pt x="5400" y="13726"/>
                  </a:cubicBezTo>
                  <a:cubicBezTo>
                    <a:pt x="3085" y="13517"/>
                    <a:pt x="1157" y="13657"/>
                    <a:pt x="771" y="14145"/>
                  </a:cubicBezTo>
                  <a:cubicBezTo>
                    <a:pt x="385" y="14632"/>
                    <a:pt x="1543" y="15468"/>
                    <a:pt x="2700" y="163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8673041" y="4462920"/>
              <a:ext cx="449035" cy="348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24" fill="norm" stroke="1" extrusionOk="0">
                  <a:moveTo>
                    <a:pt x="826" y="17530"/>
                  </a:moveTo>
                  <a:cubicBezTo>
                    <a:pt x="1333" y="17530"/>
                    <a:pt x="1840" y="17530"/>
                    <a:pt x="2398" y="17272"/>
                  </a:cubicBezTo>
                  <a:cubicBezTo>
                    <a:pt x="2955" y="17013"/>
                    <a:pt x="3564" y="16496"/>
                    <a:pt x="3919" y="15784"/>
                  </a:cubicBezTo>
                  <a:cubicBezTo>
                    <a:pt x="4274" y="15073"/>
                    <a:pt x="4375" y="14168"/>
                    <a:pt x="4172" y="13844"/>
                  </a:cubicBezTo>
                  <a:cubicBezTo>
                    <a:pt x="3969" y="13521"/>
                    <a:pt x="3462" y="13780"/>
                    <a:pt x="2702" y="14750"/>
                  </a:cubicBezTo>
                  <a:cubicBezTo>
                    <a:pt x="1941" y="15720"/>
                    <a:pt x="927" y="17401"/>
                    <a:pt x="420" y="18565"/>
                  </a:cubicBezTo>
                  <a:cubicBezTo>
                    <a:pt x="-87" y="19729"/>
                    <a:pt x="-87" y="20376"/>
                    <a:pt x="167" y="20829"/>
                  </a:cubicBezTo>
                  <a:cubicBezTo>
                    <a:pt x="420" y="21281"/>
                    <a:pt x="927" y="21540"/>
                    <a:pt x="2043" y="21087"/>
                  </a:cubicBezTo>
                  <a:cubicBezTo>
                    <a:pt x="3158" y="20635"/>
                    <a:pt x="4882" y="19471"/>
                    <a:pt x="6758" y="17142"/>
                  </a:cubicBezTo>
                  <a:cubicBezTo>
                    <a:pt x="8634" y="14814"/>
                    <a:pt x="10662" y="11322"/>
                    <a:pt x="11981" y="8541"/>
                  </a:cubicBezTo>
                  <a:cubicBezTo>
                    <a:pt x="13299" y="5760"/>
                    <a:pt x="13907" y="3691"/>
                    <a:pt x="14313" y="2268"/>
                  </a:cubicBezTo>
                  <a:cubicBezTo>
                    <a:pt x="14719" y="845"/>
                    <a:pt x="14921" y="69"/>
                    <a:pt x="14871" y="5"/>
                  </a:cubicBezTo>
                  <a:cubicBezTo>
                    <a:pt x="14820" y="-60"/>
                    <a:pt x="14516" y="587"/>
                    <a:pt x="13907" y="2462"/>
                  </a:cubicBezTo>
                  <a:cubicBezTo>
                    <a:pt x="13299" y="4338"/>
                    <a:pt x="12386" y="7442"/>
                    <a:pt x="11879" y="9964"/>
                  </a:cubicBezTo>
                  <a:cubicBezTo>
                    <a:pt x="11372" y="12486"/>
                    <a:pt x="11271" y="14426"/>
                    <a:pt x="11271" y="15720"/>
                  </a:cubicBezTo>
                  <a:cubicBezTo>
                    <a:pt x="11271" y="17013"/>
                    <a:pt x="11372" y="17660"/>
                    <a:pt x="11676" y="18048"/>
                  </a:cubicBezTo>
                  <a:cubicBezTo>
                    <a:pt x="11981" y="18436"/>
                    <a:pt x="12488" y="18565"/>
                    <a:pt x="13350" y="17983"/>
                  </a:cubicBezTo>
                  <a:cubicBezTo>
                    <a:pt x="14212" y="17401"/>
                    <a:pt x="15428" y="16108"/>
                    <a:pt x="16696" y="13780"/>
                  </a:cubicBezTo>
                  <a:cubicBezTo>
                    <a:pt x="17964" y="11451"/>
                    <a:pt x="19282" y="8089"/>
                    <a:pt x="20043" y="5890"/>
                  </a:cubicBezTo>
                  <a:cubicBezTo>
                    <a:pt x="20803" y="3691"/>
                    <a:pt x="21006" y="2656"/>
                    <a:pt x="21057" y="1815"/>
                  </a:cubicBezTo>
                  <a:cubicBezTo>
                    <a:pt x="21107" y="975"/>
                    <a:pt x="21006" y="328"/>
                    <a:pt x="20702" y="263"/>
                  </a:cubicBezTo>
                  <a:cubicBezTo>
                    <a:pt x="20398" y="199"/>
                    <a:pt x="19890" y="716"/>
                    <a:pt x="19130" y="2721"/>
                  </a:cubicBezTo>
                  <a:cubicBezTo>
                    <a:pt x="18369" y="4726"/>
                    <a:pt x="17355" y="8218"/>
                    <a:pt x="16747" y="10934"/>
                  </a:cubicBezTo>
                  <a:cubicBezTo>
                    <a:pt x="16138" y="13650"/>
                    <a:pt x="15936" y="15590"/>
                    <a:pt x="16443" y="17013"/>
                  </a:cubicBezTo>
                  <a:cubicBezTo>
                    <a:pt x="16950" y="18436"/>
                    <a:pt x="18167" y="19341"/>
                    <a:pt x="19028" y="19794"/>
                  </a:cubicBezTo>
                  <a:cubicBezTo>
                    <a:pt x="19890" y="20247"/>
                    <a:pt x="20398" y="20247"/>
                    <a:pt x="20752" y="19794"/>
                  </a:cubicBezTo>
                  <a:cubicBezTo>
                    <a:pt x="21107" y="19341"/>
                    <a:pt x="21310" y="18436"/>
                    <a:pt x="21513" y="17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8855375" y="4588933"/>
              <a:ext cx="3492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65" y="10800"/>
                    <a:pt x="7331" y="0"/>
                    <a:pt x="10931" y="0"/>
                  </a:cubicBezTo>
                  <a:cubicBezTo>
                    <a:pt x="14531" y="0"/>
                    <a:pt x="18065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9179209" y="4619889"/>
              <a:ext cx="184167" cy="116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0897" fill="norm" stroke="1" extrusionOk="0">
                  <a:moveTo>
                    <a:pt x="4370" y="5068"/>
                  </a:moveTo>
                  <a:cubicBezTo>
                    <a:pt x="3156" y="5826"/>
                    <a:pt x="1943" y="6584"/>
                    <a:pt x="1822" y="7531"/>
                  </a:cubicBezTo>
                  <a:cubicBezTo>
                    <a:pt x="1700" y="8479"/>
                    <a:pt x="2671" y="9616"/>
                    <a:pt x="4855" y="9995"/>
                  </a:cubicBezTo>
                  <a:cubicBezTo>
                    <a:pt x="7040" y="10374"/>
                    <a:pt x="10437" y="9995"/>
                    <a:pt x="12622" y="9237"/>
                  </a:cubicBezTo>
                  <a:cubicBezTo>
                    <a:pt x="14806" y="8479"/>
                    <a:pt x="15777" y="7342"/>
                    <a:pt x="16019" y="5826"/>
                  </a:cubicBezTo>
                  <a:cubicBezTo>
                    <a:pt x="16262" y="4310"/>
                    <a:pt x="15777" y="2416"/>
                    <a:pt x="14199" y="1279"/>
                  </a:cubicBezTo>
                  <a:cubicBezTo>
                    <a:pt x="12622" y="142"/>
                    <a:pt x="9952" y="-237"/>
                    <a:pt x="7404" y="142"/>
                  </a:cubicBezTo>
                  <a:cubicBezTo>
                    <a:pt x="4855" y="521"/>
                    <a:pt x="2428" y="1658"/>
                    <a:pt x="1094" y="4121"/>
                  </a:cubicBezTo>
                  <a:cubicBezTo>
                    <a:pt x="-241" y="6584"/>
                    <a:pt x="-484" y="10374"/>
                    <a:pt x="1094" y="13784"/>
                  </a:cubicBezTo>
                  <a:cubicBezTo>
                    <a:pt x="2671" y="17195"/>
                    <a:pt x="6069" y="20226"/>
                    <a:pt x="9709" y="20795"/>
                  </a:cubicBezTo>
                  <a:cubicBezTo>
                    <a:pt x="13350" y="21363"/>
                    <a:pt x="17233" y="19468"/>
                    <a:pt x="21116" y="17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9376075" y="4582894"/>
              <a:ext cx="133351" cy="209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1480"/>
                  </a:moveTo>
                  <a:cubicBezTo>
                    <a:pt x="3771" y="6448"/>
                    <a:pt x="7543" y="11416"/>
                    <a:pt x="9429" y="14440"/>
                  </a:cubicBezTo>
                  <a:cubicBezTo>
                    <a:pt x="11314" y="17464"/>
                    <a:pt x="11314" y="18544"/>
                    <a:pt x="10800" y="19516"/>
                  </a:cubicBezTo>
                  <a:cubicBezTo>
                    <a:pt x="10286" y="20488"/>
                    <a:pt x="9257" y="21352"/>
                    <a:pt x="7886" y="21352"/>
                  </a:cubicBezTo>
                  <a:cubicBezTo>
                    <a:pt x="6514" y="21352"/>
                    <a:pt x="4800" y="20488"/>
                    <a:pt x="4286" y="17788"/>
                  </a:cubicBezTo>
                  <a:cubicBezTo>
                    <a:pt x="3771" y="15088"/>
                    <a:pt x="4457" y="10552"/>
                    <a:pt x="7029" y="7204"/>
                  </a:cubicBezTo>
                  <a:cubicBezTo>
                    <a:pt x="9600" y="3856"/>
                    <a:pt x="14057" y="1696"/>
                    <a:pt x="16800" y="724"/>
                  </a:cubicBezTo>
                  <a:cubicBezTo>
                    <a:pt x="19543" y="-248"/>
                    <a:pt x="20571" y="-32"/>
                    <a:pt x="21600" y="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5869524" y="5248757"/>
              <a:ext cx="414102" cy="416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261" fill="norm" stroke="1" extrusionOk="0">
                  <a:moveTo>
                    <a:pt x="6320" y="17309"/>
                  </a:moveTo>
                  <a:cubicBezTo>
                    <a:pt x="5991" y="16013"/>
                    <a:pt x="5662" y="14717"/>
                    <a:pt x="5224" y="13961"/>
                  </a:cubicBezTo>
                  <a:cubicBezTo>
                    <a:pt x="4785" y="13205"/>
                    <a:pt x="4237" y="12989"/>
                    <a:pt x="3798" y="13151"/>
                  </a:cubicBezTo>
                  <a:cubicBezTo>
                    <a:pt x="3360" y="13313"/>
                    <a:pt x="3031" y="13853"/>
                    <a:pt x="2373" y="14933"/>
                  </a:cubicBezTo>
                  <a:cubicBezTo>
                    <a:pt x="1715" y="16013"/>
                    <a:pt x="728" y="17633"/>
                    <a:pt x="290" y="18767"/>
                  </a:cubicBezTo>
                  <a:cubicBezTo>
                    <a:pt x="-149" y="19901"/>
                    <a:pt x="-39" y="20549"/>
                    <a:pt x="290" y="20927"/>
                  </a:cubicBezTo>
                  <a:cubicBezTo>
                    <a:pt x="619" y="21305"/>
                    <a:pt x="1167" y="21413"/>
                    <a:pt x="2208" y="20981"/>
                  </a:cubicBezTo>
                  <a:cubicBezTo>
                    <a:pt x="3250" y="20549"/>
                    <a:pt x="4785" y="19577"/>
                    <a:pt x="5936" y="18983"/>
                  </a:cubicBezTo>
                  <a:cubicBezTo>
                    <a:pt x="7088" y="18389"/>
                    <a:pt x="7855" y="18173"/>
                    <a:pt x="8403" y="18389"/>
                  </a:cubicBezTo>
                  <a:cubicBezTo>
                    <a:pt x="8952" y="18605"/>
                    <a:pt x="9280" y="19253"/>
                    <a:pt x="9719" y="19577"/>
                  </a:cubicBezTo>
                  <a:cubicBezTo>
                    <a:pt x="10158" y="19901"/>
                    <a:pt x="10706" y="19901"/>
                    <a:pt x="11419" y="19415"/>
                  </a:cubicBezTo>
                  <a:cubicBezTo>
                    <a:pt x="12131" y="18929"/>
                    <a:pt x="13008" y="17957"/>
                    <a:pt x="13995" y="16121"/>
                  </a:cubicBezTo>
                  <a:cubicBezTo>
                    <a:pt x="14982" y="14285"/>
                    <a:pt x="16078" y="11585"/>
                    <a:pt x="17065" y="9101"/>
                  </a:cubicBezTo>
                  <a:cubicBezTo>
                    <a:pt x="18052" y="6617"/>
                    <a:pt x="18929" y="4349"/>
                    <a:pt x="19368" y="2783"/>
                  </a:cubicBezTo>
                  <a:cubicBezTo>
                    <a:pt x="19806" y="1217"/>
                    <a:pt x="19806" y="353"/>
                    <a:pt x="19587" y="83"/>
                  </a:cubicBezTo>
                  <a:cubicBezTo>
                    <a:pt x="19368" y="-187"/>
                    <a:pt x="18929" y="137"/>
                    <a:pt x="18216" y="1973"/>
                  </a:cubicBezTo>
                  <a:cubicBezTo>
                    <a:pt x="17504" y="3809"/>
                    <a:pt x="16517" y="7157"/>
                    <a:pt x="16078" y="9749"/>
                  </a:cubicBezTo>
                  <a:cubicBezTo>
                    <a:pt x="15640" y="12341"/>
                    <a:pt x="15749" y="14177"/>
                    <a:pt x="16353" y="15365"/>
                  </a:cubicBezTo>
                  <a:cubicBezTo>
                    <a:pt x="16956" y="16553"/>
                    <a:pt x="18052" y="17093"/>
                    <a:pt x="18984" y="17201"/>
                  </a:cubicBezTo>
                  <a:cubicBezTo>
                    <a:pt x="19916" y="17309"/>
                    <a:pt x="20683" y="16985"/>
                    <a:pt x="21451" y="166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6143925" y="5416550"/>
              <a:ext cx="2794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73" y="15709"/>
                    <a:pt x="10145" y="9818"/>
                    <a:pt x="13745" y="6218"/>
                  </a:cubicBezTo>
                  <a:cubicBezTo>
                    <a:pt x="17345" y="2618"/>
                    <a:pt x="19473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7001709" y="5345570"/>
              <a:ext cx="281747" cy="306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01" fill="norm" stroke="1" extrusionOk="0">
                  <a:moveTo>
                    <a:pt x="4311" y="8512"/>
                  </a:moveTo>
                  <a:cubicBezTo>
                    <a:pt x="3344" y="9695"/>
                    <a:pt x="2377" y="10879"/>
                    <a:pt x="1732" y="12654"/>
                  </a:cubicBezTo>
                  <a:cubicBezTo>
                    <a:pt x="1087" y="14430"/>
                    <a:pt x="765" y="16797"/>
                    <a:pt x="523" y="18498"/>
                  </a:cubicBezTo>
                  <a:cubicBezTo>
                    <a:pt x="281" y="20199"/>
                    <a:pt x="120" y="21235"/>
                    <a:pt x="40" y="21383"/>
                  </a:cubicBezTo>
                  <a:cubicBezTo>
                    <a:pt x="-41" y="21531"/>
                    <a:pt x="-41" y="20791"/>
                    <a:pt x="443" y="17832"/>
                  </a:cubicBezTo>
                  <a:cubicBezTo>
                    <a:pt x="926" y="14873"/>
                    <a:pt x="1893" y="9695"/>
                    <a:pt x="2538" y="6736"/>
                  </a:cubicBezTo>
                  <a:cubicBezTo>
                    <a:pt x="3183" y="3778"/>
                    <a:pt x="3505" y="3038"/>
                    <a:pt x="3908" y="2298"/>
                  </a:cubicBezTo>
                  <a:cubicBezTo>
                    <a:pt x="4311" y="1558"/>
                    <a:pt x="4795" y="819"/>
                    <a:pt x="5117" y="893"/>
                  </a:cubicBezTo>
                  <a:cubicBezTo>
                    <a:pt x="5440" y="967"/>
                    <a:pt x="5601" y="1854"/>
                    <a:pt x="5843" y="3260"/>
                  </a:cubicBezTo>
                  <a:cubicBezTo>
                    <a:pt x="6084" y="4665"/>
                    <a:pt x="6407" y="6589"/>
                    <a:pt x="6649" y="7994"/>
                  </a:cubicBezTo>
                  <a:cubicBezTo>
                    <a:pt x="6890" y="9399"/>
                    <a:pt x="7052" y="10287"/>
                    <a:pt x="7535" y="10657"/>
                  </a:cubicBezTo>
                  <a:cubicBezTo>
                    <a:pt x="8019" y="11027"/>
                    <a:pt x="8825" y="10879"/>
                    <a:pt x="10275" y="9621"/>
                  </a:cubicBezTo>
                  <a:cubicBezTo>
                    <a:pt x="11726" y="8364"/>
                    <a:pt x="13822" y="5997"/>
                    <a:pt x="15192" y="4517"/>
                  </a:cubicBezTo>
                  <a:cubicBezTo>
                    <a:pt x="16562" y="3038"/>
                    <a:pt x="17207" y="2446"/>
                    <a:pt x="18093" y="1706"/>
                  </a:cubicBezTo>
                  <a:cubicBezTo>
                    <a:pt x="18980" y="967"/>
                    <a:pt x="20108" y="79"/>
                    <a:pt x="20753" y="5"/>
                  </a:cubicBezTo>
                  <a:cubicBezTo>
                    <a:pt x="21398" y="-69"/>
                    <a:pt x="21559" y="671"/>
                    <a:pt x="21398" y="3112"/>
                  </a:cubicBezTo>
                  <a:cubicBezTo>
                    <a:pt x="21237" y="5553"/>
                    <a:pt x="20753" y="9695"/>
                    <a:pt x="20431" y="12580"/>
                  </a:cubicBezTo>
                  <a:cubicBezTo>
                    <a:pt x="20108" y="15465"/>
                    <a:pt x="19947" y="17093"/>
                    <a:pt x="19786" y="18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7368074" y="5365750"/>
              <a:ext cx="172852" cy="272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529" fill="norm" stroke="1" extrusionOk="0">
                  <a:moveTo>
                    <a:pt x="15787" y="0"/>
                  </a:moveTo>
                  <a:cubicBezTo>
                    <a:pt x="13185" y="2177"/>
                    <a:pt x="10582" y="4353"/>
                    <a:pt x="7980" y="7367"/>
                  </a:cubicBezTo>
                  <a:cubicBezTo>
                    <a:pt x="5377" y="10381"/>
                    <a:pt x="2775" y="14233"/>
                    <a:pt x="1344" y="16744"/>
                  </a:cubicBezTo>
                  <a:cubicBezTo>
                    <a:pt x="-88" y="19256"/>
                    <a:pt x="-348" y="20428"/>
                    <a:pt x="433" y="21014"/>
                  </a:cubicBezTo>
                  <a:cubicBezTo>
                    <a:pt x="1213" y="21600"/>
                    <a:pt x="3035" y="21600"/>
                    <a:pt x="6679" y="21433"/>
                  </a:cubicBezTo>
                  <a:cubicBezTo>
                    <a:pt x="10322" y="21265"/>
                    <a:pt x="15787" y="20930"/>
                    <a:pt x="21252" y="205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7642525" y="5289550"/>
              <a:ext cx="63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7674275" y="5321299"/>
              <a:ext cx="1" cy="952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7744125" y="56769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2" name="Drawing"/>
          <p:cNvGrpSpPr/>
          <p:nvPr/>
        </p:nvGrpSpPr>
        <p:grpSpPr>
          <a:xfrm>
            <a:off x="1619250" y="1213535"/>
            <a:ext cx="11144251" cy="6609665"/>
            <a:chOff x="0" y="0"/>
            <a:chExt cx="11144250" cy="6609664"/>
          </a:xfrm>
        </p:grpSpPr>
        <p:sp>
          <p:nvSpPr>
            <p:cNvPr id="433" name="Line"/>
            <p:cNvSpPr/>
            <p:nvPr/>
          </p:nvSpPr>
          <p:spPr>
            <a:xfrm>
              <a:off x="844549" y="139014"/>
              <a:ext cx="19050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2257"/>
                    <a:pt x="2400" y="4513"/>
                    <a:pt x="3120" y="7522"/>
                  </a:cubicBezTo>
                  <a:cubicBezTo>
                    <a:pt x="3840" y="10531"/>
                    <a:pt x="4080" y="14293"/>
                    <a:pt x="4200" y="16549"/>
                  </a:cubicBezTo>
                  <a:cubicBezTo>
                    <a:pt x="4320" y="18806"/>
                    <a:pt x="4320" y="19558"/>
                    <a:pt x="4440" y="20203"/>
                  </a:cubicBezTo>
                  <a:cubicBezTo>
                    <a:pt x="4560" y="20848"/>
                    <a:pt x="4800" y="21385"/>
                    <a:pt x="4680" y="21385"/>
                  </a:cubicBezTo>
                  <a:cubicBezTo>
                    <a:pt x="4560" y="21385"/>
                    <a:pt x="4080" y="20848"/>
                    <a:pt x="3480" y="19827"/>
                  </a:cubicBezTo>
                  <a:cubicBezTo>
                    <a:pt x="2880" y="18806"/>
                    <a:pt x="2160" y="17301"/>
                    <a:pt x="1800" y="16227"/>
                  </a:cubicBezTo>
                  <a:cubicBezTo>
                    <a:pt x="1440" y="15152"/>
                    <a:pt x="1440" y="14507"/>
                    <a:pt x="2040" y="14131"/>
                  </a:cubicBezTo>
                  <a:cubicBezTo>
                    <a:pt x="2640" y="13755"/>
                    <a:pt x="3840" y="13648"/>
                    <a:pt x="5640" y="13433"/>
                  </a:cubicBezTo>
                  <a:cubicBezTo>
                    <a:pt x="7440" y="13218"/>
                    <a:pt x="9840" y="12896"/>
                    <a:pt x="11880" y="11499"/>
                  </a:cubicBezTo>
                  <a:cubicBezTo>
                    <a:pt x="13920" y="10101"/>
                    <a:pt x="15600" y="7630"/>
                    <a:pt x="16440" y="6072"/>
                  </a:cubicBezTo>
                  <a:cubicBezTo>
                    <a:pt x="17280" y="4513"/>
                    <a:pt x="17280" y="3869"/>
                    <a:pt x="17400" y="3063"/>
                  </a:cubicBezTo>
                  <a:cubicBezTo>
                    <a:pt x="17520" y="2257"/>
                    <a:pt x="17760" y="1290"/>
                    <a:pt x="17640" y="1128"/>
                  </a:cubicBezTo>
                  <a:cubicBezTo>
                    <a:pt x="17520" y="967"/>
                    <a:pt x="17040" y="1612"/>
                    <a:pt x="16920" y="3976"/>
                  </a:cubicBezTo>
                  <a:cubicBezTo>
                    <a:pt x="16800" y="6340"/>
                    <a:pt x="17040" y="10424"/>
                    <a:pt x="17880" y="13648"/>
                  </a:cubicBezTo>
                  <a:cubicBezTo>
                    <a:pt x="18720" y="16872"/>
                    <a:pt x="20160" y="192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1092199" y="404582"/>
              <a:ext cx="152936" cy="327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291" fill="norm" stroke="1" extrusionOk="0">
                  <a:moveTo>
                    <a:pt x="0" y="2137"/>
                  </a:moveTo>
                  <a:cubicBezTo>
                    <a:pt x="0" y="2825"/>
                    <a:pt x="0" y="3513"/>
                    <a:pt x="592" y="4063"/>
                  </a:cubicBezTo>
                  <a:cubicBezTo>
                    <a:pt x="1184" y="4614"/>
                    <a:pt x="2367" y="5026"/>
                    <a:pt x="3699" y="5095"/>
                  </a:cubicBezTo>
                  <a:cubicBezTo>
                    <a:pt x="5030" y="5164"/>
                    <a:pt x="6510" y="4889"/>
                    <a:pt x="7989" y="4201"/>
                  </a:cubicBezTo>
                  <a:cubicBezTo>
                    <a:pt x="9468" y="3513"/>
                    <a:pt x="10948" y="2412"/>
                    <a:pt x="11984" y="1518"/>
                  </a:cubicBezTo>
                  <a:cubicBezTo>
                    <a:pt x="13019" y="624"/>
                    <a:pt x="13611" y="-64"/>
                    <a:pt x="13759" y="5"/>
                  </a:cubicBezTo>
                  <a:cubicBezTo>
                    <a:pt x="13907" y="74"/>
                    <a:pt x="13611" y="899"/>
                    <a:pt x="14351" y="2963"/>
                  </a:cubicBezTo>
                  <a:cubicBezTo>
                    <a:pt x="15090" y="5026"/>
                    <a:pt x="16866" y="8328"/>
                    <a:pt x="18345" y="11149"/>
                  </a:cubicBezTo>
                  <a:cubicBezTo>
                    <a:pt x="19825" y="13969"/>
                    <a:pt x="21008" y="16308"/>
                    <a:pt x="21304" y="17821"/>
                  </a:cubicBezTo>
                  <a:cubicBezTo>
                    <a:pt x="21600" y="19335"/>
                    <a:pt x="21008" y="20023"/>
                    <a:pt x="19677" y="20573"/>
                  </a:cubicBezTo>
                  <a:cubicBezTo>
                    <a:pt x="18345" y="21123"/>
                    <a:pt x="16274" y="21536"/>
                    <a:pt x="14795" y="21123"/>
                  </a:cubicBezTo>
                  <a:cubicBezTo>
                    <a:pt x="13315" y="20711"/>
                    <a:pt x="12427" y="19472"/>
                    <a:pt x="11540" y="18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1308099" y="335855"/>
              <a:ext cx="84631" cy="373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0963" fill="norm" stroke="1" extrusionOk="0">
                  <a:moveTo>
                    <a:pt x="0" y="7834"/>
                  </a:moveTo>
                  <a:cubicBezTo>
                    <a:pt x="1580" y="10919"/>
                    <a:pt x="3161" y="14005"/>
                    <a:pt x="4741" y="16082"/>
                  </a:cubicBezTo>
                  <a:cubicBezTo>
                    <a:pt x="6322" y="18159"/>
                    <a:pt x="7902" y="19227"/>
                    <a:pt x="8956" y="20058"/>
                  </a:cubicBezTo>
                  <a:cubicBezTo>
                    <a:pt x="10010" y="20889"/>
                    <a:pt x="10537" y="21482"/>
                    <a:pt x="10010" y="20295"/>
                  </a:cubicBezTo>
                  <a:cubicBezTo>
                    <a:pt x="9483" y="19108"/>
                    <a:pt x="7902" y="16141"/>
                    <a:pt x="6585" y="13115"/>
                  </a:cubicBezTo>
                  <a:cubicBezTo>
                    <a:pt x="5268" y="10089"/>
                    <a:pt x="4215" y="7003"/>
                    <a:pt x="3951" y="5163"/>
                  </a:cubicBezTo>
                  <a:cubicBezTo>
                    <a:pt x="3688" y="3324"/>
                    <a:pt x="4215" y="2730"/>
                    <a:pt x="5005" y="2137"/>
                  </a:cubicBezTo>
                  <a:cubicBezTo>
                    <a:pt x="5795" y="1544"/>
                    <a:pt x="6849" y="950"/>
                    <a:pt x="9483" y="535"/>
                  </a:cubicBezTo>
                  <a:cubicBezTo>
                    <a:pt x="12117" y="119"/>
                    <a:pt x="16332" y="-118"/>
                    <a:pt x="18702" y="60"/>
                  </a:cubicBezTo>
                  <a:cubicBezTo>
                    <a:pt x="21073" y="238"/>
                    <a:pt x="21600" y="831"/>
                    <a:pt x="20546" y="1959"/>
                  </a:cubicBezTo>
                  <a:cubicBezTo>
                    <a:pt x="19493" y="3086"/>
                    <a:pt x="16859" y="4748"/>
                    <a:pt x="14488" y="5757"/>
                  </a:cubicBezTo>
                  <a:cubicBezTo>
                    <a:pt x="12117" y="6766"/>
                    <a:pt x="10010" y="7122"/>
                    <a:pt x="7902" y="7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1498600" y="316814"/>
              <a:ext cx="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1536700" y="456514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1955800" y="158064"/>
              <a:ext cx="26622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600" fill="norm" stroke="1" extrusionOk="0">
                  <a:moveTo>
                    <a:pt x="0" y="0"/>
                  </a:moveTo>
                  <a:cubicBezTo>
                    <a:pt x="4985" y="2731"/>
                    <a:pt x="9969" y="5462"/>
                    <a:pt x="14123" y="8752"/>
                  </a:cubicBezTo>
                  <a:cubicBezTo>
                    <a:pt x="18277" y="12041"/>
                    <a:pt x="21600" y="15890"/>
                    <a:pt x="20769" y="18124"/>
                  </a:cubicBezTo>
                  <a:cubicBezTo>
                    <a:pt x="19938" y="20359"/>
                    <a:pt x="14954" y="20979"/>
                    <a:pt x="996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1798800" y="65150"/>
              <a:ext cx="379251" cy="499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99" fill="norm" stroke="1" extrusionOk="0">
                  <a:moveTo>
                    <a:pt x="2781" y="10836"/>
                  </a:moveTo>
                  <a:cubicBezTo>
                    <a:pt x="2301" y="10471"/>
                    <a:pt x="1821" y="10107"/>
                    <a:pt x="1281" y="9742"/>
                  </a:cubicBezTo>
                  <a:cubicBezTo>
                    <a:pt x="741" y="9377"/>
                    <a:pt x="141" y="9013"/>
                    <a:pt x="21" y="8603"/>
                  </a:cubicBezTo>
                  <a:cubicBezTo>
                    <a:pt x="-99" y="8193"/>
                    <a:pt x="261" y="7737"/>
                    <a:pt x="2181" y="6552"/>
                  </a:cubicBezTo>
                  <a:cubicBezTo>
                    <a:pt x="4101" y="5367"/>
                    <a:pt x="7581" y="3453"/>
                    <a:pt x="9681" y="2314"/>
                  </a:cubicBezTo>
                  <a:cubicBezTo>
                    <a:pt x="11781" y="1175"/>
                    <a:pt x="12501" y="810"/>
                    <a:pt x="13221" y="491"/>
                  </a:cubicBezTo>
                  <a:cubicBezTo>
                    <a:pt x="13941" y="172"/>
                    <a:pt x="14661" y="-101"/>
                    <a:pt x="15081" y="36"/>
                  </a:cubicBezTo>
                  <a:cubicBezTo>
                    <a:pt x="15501" y="172"/>
                    <a:pt x="15621" y="719"/>
                    <a:pt x="15681" y="2861"/>
                  </a:cubicBezTo>
                  <a:cubicBezTo>
                    <a:pt x="15741" y="5003"/>
                    <a:pt x="15741" y="8740"/>
                    <a:pt x="15561" y="11747"/>
                  </a:cubicBezTo>
                  <a:cubicBezTo>
                    <a:pt x="15381" y="14755"/>
                    <a:pt x="15021" y="17033"/>
                    <a:pt x="14781" y="18400"/>
                  </a:cubicBezTo>
                  <a:cubicBezTo>
                    <a:pt x="14541" y="19767"/>
                    <a:pt x="14421" y="20223"/>
                    <a:pt x="14361" y="20223"/>
                  </a:cubicBezTo>
                  <a:cubicBezTo>
                    <a:pt x="14301" y="20223"/>
                    <a:pt x="14301" y="19767"/>
                    <a:pt x="14421" y="18947"/>
                  </a:cubicBezTo>
                  <a:cubicBezTo>
                    <a:pt x="14541" y="18127"/>
                    <a:pt x="14781" y="16942"/>
                    <a:pt x="15141" y="16122"/>
                  </a:cubicBezTo>
                  <a:cubicBezTo>
                    <a:pt x="15501" y="15302"/>
                    <a:pt x="15981" y="14846"/>
                    <a:pt x="16521" y="14618"/>
                  </a:cubicBezTo>
                  <a:cubicBezTo>
                    <a:pt x="17061" y="14390"/>
                    <a:pt x="17661" y="14390"/>
                    <a:pt x="18141" y="14618"/>
                  </a:cubicBezTo>
                  <a:cubicBezTo>
                    <a:pt x="18621" y="14846"/>
                    <a:pt x="18981" y="15302"/>
                    <a:pt x="19521" y="16486"/>
                  </a:cubicBezTo>
                  <a:cubicBezTo>
                    <a:pt x="20061" y="17671"/>
                    <a:pt x="20781" y="19585"/>
                    <a:pt x="21501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2232289" y="368559"/>
              <a:ext cx="76194" cy="148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20805" fill="norm" stroke="1" extrusionOk="0">
                  <a:moveTo>
                    <a:pt x="14424" y="2531"/>
                  </a:moveTo>
                  <a:cubicBezTo>
                    <a:pt x="12719" y="1347"/>
                    <a:pt x="11013" y="164"/>
                    <a:pt x="8740" y="16"/>
                  </a:cubicBezTo>
                  <a:cubicBezTo>
                    <a:pt x="6466" y="-132"/>
                    <a:pt x="3624" y="756"/>
                    <a:pt x="1919" y="2975"/>
                  </a:cubicBezTo>
                  <a:cubicBezTo>
                    <a:pt x="213" y="5194"/>
                    <a:pt x="-355" y="8745"/>
                    <a:pt x="213" y="11852"/>
                  </a:cubicBezTo>
                  <a:cubicBezTo>
                    <a:pt x="782" y="14958"/>
                    <a:pt x="2487" y="17621"/>
                    <a:pt x="5613" y="19249"/>
                  </a:cubicBezTo>
                  <a:cubicBezTo>
                    <a:pt x="8740" y="20876"/>
                    <a:pt x="13287" y="21468"/>
                    <a:pt x="16413" y="19841"/>
                  </a:cubicBezTo>
                  <a:cubicBezTo>
                    <a:pt x="19540" y="18213"/>
                    <a:pt x="21245" y="14367"/>
                    <a:pt x="20108" y="11112"/>
                  </a:cubicBezTo>
                  <a:cubicBezTo>
                    <a:pt x="18971" y="7857"/>
                    <a:pt x="14992" y="5194"/>
                    <a:pt x="11013" y="2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2319993" y="345299"/>
              <a:ext cx="92522" cy="225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5" h="21508" fill="norm" stroke="1" extrusionOk="0">
                  <a:moveTo>
                    <a:pt x="14998" y="4551"/>
                  </a:moveTo>
                  <a:cubicBezTo>
                    <a:pt x="14998" y="3542"/>
                    <a:pt x="14998" y="2532"/>
                    <a:pt x="14293" y="1624"/>
                  </a:cubicBezTo>
                  <a:cubicBezTo>
                    <a:pt x="13589" y="715"/>
                    <a:pt x="12180" y="-92"/>
                    <a:pt x="9598" y="9"/>
                  </a:cubicBezTo>
                  <a:cubicBezTo>
                    <a:pt x="7015" y="110"/>
                    <a:pt x="3259" y="1119"/>
                    <a:pt x="1380" y="2129"/>
                  </a:cubicBezTo>
                  <a:cubicBezTo>
                    <a:pt x="-498" y="3138"/>
                    <a:pt x="-498" y="4147"/>
                    <a:pt x="1615" y="5358"/>
                  </a:cubicBezTo>
                  <a:cubicBezTo>
                    <a:pt x="3728" y="6570"/>
                    <a:pt x="7954" y="7983"/>
                    <a:pt x="11945" y="9800"/>
                  </a:cubicBezTo>
                  <a:cubicBezTo>
                    <a:pt x="15937" y="11616"/>
                    <a:pt x="19693" y="13837"/>
                    <a:pt x="20398" y="15856"/>
                  </a:cubicBezTo>
                  <a:cubicBezTo>
                    <a:pt x="21102" y="17874"/>
                    <a:pt x="18754" y="19691"/>
                    <a:pt x="16406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2457450" y="360133"/>
              <a:ext cx="196850" cy="141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5" fill="norm" stroke="1" extrusionOk="0">
                  <a:moveTo>
                    <a:pt x="0" y="8619"/>
                  </a:moveTo>
                  <a:cubicBezTo>
                    <a:pt x="2323" y="8306"/>
                    <a:pt x="4645" y="7993"/>
                    <a:pt x="6271" y="7211"/>
                  </a:cubicBezTo>
                  <a:cubicBezTo>
                    <a:pt x="7897" y="6428"/>
                    <a:pt x="8826" y="5176"/>
                    <a:pt x="9406" y="3611"/>
                  </a:cubicBezTo>
                  <a:cubicBezTo>
                    <a:pt x="9987" y="2045"/>
                    <a:pt x="10219" y="167"/>
                    <a:pt x="9406" y="11"/>
                  </a:cubicBezTo>
                  <a:cubicBezTo>
                    <a:pt x="8594" y="-146"/>
                    <a:pt x="6735" y="1419"/>
                    <a:pt x="5226" y="4237"/>
                  </a:cubicBezTo>
                  <a:cubicBezTo>
                    <a:pt x="3716" y="7054"/>
                    <a:pt x="2555" y="11124"/>
                    <a:pt x="1974" y="14411"/>
                  </a:cubicBezTo>
                  <a:cubicBezTo>
                    <a:pt x="1394" y="17697"/>
                    <a:pt x="1394" y="20202"/>
                    <a:pt x="4761" y="20828"/>
                  </a:cubicBezTo>
                  <a:cubicBezTo>
                    <a:pt x="8129" y="21454"/>
                    <a:pt x="14865" y="20202"/>
                    <a:pt x="21600" y="189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3102239" y="335864"/>
              <a:ext cx="172900" cy="173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389" fill="norm" stroke="1" extrusionOk="0">
                  <a:moveTo>
                    <a:pt x="4210" y="0"/>
                  </a:moveTo>
                  <a:cubicBezTo>
                    <a:pt x="2925" y="3904"/>
                    <a:pt x="1639" y="7807"/>
                    <a:pt x="868" y="10930"/>
                  </a:cubicBezTo>
                  <a:cubicBezTo>
                    <a:pt x="96" y="14053"/>
                    <a:pt x="-161" y="16395"/>
                    <a:pt x="96" y="18087"/>
                  </a:cubicBezTo>
                  <a:cubicBezTo>
                    <a:pt x="353" y="19778"/>
                    <a:pt x="1125" y="20819"/>
                    <a:pt x="2153" y="21210"/>
                  </a:cubicBezTo>
                  <a:cubicBezTo>
                    <a:pt x="3182" y="21600"/>
                    <a:pt x="4468" y="21340"/>
                    <a:pt x="5368" y="20559"/>
                  </a:cubicBezTo>
                  <a:cubicBezTo>
                    <a:pt x="6268" y="19778"/>
                    <a:pt x="6782" y="18477"/>
                    <a:pt x="7682" y="17827"/>
                  </a:cubicBezTo>
                  <a:cubicBezTo>
                    <a:pt x="8582" y="17176"/>
                    <a:pt x="9868" y="17176"/>
                    <a:pt x="11025" y="17696"/>
                  </a:cubicBezTo>
                  <a:cubicBezTo>
                    <a:pt x="12182" y="18217"/>
                    <a:pt x="13210" y="19258"/>
                    <a:pt x="15010" y="18998"/>
                  </a:cubicBezTo>
                  <a:cubicBezTo>
                    <a:pt x="16810" y="18737"/>
                    <a:pt x="19382" y="17176"/>
                    <a:pt x="20410" y="14313"/>
                  </a:cubicBezTo>
                  <a:cubicBezTo>
                    <a:pt x="21439" y="11451"/>
                    <a:pt x="20925" y="7287"/>
                    <a:pt x="20410" y="31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3334175" y="114854"/>
              <a:ext cx="107525" cy="369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03" fill="norm" stroke="1" extrusionOk="0">
                  <a:moveTo>
                    <a:pt x="1186" y="2491"/>
                  </a:moveTo>
                  <a:cubicBezTo>
                    <a:pt x="1609" y="1392"/>
                    <a:pt x="2033" y="294"/>
                    <a:pt x="2033" y="50"/>
                  </a:cubicBezTo>
                  <a:cubicBezTo>
                    <a:pt x="2033" y="-194"/>
                    <a:pt x="1609" y="416"/>
                    <a:pt x="1821" y="2552"/>
                  </a:cubicBezTo>
                  <a:cubicBezTo>
                    <a:pt x="2033" y="4687"/>
                    <a:pt x="2880" y="8348"/>
                    <a:pt x="3303" y="11399"/>
                  </a:cubicBezTo>
                  <a:cubicBezTo>
                    <a:pt x="3727" y="14450"/>
                    <a:pt x="3727" y="16891"/>
                    <a:pt x="3303" y="18416"/>
                  </a:cubicBezTo>
                  <a:cubicBezTo>
                    <a:pt x="2880" y="19942"/>
                    <a:pt x="2033" y="20552"/>
                    <a:pt x="1397" y="20491"/>
                  </a:cubicBezTo>
                  <a:cubicBezTo>
                    <a:pt x="762" y="20430"/>
                    <a:pt x="339" y="19698"/>
                    <a:pt x="127" y="18843"/>
                  </a:cubicBezTo>
                  <a:cubicBezTo>
                    <a:pt x="-85" y="17989"/>
                    <a:pt x="-85" y="17013"/>
                    <a:pt x="550" y="16159"/>
                  </a:cubicBezTo>
                  <a:cubicBezTo>
                    <a:pt x="1186" y="15304"/>
                    <a:pt x="2456" y="14572"/>
                    <a:pt x="4150" y="14206"/>
                  </a:cubicBezTo>
                  <a:cubicBezTo>
                    <a:pt x="5844" y="13840"/>
                    <a:pt x="7962" y="13840"/>
                    <a:pt x="9656" y="14328"/>
                  </a:cubicBezTo>
                  <a:cubicBezTo>
                    <a:pt x="11350" y="14816"/>
                    <a:pt x="12621" y="15792"/>
                    <a:pt x="13256" y="16769"/>
                  </a:cubicBezTo>
                  <a:cubicBezTo>
                    <a:pt x="13891" y="17745"/>
                    <a:pt x="13891" y="18721"/>
                    <a:pt x="14103" y="19514"/>
                  </a:cubicBezTo>
                  <a:cubicBezTo>
                    <a:pt x="14315" y="20308"/>
                    <a:pt x="14739" y="20918"/>
                    <a:pt x="16009" y="21162"/>
                  </a:cubicBezTo>
                  <a:cubicBezTo>
                    <a:pt x="17280" y="21406"/>
                    <a:pt x="19397" y="21284"/>
                    <a:pt x="21515" y="211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3478579" y="365885"/>
              <a:ext cx="75061" cy="139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0969" fill="norm" stroke="1" extrusionOk="0">
                  <a:moveTo>
                    <a:pt x="9094" y="5024"/>
                  </a:moveTo>
                  <a:cubicBezTo>
                    <a:pt x="9094" y="3436"/>
                    <a:pt x="9094" y="1848"/>
                    <a:pt x="7926" y="1689"/>
                  </a:cubicBezTo>
                  <a:cubicBezTo>
                    <a:pt x="6758" y="1530"/>
                    <a:pt x="4423" y="2800"/>
                    <a:pt x="2672" y="5659"/>
                  </a:cubicBezTo>
                  <a:cubicBezTo>
                    <a:pt x="921" y="8518"/>
                    <a:pt x="-247" y="12965"/>
                    <a:pt x="45" y="15824"/>
                  </a:cubicBezTo>
                  <a:cubicBezTo>
                    <a:pt x="337" y="18683"/>
                    <a:pt x="2088" y="19953"/>
                    <a:pt x="4423" y="20589"/>
                  </a:cubicBezTo>
                  <a:cubicBezTo>
                    <a:pt x="6758" y="21224"/>
                    <a:pt x="9677" y="21224"/>
                    <a:pt x="12888" y="19318"/>
                  </a:cubicBezTo>
                  <a:cubicBezTo>
                    <a:pt x="16099" y="17412"/>
                    <a:pt x="19602" y="13600"/>
                    <a:pt x="20477" y="9948"/>
                  </a:cubicBezTo>
                  <a:cubicBezTo>
                    <a:pt x="21353" y="6295"/>
                    <a:pt x="19602" y="2800"/>
                    <a:pt x="16391" y="1212"/>
                  </a:cubicBezTo>
                  <a:cubicBezTo>
                    <a:pt x="13180" y="-376"/>
                    <a:pt x="8510" y="-58"/>
                    <a:pt x="3839" y="2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3931153" y="126314"/>
              <a:ext cx="297947" cy="421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8635" y="0"/>
                  </a:moveTo>
                  <a:cubicBezTo>
                    <a:pt x="8787" y="2714"/>
                    <a:pt x="8939" y="5427"/>
                    <a:pt x="8635" y="8575"/>
                  </a:cubicBezTo>
                  <a:cubicBezTo>
                    <a:pt x="8330" y="11723"/>
                    <a:pt x="7570" y="15305"/>
                    <a:pt x="7189" y="17367"/>
                  </a:cubicBezTo>
                  <a:cubicBezTo>
                    <a:pt x="6809" y="19429"/>
                    <a:pt x="6809" y="19972"/>
                    <a:pt x="6885" y="20515"/>
                  </a:cubicBezTo>
                  <a:cubicBezTo>
                    <a:pt x="6961" y="21057"/>
                    <a:pt x="7113" y="21600"/>
                    <a:pt x="7494" y="21600"/>
                  </a:cubicBezTo>
                  <a:cubicBezTo>
                    <a:pt x="7874" y="21600"/>
                    <a:pt x="8482" y="21057"/>
                    <a:pt x="8635" y="19972"/>
                  </a:cubicBezTo>
                  <a:cubicBezTo>
                    <a:pt x="8787" y="18886"/>
                    <a:pt x="8482" y="17258"/>
                    <a:pt x="7189" y="16119"/>
                  </a:cubicBezTo>
                  <a:cubicBezTo>
                    <a:pt x="5897" y="14979"/>
                    <a:pt x="3615" y="14328"/>
                    <a:pt x="2094" y="14056"/>
                  </a:cubicBezTo>
                  <a:cubicBezTo>
                    <a:pt x="573" y="13785"/>
                    <a:pt x="-188" y="13893"/>
                    <a:pt x="40" y="13948"/>
                  </a:cubicBezTo>
                  <a:cubicBezTo>
                    <a:pt x="268" y="14002"/>
                    <a:pt x="1485" y="14002"/>
                    <a:pt x="4299" y="13731"/>
                  </a:cubicBezTo>
                  <a:cubicBezTo>
                    <a:pt x="7113" y="13459"/>
                    <a:pt x="11525" y="12917"/>
                    <a:pt x="14111" y="12537"/>
                  </a:cubicBezTo>
                  <a:cubicBezTo>
                    <a:pt x="16697" y="12157"/>
                    <a:pt x="17457" y="11940"/>
                    <a:pt x="17305" y="11831"/>
                  </a:cubicBezTo>
                  <a:cubicBezTo>
                    <a:pt x="17153" y="11723"/>
                    <a:pt x="16088" y="11723"/>
                    <a:pt x="14947" y="12103"/>
                  </a:cubicBezTo>
                  <a:cubicBezTo>
                    <a:pt x="13806" y="12482"/>
                    <a:pt x="12589" y="13242"/>
                    <a:pt x="11905" y="14273"/>
                  </a:cubicBezTo>
                  <a:cubicBezTo>
                    <a:pt x="11220" y="15305"/>
                    <a:pt x="11068" y="16607"/>
                    <a:pt x="11297" y="17475"/>
                  </a:cubicBezTo>
                  <a:cubicBezTo>
                    <a:pt x="11525" y="18344"/>
                    <a:pt x="12133" y="18778"/>
                    <a:pt x="12818" y="18886"/>
                  </a:cubicBezTo>
                  <a:cubicBezTo>
                    <a:pt x="13502" y="18995"/>
                    <a:pt x="14263" y="18778"/>
                    <a:pt x="14947" y="18235"/>
                  </a:cubicBezTo>
                  <a:cubicBezTo>
                    <a:pt x="15632" y="17692"/>
                    <a:pt x="16240" y="16824"/>
                    <a:pt x="16773" y="16173"/>
                  </a:cubicBezTo>
                  <a:cubicBezTo>
                    <a:pt x="17305" y="15522"/>
                    <a:pt x="17761" y="15087"/>
                    <a:pt x="18142" y="15142"/>
                  </a:cubicBezTo>
                  <a:cubicBezTo>
                    <a:pt x="18522" y="15196"/>
                    <a:pt x="18826" y="15739"/>
                    <a:pt x="19358" y="15956"/>
                  </a:cubicBezTo>
                  <a:cubicBezTo>
                    <a:pt x="19891" y="16173"/>
                    <a:pt x="20651" y="16064"/>
                    <a:pt x="21412" y="159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4282016" y="107264"/>
              <a:ext cx="23285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27" y="0"/>
                  </a:moveTo>
                  <a:cubicBezTo>
                    <a:pt x="1964" y="3051"/>
                    <a:pt x="0" y="6102"/>
                    <a:pt x="0" y="9397"/>
                  </a:cubicBezTo>
                  <a:cubicBezTo>
                    <a:pt x="0" y="12692"/>
                    <a:pt x="1964" y="16231"/>
                    <a:pt x="5891" y="18305"/>
                  </a:cubicBezTo>
                  <a:cubicBezTo>
                    <a:pt x="9818" y="20380"/>
                    <a:pt x="15709" y="2099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4291383" y="272364"/>
              <a:ext cx="102817" cy="174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81" fill="norm" stroke="1" extrusionOk="0">
                  <a:moveTo>
                    <a:pt x="12155" y="0"/>
                  </a:moveTo>
                  <a:cubicBezTo>
                    <a:pt x="8628" y="2082"/>
                    <a:pt x="5102" y="4164"/>
                    <a:pt x="2898" y="7417"/>
                  </a:cubicBezTo>
                  <a:cubicBezTo>
                    <a:pt x="694" y="10670"/>
                    <a:pt x="-188" y="15094"/>
                    <a:pt x="32" y="17827"/>
                  </a:cubicBezTo>
                  <a:cubicBezTo>
                    <a:pt x="253" y="20559"/>
                    <a:pt x="1575" y="21600"/>
                    <a:pt x="5322" y="21470"/>
                  </a:cubicBezTo>
                  <a:cubicBezTo>
                    <a:pt x="9069" y="21340"/>
                    <a:pt x="15241" y="20039"/>
                    <a:pt x="21412" y="187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4391454" y="286791"/>
              <a:ext cx="212296" cy="1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166" fill="norm" stroke="1" extrusionOk="0">
                  <a:moveTo>
                    <a:pt x="3451" y="8582"/>
                  </a:moveTo>
                  <a:cubicBezTo>
                    <a:pt x="4510" y="8582"/>
                    <a:pt x="5568" y="8582"/>
                    <a:pt x="6521" y="7649"/>
                  </a:cubicBezTo>
                  <a:cubicBezTo>
                    <a:pt x="7474" y="6715"/>
                    <a:pt x="8321" y="4849"/>
                    <a:pt x="8745" y="3249"/>
                  </a:cubicBezTo>
                  <a:cubicBezTo>
                    <a:pt x="9168" y="1649"/>
                    <a:pt x="9168" y="315"/>
                    <a:pt x="8533" y="49"/>
                  </a:cubicBezTo>
                  <a:cubicBezTo>
                    <a:pt x="7898" y="-218"/>
                    <a:pt x="6627" y="582"/>
                    <a:pt x="5039" y="2982"/>
                  </a:cubicBezTo>
                  <a:cubicBezTo>
                    <a:pt x="3451" y="5382"/>
                    <a:pt x="1545" y="9382"/>
                    <a:pt x="592" y="12449"/>
                  </a:cubicBezTo>
                  <a:cubicBezTo>
                    <a:pt x="-361" y="15515"/>
                    <a:pt x="-361" y="17649"/>
                    <a:pt x="2074" y="19115"/>
                  </a:cubicBezTo>
                  <a:cubicBezTo>
                    <a:pt x="4510" y="20582"/>
                    <a:pt x="9380" y="21382"/>
                    <a:pt x="12980" y="21115"/>
                  </a:cubicBezTo>
                  <a:cubicBezTo>
                    <a:pt x="16580" y="20849"/>
                    <a:pt x="18910" y="19515"/>
                    <a:pt x="21239" y="18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5010150" y="157897"/>
              <a:ext cx="139700" cy="327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7" fill="norm" stroke="1" extrusionOk="0">
                  <a:moveTo>
                    <a:pt x="21600" y="3271"/>
                  </a:moveTo>
                  <a:cubicBezTo>
                    <a:pt x="21273" y="2592"/>
                    <a:pt x="20945" y="1912"/>
                    <a:pt x="19145" y="1165"/>
                  </a:cubicBezTo>
                  <a:cubicBezTo>
                    <a:pt x="17345" y="418"/>
                    <a:pt x="14073" y="-397"/>
                    <a:pt x="10964" y="214"/>
                  </a:cubicBezTo>
                  <a:cubicBezTo>
                    <a:pt x="7855" y="826"/>
                    <a:pt x="4909" y="2863"/>
                    <a:pt x="3600" y="4629"/>
                  </a:cubicBezTo>
                  <a:cubicBezTo>
                    <a:pt x="2291" y="6395"/>
                    <a:pt x="2618" y="7890"/>
                    <a:pt x="5400" y="9520"/>
                  </a:cubicBezTo>
                  <a:cubicBezTo>
                    <a:pt x="8182" y="11150"/>
                    <a:pt x="13418" y="12916"/>
                    <a:pt x="16691" y="14478"/>
                  </a:cubicBezTo>
                  <a:cubicBezTo>
                    <a:pt x="19964" y="16041"/>
                    <a:pt x="21273" y="17399"/>
                    <a:pt x="21109" y="18554"/>
                  </a:cubicBezTo>
                  <a:cubicBezTo>
                    <a:pt x="20945" y="19709"/>
                    <a:pt x="19309" y="20660"/>
                    <a:pt x="16200" y="20931"/>
                  </a:cubicBezTo>
                  <a:cubicBezTo>
                    <a:pt x="13091" y="21203"/>
                    <a:pt x="8509" y="20795"/>
                    <a:pt x="5564" y="20116"/>
                  </a:cubicBezTo>
                  <a:cubicBezTo>
                    <a:pt x="2618" y="19437"/>
                    <a:pt x="1309" y="18486"/>
                    <a:pt x="0" y="17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5016500" y="158064"/>
              <a:ext cx="2286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8720"/>
                    <a:pt x="1200" y="15840"/>
                    <a:pt x="4800" y="12240"/>
                  </a:cubicBezTo>
                  <a:cubicBezTo>
                    <a:pt x="8400" y="8640"/>
                    <a:pt x="15000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5312833" y="139014"/>
              <a:ext cx="121588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600" fill="norm" stroke="1" extrusionOk="0">
                  <a:moveTo>
                    <a:pt x="8054" y="0"/>
                  </a:moveTo>
                  <a:cubicBezTo>
                    <a:pt x="5492" y="3352"/>
                    <a:pt x="2929" y="6703"/>
                    <a:pt x="1465" y="9000"/>
                  </a:cubicBezTo>
                  <a:cubicBezTo>
                    <a:pt x="0" y="11297"/>
                    <a:pt x="-366" y="12538"/>
                    <a:pt x="366" y="13034"/>
                  </a:cubicBezTo>
                  <a:cubicBezTo>
                    <a:pt x="1098" y="13531"/>
                    <a:pt x="2929" y="13283"/>
                    <a:pt x="5675" y="12848"/>
                  </a:cubicBezTo>
                  <a:cubicBezTo>
                    <a:pt x="8420" y="12414"/>
                    <a:pt x="12081" y="11793"/>
                    <a:pt x="14827" y="11359"/>
                  </a:cubicBezTo>
                  <a:cubicBezTo>
                    <a:pt x="17573" y="10924"/>
                    <a:pt x="19403" y="10676"/>
                    <a:pt x="20319" y="10986"/>
                  </a:cubicBezTo>
                  <a:cubicBezTo>
                    <a:pt x="21234" y="11297"/>
                    <a:pt x="21234" y="12166"/>
                    <a:pt x="20502" y="13841"/>
                  </a:cubicBezTo>
                  <a:cubicBezTo>
                    <a:pt x="19770" y="15517"/>
                    <a:pt x="18305" y="18000"/>
                    <a:pt x="17939" y="19428"/>
                  </a:cubicBezTo>
                  <a:cubicBezTo>
                    <a:pt x="17573" y="20855"/>
                    <a:pt x="18305" y="21228"/>
                    <a:pt x="1903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5524500" y="126314"/>
              <a:ext cx="11430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800" y="0"/>
                  </a:moveTo>
                  <a:cubicBezTo>
                    <a:pt x="3200" y="2439"/>
                    <a:pt x="1600" y="4877"/>
                    <a:pt x="800" y="6503"/>
                  </a:cubicBezTo>
                  <a:cubicBezTo>
                    <a:pt x="0" y="8129"/>
                    <a:pt x="0" y="8942"/>
                    <a:pt x="0" y="9755"/>
                  </a:cubicBezTo>
                  <a:cubicBezTo>
                    <a:pt x="0" y="10568"/>
                    <a:pt x="0" y="11381"/>
                    <a:pt x="800" y="11961"/>
                  </a:cubicBezTo>
                  <a:cubicBezTo>
                    <a:pt x="1600" y="12542"/>
                    <a:pt x="3200" y="12890"/>
                    <a:pt x="4800" y="12832"/>
                  </a:cubicBezTo>
                  <a:cubicBezTo>
                    <a:pt x="6400" y="12774"/>
                    <a:pt x="8000" y="12310"/>
                    <a:pt x="9600" y="11787"/>
                  </a:cubicBezTo>
                  <a:cubicBezTo>
                    <a:pt x="11200" y="11265"/>
                    <a:pt x="12800" y="10684"/>
                    <a:pt x="14600" y="10045"/>
                  </a:cubicBezTo>
                  <a:cubicBezTo>
                    <a:pt x="16400" y="9406"/>
                    <a:pt x="18400" y="8710"/>
                    <a:pt x="19400" y="8652"/>
                  </a:cubicBezTo>
                  <a:cubicBezTo>
                    <a:pt x="20400" y="8594"/>
                    <a:pt x="20400" y="9174"/>
                    <a:pt x="20200" y="10800"/>
                  </a:cubicBezTo>
                  <a:cubicBezTo>
                    <a:pt x="20000" y="12426"/>
                    <a:pt x="19600" y="15097"/>
                    <a:pt x="19800" y="17071"/>
                  </a:cubicBezTo>
                  <a:cubicBezTo>
                    <a:pt x="20000" y="19045"/>
                    <a:pt x="20800" y="2032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6065572" y="139018"/>
              <a:ext cx="563828" cy="326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240" fill="norm" stroke="1" extrusionOk="0">
                  <a:moveTo>
                    <a:pt x="6745" y="11969"/>
                  </a:moveTo>
                  <a:cubicBezTo>
                    <a:pt x="6340" y="10456"/>
                    <a:pt x="5936" y="8942"/>
                    <a:pt x="5531" y="8048"/>
                  </a:cubicBezTo>
                  <a:cubicBezTo>
                    <a:pt x="5127" y="7154"/>
                    <a:pt x="4722" y="6879"/>
                    <a:pt x="3994" y="7566"/>
                  </a:cubicBezTo>
                  <a:cubicBezTo>
                    <a:pt x="3266" y="8254"/>
                    <a:pt x="2214" y="9905"/>
                    <a:pt x="1486" y="11831"/>
                  </a:cubicBezTo>
                  <a:cubicBezTo>
                    <a:pt x="758" y="13758"/>
                    <a:pt x="353" y="15959"/>
                    <a:pt x="151" y="17403"/>
                  </a:cubicBezTo>
                  <a:cubicBezTo>
                    <a:pt x="-51" y="18848"/>
                    <a:pt x="-51" y="19536"/>
                    <a:pt x="151" y="19949"/>
                  </a:cubicBezTo>
                  <a:cubicBezTo>
                    <a:pt x="353" y="20361"/>
                    <a:pt x="758" y="20499"/>
                    <a:pt x="1446" y="19605"/>
                  </a:cubicBezTo>
                  <a:cubicBezTo>
                    <a:pt x="2133" y="18710"/>
                    <a:pt x="3104" y="16784"/>
                    <a:pt x="3711" y="15477"/>
                  </a:cubicBezTo>
                  <a:cubicBezTo>
                    <a:pt x="4318" y="14170"/>
                    <a:pt x="4560" y="13482"/>
                    <a:pt x="4722" y="13551"/>
                  </a:cubicBezTo>
                  <a:cubicBezTo>
                    <a:pt x="4884" y="13620"/>
                    <a:pt x="4965" y="14445"/>
                    <a:pt x="5005" y="15477"/>
                  </a:cubicBezTo>
                  <a:cubicBezTo>
                    <a:pt x="5046" y="16509"/>
                    <a:pt x="5046" y="17747"/>
                    <a:pt x="5248" y="18573"/>
                  </a:cubicBezTo>
                  <a:cubicBezTo>
                    <a:pt x="5450" y="19398"/>
                    <a:pt x="5855" y="19811"/>
                    <a:pt x="6664" y="18435"/>
                  </a:cubicBezTo>
                  <a:cubicBezTo>
                    <a:pt x="7473" y="17059"/>
                    <a:pt x="8686" y="13895"/>
                    <a:pt x="9333" y="10800"/>
                  </a:cubicBezTo>
                  <a:cubicBezTo>
                    <a:pt x="9980" y="7704"/>
                    <a:pt x="10061" y="4677"/>
                    <a:pt x="9980" y="2820"/>
                  </a:cubicBezTo>
                  <a:cubicBezTo>
                    <a:pt x="9900" y="963"/>
                    <a:pt x="9657" y="275"/>
                    <a:pt x="9252" y="68"/>
                  </a:cubicBezTo>
                  <a:cubicBezTo>
                    <a:pt x="8848" y="-138"/>
                    <a:pt x="8282" y="137"/>
                    <a:pt x="8039" y="687"/>
                  </a:cubicBezTo>
                  <a:cubicBezTo>
                    <a:pt x="7796" y="1238"/>
                    <a:pt x="7877" y="2063"/>
                    <a:pt x="8322" y="2751"/>
                  </a:cubicBezTo>
                  <a:cubicBezTo>
                    <a:pt x="8767" y="3439"/>
                    <a:pt x="9576" y="3989"/>
                    <a:pt x="10304" y="4402"/>
                  </a:cubicBezTo>
                  <a:cubicBezTo>
                    <a:pt x="11032" y="4815"/>
                    <a:pt x="11679" y="5090"/>
                    <a:pt x="12003" y="6259"/>
                  </a:cubicBezTo>
                  <a:cubicBezTo>
                    <a:pt x="12327" y="7429"/>
                    <a:pt x="12327" y="9493"/>
                    <a:pt x="12165" y="11281"/>
                  </a:cubicBezTo>
                  <a:cubicBezTo>
                    <a:pt x="12003" y="13070"/>
                    <a:pt x="11679" y="14583"/>
                    <a:pt x="11518" y="15752"/>
                  </a:cubicBezTo>
                  <a:cubicBezTo>
                    <a:pt x="11356" y="16922"/>
                    <a:pt x="11356" y="17747"/>
                    <a:pt x="11558" y="18229"/>
                  </a:cubicBezTo>
                  <a:cubicBezTo>
                    <a:pt x="11760" y="18710"/>
                    <a:pt x="12165" y="18848"/>
                    <a:pt x="12812" y="18366"/>
                  </a:cubicBezTo>
                  <a:cubicBezTo>
                    <a:pt x="13459" y="17885"/>
                    <a:pt x="14349" y="16784"/>
                    <a:pt x="15118" y="15615"/>
                  </a:cubicBezTo>
                  <a:cubicBezTo>
                    <a:pt x="15886" y="14445"/>
                    <a:pt x="16533" y="13207"/>
                    <a:pt x="16938" y="11969"/>
                  </a:cubicBezTo>
                  <a:cubicBezTo>
                    <a:pt x="17342" y="10731"/>
                    <a:pt x="17504" y="9493"/>
                    <a:pt x="17302" y="9424"/>
                  </a:cubicBezTo>
                  <a:cubicBezTo>
                    <a:pt x="17100" y="9355"/>
                    <a:pt x="16533" y="10456"/>
                    <a:pt x="16048" y="11900"/>
                  </a:cubicBezTo>
                  <a:cubicBezTo>
                    <a:pt x="15562" y="13345"/>
                    <a:pt x="15158" y="15133"/>
                    <a:pt x="15077" y="16647"/>
                  </a:cubicBezTo>
                  <a:cubicBezTo>
                    <a:pt x="14996" y="18160"/>
                    <a:pt x="15239" y="19398"/>
                    <a:pt x="15805" y="20224"/>
                  </a:cubicBezTo>
                  <a:cubicBezTo>
                    <a:pt x="16371" y="21049"/>
                    <a:pt x="17261" y="21462"/>
                    <a:pt x="18273" y="21118"/>
                  </a:cubicBezTo>
                  <a:cubicBezTo>
                    <a:pt x="19284" y="20774"/>
                    <a:pt x="20416" y="19673"/>
                    <a:pt x="21549" y="185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6991775" y="18364"/>
              <a:ext cx="82126" cy="45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15" fill="norm" stroke="1" extrusionOk="0">
                  <a:moveTo>
                    <a:pt x="21489" y="0"/>
                  </a:moveTo>
                  <a:cubicBezTo>
                    <a:pt x="14843" y="3600"/>
                    <a:pt x="8197" y="7200"/>
                    <a:pt x="4597" y="10150"/>
                  </a:cubicBezTo>
                  <a:cubicBezTo>
                    <a:pt x="997" y="13100"/>
                    <a:pt x="443" y="15400"/>
                    <a:pt x="166" y="17000"/>
                  </a:cubicBezTo>
                  <a:cubicBezTo>
                    <a:pt x="-111" y="18600"/>
                    <a:pt x="-111" y="19500"/>
                    <a:pt x="720" y="20150"/>
                  </a:cubicBezTo>
                  <a:cubicBezTo>
                    <a:pt x="1551" y="20800"/>
                    <a:pt x="3212" y="21200"/>
                    <a:pt x="5427" y="21400"/>
                  </a:cubicBezTo>
                  <a:cubicBezTo>
                    <a:pt x="7643" y="21600"/>
                    <a:pt x="10412" y="21600"/>
                    <a:pt x="13181" y="20900"/>
                  </a:cubicBezTo>
                  <a:cubicBezTo>
                    <a:pt x="15951" y="20200"/>
                    <a:pt x="18720" y="18800"/>
                    <a:pt x="19274" y="17550"/>
                  </a:cubicBezTo>
                  <a:cubicBezTo>
                    <a:pt x="19827" y="16300"/>
                    <a:pt x="18166" y="15200"/>
                    <a:pt x="16227" y="14500"/>
                  </a:cubicBezTo>
                  <a:cubicBezTo>
                    <a:pt x="14289" y="13800"/>
                    <a:pt x="12074" y="13500"/>
                    <a:pt x="9027" y="13300"/>
                  </a:cubicBezTo>
                  <a:cubicBezTo>
                    <a:pt x="5981" y="13100"/>
                    <a:pt x="2104" y="13000"/>
                    <a:pt x="1274" y="13100"/>
                  </a:cubicBezTo>
                  <a:cubicBezTo>
                    <a:pt x="443" y="13200"/>
                    <a:pt x="2658" y="13500"/>
                    <a:pt x="5704" y="13650"/>
                  </a:cubicBezTo>
                  <a:cubicBezTo>
                    <a:pt x="8751" y="13800"/>
                    <a:pt x="12627" y="13800"/>
                    <a:pt x="16504" y="13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7136243" y="28759"/>
              <a:ext cx="356758" cy="427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292" fill="norm" stroke="1" extrusionOk="0">
                  <a:moveTo>
                    <a:pt x="1975" y="14023"/>
                  </a:moveTo>
                  <a:cubicBezTo>
                    <a:pt x="2864" y="12970"/>
                    <a:pt x="3754" y="11916"/>
                    <a:pt x="4199" y="11073"/>
                  </a:cubicBezTo>
                  <a:cubicBezTo>
                    <a:pt x="4643" y="10230"/>
                    <a:pt x="4643" y="9598"/>
                    <a:pt x="4326" y="9335"/>
                  </a:cubicBezTo>
                  <a:cubicBezTo>
                    <a:pt x="4008" y="9071"/>
                    <a:pt x="3373" y="9177"/>
                    <a:pt x="2610" y="9809"/>
                  </a:cubicBezTo>
                  <a:cubicBezTo>
                    <a:pt x="1848" y="10441"/>
                    <a:pt x="959" y="11600"/>
                    <a:pt x="450" y="13497"/>
                  </a:cubicBezTo>
                  <a:cubicBezTo>
                    <a:pt x="-58" y="15393"/>
                    <a:pt x="-185" y="18027"/>
                    <a:pt x="323" y="19502"/>
                  </a:cubicBezTo>
                  <a:cubicBezTo>
                    <a:pt x="831" y="20978"/>
                    <a:pt x="1975" y="21294"/>
                    <a:pt x="3500" y="20609"/>
                  </a:cubicBezTo>
                  <a:cubicBezTo>
                    <a:pt x="5024" y="19924"/>
                    <a:pt x="6930" y="18238"/>
                    <a:pt x="8455" y="15762"/>
                  </a:cubicBezTo>
                  <a:cubicBezTo>
                    <a:pt x="9980" y="13286"/>
                    <a:pt x="11123" y="10019"/>
                    <a:pt x="11886" y="7649"/>
                  </a:cubicBezTo>
                  <a:cubicBezTo>
                    <a:pt x="12648" y="5278"/>
                    <a:pt x="13029" y="3803"/>
                    <a:pt x="13220" y="2591"/>
                  </a:cubicBezTo>
                  <a:cubicBezTo>
                    <a:pt x="13410" y="1379"/>
                    <a:pt x="13410" y="431"/>
                    <a:pt x="13093" y="115"/>
                  </a:cubicBezTo>
                  <a:cubicBezTo>
                    <a:pt x="12775" y="-201"/>
                    <a:pt x="12140" y="115"/>
                    <a:pt x="11441" y="1327"/>
                  </a:cubicBezTo>
                  <a:cubicBezTo>
                    <a:pt x="10742" y="2539"/>
                    <a:pt x="9980" y="4646"/>
                    <a:pt x="9599" y="7333"/>
                  </a:cubicBezTo>
                  <a:cubicBezTo>
                    <a:pt x="9217" y="10019"/>
                    <a:pt x="9217" y="13286"/>
                    <a:pt x="9281" y="15288"/>
                  </a:cubicBezTo>
                  <a:cubicBezTo>
                    <a:pt x="9344" y="17290"/>
                    <a:pt x="9471" y="18027"/>
                    <a:pt x="9789" y="18554"/>
                  </a:cubicBezTo>
                  <a:cubicBezTo>
                    <a:pt x="10107" y="19081"/>
                    <a:pt x="10615" y="19397"/>
                    <a:pt x="11504" y="19292"/>
                  </a:cubicBezTo>
                  <a:cubicBezTo>
                    <a:pt x="12394" y="19186"/>
                    <a:pt x="13664" y="18659"/>
                    <a:pt x="14999" y="16816"/>
                  </a:cubicBezTo>
                  <a:cubicBezTo>
                    <a:pt x="16333" y="14972"/>
                    <a:pt x="17730" y="11811"/>
                    <a:pt x="18683" y="9071"/>
                  </a:cubicBezTo>
                  <a:cubicBezTo>
                    <a:pt x="19636" y="6332"/>
                    <a:pt x="20144" y="4014"/>
                    <a:pt x="20399" y="2539"/>
                  </a:cubicBezTo>
                  <a:cubicBezTo>
                    <a:pt x="20653" y="1063"/>
                    <a:pt x="20653" y="431"/>
                    <a:pt x="20399" y="326"/>
                  </a:cubicBezTo>
                  <a:cubicBezTo>
                    <a:pt x="20144" y="220"/>
                    <a:pt x="19636" y="642"/>
                    <a:pt x="18937" y="2486"/>
                  </a:cubicBezTo>
                  <a:cubicBezTo>
                    <a:pt x="18239" y="4330"/>
                    <a:pt x="17349" y="7596"/>
                    <a:pt x="16841" y="10757"/>
                  </a:cubicBezTo>
                  <a:cubicBezTo>
                    <a:pt x="16333" y="13918"/>
                    <a:pt x="16206" y="16974"/>
                    <a:pt x="16333" y="18765"/>
                  </a:cubicBezTo>
                  <a:cubicBezTo>
                    <a:pt x="16460" y="20556"/>
                    <a:pt x="16841" y="21083"/>
                    <a:pt x="17349" y="21241"/>
                  </a:cubicBezTo>
                  <a:cubicBezTo>
                    <a:pt x="17857" y="21399"/>
                    <a:pt x="18493" y="21188"/>
                    <a:pt x="19191" y="20661"/>
                  </a:cubicBezTo>
                  <a:cubicBezTo>
                    <a:pt x="19890" y="20135"/>
                    <a:pt x="20653" y="19292"/>
                    <a:pt x="21415" y="18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7264400" y="164414"/>
              <a:ext cx="2222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97" y="7200"/>
                    <a:pt x="6994" y="14400"/>
                    <a:pt x="10594" y="18000"/>
                  </a:cubicBezTo>
                  <a:cubicBezTo>
                    <a:pt x="14194" y="21600"/>
                    <a:pt x="17897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7505700" y="194352"/>
              <a:ext cx="120650" cy="22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1" fill="norm" stroke="1" extrusionOk="0">
                  <a:moveTo>
                    <a:pt x="0" y="6834"/>
                  </a:moveTo>
                  <a:cubicBezTo>
                    <a:pt x="4926" y="5421"/>
                    <a:pt x="9853" y="4008"/>
                    <a:pt x="12884" y="2797"/>
                  </a:cubicBezTo>
                  <a:cubicBezTo>
                    <a:pt x="15916" y="1586"/>
                    <a:pt x="17053" y="576"/>
                    <a:pt x="16674" y="173"/>
                  </a:cubicBezTo>
                  <a:cubicBezTo>
                    <a:pt x="16295" y="-231"/>
                    <a:pt x="14400" y="-29"/>
                    <a:pt x="11747" y="1889"/>
                  </a:cubicBezTo>
                  <a:cubicBezTo>
                    <a:pt x="9095" y="3806"/>
                    <a:pt x="5684" y="7440"/>
                    <a:pt x="4168" y="10771"/>
                  </a:cubicBezTo>
                  <a:cubicBezTo>
                    <a:pt x="2653" y="14102"/>
                    <a:pt x="3032" y="17130"/>
                    <a:pt x="4926" y="18947"/>
                  </a:cubicBezTo>
                  <a:cubicBezTo>
                    <a:pt x="6821" y="20763"/>
                    <a:pt x="10232" y="21369"/>
                    <a:pt x="13263" y="21066"/>
                  </a:cubicBezTo>
                  <a:cubicBezTo>
                    <a:pt x="16295" y="20763"/>
                    <a:pt x="18947" y="19552"/>
                    <a:pt x="21600" y="18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7683499" y="189814"/>
              <a:ext cx="152401" cy="183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2979"/>
                  </a:moveTo>
                  <a:cubicBezTo>
                    <a:pt x="2100" y="6703"/>
                    <a:pt x="4200" y="10428"/>
                    <a:pt x="5550" y="12910"/>
                  </a:cubicBezTo>
                  <a:cubicBezTo>
                    <a:pt x="6900" y="15393"/>
                    <a:pt x="7500" y="16634"/>
                    <a:pt x="7800" y="18124"/>
                  </a:cubicBezTo>
                  <a:cubicBezTo>
                    <a:pt x="8100" y="19614"/>
                    <a:pt x="8100" y="21352"/>
                    <a:pt x="7800" y="21476"/>
                  </a:cubicBezTo>
                  <a:cubicBezTo>
                    <a:pt x="7500" y="21600"/>
                    <a:pt x="6900" y="20110"/>
                    <a:pt x="7650" y="16883"/>
                  </a:cubicBezTo>
                  <a:cubicBezTo>
                    <a:pt x="8400" y="13655"/>
                    <a:pt x="10500" y="8690"/>
                    <a:pt x="13050" y="5586"/>
                  </a:cubicBezTo>
                  <a:cubicBezTo>
                    <a:pt x="15600" y="2483"/>
                    <a:pt x="18600" y="124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8167045" y="0"/>
              <a:ext cx="341955" cy="427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290" fill="norm" stroke="1" extrusionOk="0">
                  <a:moveTo>
                    <a:pt x="9540" y="14190"/>
                  </a:moveTo>
                  <a:cubicBezTo>
                    <a:pt x="9540" y="13663"/>
                    <a:pt x="9540" y="13136"/>
                    <a:pt x="9540" y="12609"/>
                  </a:cubicBezTo>
                  <a:cubicBezTo>
                    <a:pt x="9540" y="12082"/>
                    <a:pt x="9540" y="11556"/>
                    <a:pt x="9007" y="11292"/>
                  </a:cubicBezTo>
                  <a:cubicBezTo>
                    <a:pt x="8473" y="11029"/>
                    <a:pt x="7407" y="11029"/>
                    <a:pt x="6007" y="11450"/>
                  </a:cubicBezTo>
                  <a:cubicBezTo>
                    <a:pt x="4607" y="11872"/>
                    <a:pt x="2873" y="12715"/>
                    <a:pt x="1740" y="14032"/>
                  </a:cubicBezTo>
                  <a:cubicBezTo>
                    <a:pt x="607" y="15349"/>
                    <a:pt x="73" y="17140"/>
                    <a:pt x="7" y="18562"/>
                  </a:cubicBezTo>
                  <a:cubicBezTo>
                    <a:pt x="-60" y="19985"/>
                    <a:pt x="340" y="21039"/>
                    <a:pt x="1340" y="21249"/>
                  </a:cubicBezTo>
                  <a:cubicBezTo>
                    <a:pt x="2340" y="21460"/>
                    <a:pt x="3940" y="20828"/>
                    <a:pt x="4940" y="19932"/>
                  </a:cubicBezTo>
                  <a:cubicBezTo>
                    <a:pt x="5940" y="19037"/>
                    <a:pt x="6340" y="17878"/>
                    <a:pt x="6673" y="16982"/>
                  </a:cubicBezTo>
                  <a:cubicBezTo>
                    <a:pt x="7007" y="16086"/>
                    <a:pt x="7273" y="15454"/>
                    <a:pt x="7340" y="15560"/>
                  </a:cubicBezTo>
                  <a:cubicBezTo>
                    <a:pt x="7407" y="15665"/>
                    <a:pt x="7273" y="16508"/>
                    <a:pt x="7207" y="17193"/>
                  </a:cubicBezTo>
                  <a:cubicBezTo>
                    <a:pt x="7140" y="17878"/>
                    <a:pt x="7140" y="18404"/>
                    <a:pt x="7273" y="18931"/>
                  </a:cubicBezTo>
                  <a:cubicBezTo>
                    <a:pt x="7407" y="19458"/>
                    <a:pt x="7673" y="19985"/>
                    <a:pt x="8140" y="20143"/>
                  </a:cubicBezTo>
                  <a:cubicBezTo>
                    <a:pt x="8607" y="20301"/>
                    <a:pt x="9273" y="20090"/>
                    <a:pt x="10340" y="18720"/>
                  </a:cubicBezTo>
                  <a:cubicBezTo>
                    <a:pt x="11407" y="17351"/>
                    <a:pt x="12873" y="14822"/>
                    <a:pt x="14340" y="11766"/>
                  </a:cubicBezTo>
                  <a:cubicBezTo>
                    <a:pt x="15807" y="8711"/>
                    <a:pt x="17273" y="5128"/>
                    <a:pt x="18140" y="2916"/>
                  </a:cubicBezTo>
                  <a:cubicBezTo>
                    <a:pt x="19007" y="703"/>
                    <a:pt x="19273" y="-140"/>
                    <a:pt x="19140" y="18"/>
                  </a:cubicBezTo>
                  <a:cubicBezTo>
                    <a:pt x="19007" y="176"/>
                    <a:pt x="18473" y="1335"/>
                    <a:pt x="17873" y="3917"/>
                  </a:cubicBezTo>
                  <a:cubicBezTo>
                    <a:pt x="17273" y="6498"/>
                    <a:pt x="16607" y="10502"/>
                    <a:pt x="16207" y="13083"/>
                  </a:cubicBezTo>
                  <a:cubicBezTo>
                    <a:pt x="15807" y="15665"/>
                    <a:pt x="15673" y="16824"/>
                    <a:pt x="15740" y="17667"/>
                  </a:cubicBezTo>
                  <a:cubicBezTo>
                    <a:pt x="15807" y="18510"/>
                    <a:pt x="16073" y="19037"/>
                    <a:pt x="17073" y="18668"/>
                  </a:cubicBezTo>
                  <a:cubicBezTo>
                    <a:pt x="18073" y="18299"/>
                    <a:pt x="19807" y="17035"/>
                    <a:pt x="21540" y="157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8356600" y="189814"/>
              <a:ext cx="1905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880" y="21600"/>
                  </a:moveTo>
                  <a:cubicBezTo>
                    <a:pt x="1440" y="21600"/>
                    <a:pt x="0" y="21600"/>
                    <a:pt x="0" y="21600"/>
                  </a:cubicBezTo>
                  <a:cubicBezTo>
                    <a:pt x="0" y="21600"/>
                    <a:pt x="1440" y="21600"/>
                    <a:pt x="5280" y="18000"/>
                  </a:cubicBezTo>
                  <a:cubicBezTo>
                    <a:pt x="9120" y="14400"/>
                    <a:pt x="1536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8981016" y="94309"/>
              <a:ext cx="220135" cy="361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3531" y="5290"/>
                  </a:moveTo>
                  <a:cubicBezTo>
                    <a:pt x="3115" y="9434"/>
                    <a:pt x="2700" y="13578"/>
                    <a:pt x="2388" y="15964"/>
                  </a:cubicBezTo>
                  <a:cubicBezTo>
                    <a:pt x="2077" y="18350"/>
                    <a:pt x="1869" y="18978"/>
                    <a:pt x="1558" y="19732"/>
                  </a:cubicBezTo>
                  <a:cubicBezTo>
                    <a:pt x="1246" y="20485"/>
                    <a:pt x="831" y="21364"/>
                    <a:pt x="519" y="21427"/>
                  </a:cubicBezTo>
                  <a:cubicBezTo>
                    <a:pt x="208" y="21490"/>
                    <a:pt x="0" y="20737"/>
                    <a:pt x="0" y="18413"/>
                  </a:cubicBezTo>
                  <a:cubicBezTo>
                    <a:pt x="0" y="16090"/>
                    <a:pt x="208" y="12197"/>
                    <a:pt x="831" y="9120"/>
                  </a:cubicBezTo>
                  <a:cubicBezTo>
                    <a:pt x="1454" y="6043"/>
                    <a:pt x="2492" y="3783"/>
                    <a:pt x="3427" y="2276"/>
                  </a:cubicBezTo>
                  <a:cubicBezTo>
                    <a:pt x="4362" y="769"/>
                    <a:pt x="5192" y="16"/>
                    <a:pt x="5919" y="16"/>
                  </a:cubicBezTo>
                  <a:cubicBezTo>
                    <a:pt x="6646" y="16"/>
                    <a:pt x="7269" y="769"/>
                    <a:pt x="7892" y="1460"/>
                  </a:cubicBezTo>
                  <a:cubicBezTo>
                    <a:pt x="8515" y="2150"/>
                    <a:pt x="9138" y="2778"/>
                    <a:pt x="10073" y="3092"/>
                  </a:cubicBezTo>
                  <a:cubicBezTo>
                    <a:pt x="11008" y="3406"/>
                    <a:pt x="12254" y="3406"/>
                    <a:pt x="13500" y="3155"/>
                  </a:cubicBezTo>
                  <a:cubicBezTo>
                    <a:pt x="14746" y="2904"/>
                    <a:pt x="15992" y="2402"/>
                    <a:pt x="17342" y="1711"/>
                  </a:cubicBezTo>
                  <a:cubicBezTo>
                    <a:pt x="18692" y="1020"/>
                    <a:pt x="20146" y="141"/>
                    <a:pt x="20873" y="16"/>
                  </a:cubicBezTo>
                  <a:cubicBezTo>
                    <a:pt x="21600" y="-110"/>
                    <a:pt x="21600" y="518"/>
                    <a:pt x="21392" y="2967"/>
                  </a:cubicBezTo>
                  <a:cubicBezTo>
                    <a:pt x="21185" y="5416"/>
                    <a:pt x="20769" y="9685"/>
                    <a:pt x="20458" y="12134"/>
                  </a:cubicBezTo>
                  <a:cubicBezTo>
                    <a:pt x="20146" y="14583"/>
                    <a:pt x="19938" y="15211"/>
                    <a:pt x="19731" y="15839"/>
                  </a:cubicBezTo>
                  <a:cubicBezTo>
                    <a:pt x="19523" y="16467"/>
                    <a:pt x="19315" y="17095"/>
                    <a:pt x="19627" y="17220"/>
                  </a:cubicBezTo>
                  <a:cubicBezTo>
                    <a:pt x="19938" y="17346"/>
                    <a:pt x="20769" y="16969"/>
                    <a:pt x="21600" y="165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9291332" y="139014"/>
              <a:ext cx="170168" cy="290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513" fill="norm" stroke="1" extrusionOk="0">
                  <a:moveTo>
                    <a:pt x="5438" y="0"/>
                  </a:moveTo>
                  <a:cubicBezTo>
                    <a:pt x="4638" y="3757"/>
                    <a:pt x="3838" y="7513"/>
                    <a:pt x="2905" y="10722"/>
                  </a:cubicBezTo>
                  <a:cubicBezTo>
                    <a:pt x="1971" y="13930"/>
                    <a:pt x="905" y="16591"/>
                    <a:pt x="371" y="18313"/>
                  </a:cubicBezTo>
                  <a:cubicBezTo>
                    <a:pt x="-162" y="20035"/>
                    <a:pt x="-162" y="20817"/>
                    <a:pt x="638" y="21209"/>
                  </a:cubicBezTo>
                  <a:cubicBezTo>
                    <a:pt x="1438" y="21600"/>
                    <a:pt x="3038" y="21600"/>
                    <a:pt x="6638" y="21287"/>
                  </a:cubicBezTo>
                  <a:cubicBezTo>
                    <a:pt x="10238" y="20974"/>
                    <a:pt x="15838" y="20348"/>
                    <a:pt x="21438" y="19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9512300" y="386664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233818" y="1354851"/>
              <a:ext cx="255133" cy="345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60" fill="norm" stroke="1" extrusionOk="0">
                  <a:moveTo>
                    <a:pt x="631" y="4920"/>
                  </a:moveTo>
                  <a:cubicBezTo>
                    <a:pt x="453" y="4004"/>
                    <a:pt x="274" y="3088"/>
                    <a:pt x="1077" y="2171"/>
                  </a:cubicBezTo>
                  <a:cubicBezTo>
                    <a:pt x="1881" y="1255"/>
                    <a:pt x="3666" y="339"/>
                    <a:pt x="5451" y="77"/>
                  </a:cubicBezTo>
                  <a:cubicBezTo>
                    <a:pt x="7236" y="-185"/>
                    <a:pt x="9021" y="208"/>
                    <a:pt x="10003" y="1451"/>
                  </a:cubicBezTo>
                  <a:cubicBezTo>
                    <a:pt x="10985" y="2695"/>
                    <a:pt x="11163" y="4790"/>
                    <a:pt x="10003" y="7539"/>
                  </a:cubicBezTo>
                  <a:cubicBezTo>
                    <a:pt x="8843" y="10288"/>
                    <a:pt x="6343" y="13691"/>
                    <a:pt x="4737" y="15655"/>
                  </a:cubicBezTo>
                  <a:cubicBezTo>
                    <a:pt x="3130" y="17619"/>
                    <a:pt x="2416" y="18142"/>
                    <a:pt x="1613" y="18862"/>
                  </a:cubicBezTo>
                  <a:cubicBezTo>
                    <a:pt x="810" y="19582"/>
                    <a:pt x="-83" y="20499"/>
                    <a:pt x="6" y="20957"/>
                  </a:cubicBezTo>
                  <a:cubicBezTo>
                    <a:pt x="96" y="21415"/>
                    <a:pt x="1167" y="21415"/>
                    <a:pt x="4915" y="21284"/>
                  </a:cubicBezTo>
                  <a:cubicBezTo>
                    <a:pt x="8664" y="21153"/>
                    <a:pt x="15091" y="20891"/>
                    <a:pt x="21517" y="206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559808" y="1406681"/>
              <a:ext cx="137410" cy="281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262" fill="norm" stroke="1" extrusionOk="0">
                  <a:moveTo>
                    <a:pt x="12608" y="1616"/>
                  </a:moveTo>
                  <a:cubicBezTo>
                    <a:pt x="11626" y="976"/>
                    <a:pt x="10644" y="336"/>
                    <a:pt x="9335" y="96"/>
                  </a:cubicBezTo>
                  <a:cubicBezTo>
                    <a:pt x="8026" y="-144"/>
                    <a:pt x="6389" y="16"/>
                    <a:pt x="4753" y="1136"/>
                  </a:cubicBezTo>
                  <a:cubicBezTo>
                    <a:pt x="3117" y="2256"/>
                    <a:pt x="1480" y="4336"/>
                    <a:pt x="662" y="7296"/>
                  </a:cubicBezTo>
                  <a:cubicBezTo>
                    <a:pt x="-156" y="10256"/>
                    <a:pt x="-156" y="14096"/>
                    <a:pt x="335" y="16496"/>
                  </a:cubicBezTo>
                  <a:cubicBezTo>
                    <a:pt x="826" y="18896"/>
                    <a:pt x="1808" y="19856"/>
                    <a:pt x="3117" y="20496"/>
                  </a:cubicBezTo>
                  <a:cubicBezTo>
                    <a:pt x="4426" y="21136"/>
                    <a:pt x="6062" y="21456"/>
                    <a:pt x="8189" y="21136"/>
                  </a:cubicBezTo>
                  <a:cubicBezTo>
                    <a:pt x="10317" y="20816"/>
                    <a:pt x="12935" y="19856"/>
                    <a:pt x="15226" y="17136"/>
                  </a:cubicBezTo>
                  <a:cubicBezTo>
                    <a:pt x="17517" y="14416"/>
                    <a:pt x="19480" y="9936"/>
                    <a:pt x="20462" y="7296"/>
                  </a:cubicBezTo>
                  <a:cubicBezTo>
                    <a:pt x="21444" y="4656"/>
                    <a:pt x="21444" y="3856"/>
                    <a:pt x="20789" y="3136"/>
                  </a:cubicBezTo>
                  <a:cubicBezTo>
                    <a:pt x="20135" y="2416"/>
                    <a:pt x="18826" y="1776"/>
                    <a:pt x="15717" y="2096"/>
                  </a:cubicBezTo>
                  <a:cubicBezTo>
                    <a:pt x="12608" y="2416"/>
                    <a:pt x="7699" y="3696"/>
                    <a:pt x="2789" y="4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1099733" y="1431927"/>
              <a:ext cx="125818" cy="29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370" fill="norm" stroke="1" extrusionOk="0">
                  <a:moveTo>
                    <a:pt x="21048" y="2959"/>
                  </a:moveTo>
                  <a:cubicBezTo>
                    <a:pt x="21048" y="2033"/>
                    <a:pt x="21048" y="1107"/>
                    <a:pt x="20163" y="567"/>
                  </a:cubicBezTo>
                  <a:cubicBezTo>
                    <a:pt x="19278" y="27"/>
                    <a:pt x="17507" y="-127"/>
                    <a:pt x="15028" y="104"/>
                  </a:cubicBezTo>
                  <a:cubicBezTo>
                    <a:pt x="12550" y="336"/>
                    <a:pt x="9363" y="953"/>
                    <a:pt x="6884" y="2342"/>
                  </a:cubicBezTo>
                  <a:cubicBezTo>
                    <a:pt x="4405" y="3730"/>
                    <a:pt x="2635" y="5890"/>
                    <a:pt x="2635" y="7819"/>
                  </a:cubicBezTo>
                  <a:cubicBezTo>
                    <a:pt x="2635" y="9747"/>
                    <a:pt x="4405" y="11444"/>
                    <a:pt x="7415" y="13064"/>
                  </a:cubicBezTo>
                  <a:cubicBezTo>
                    <a:pt x="10425" y="14684"/>
                    <a:pt x="14674" y="16227"/>
                    <a:pt x="16799" y="17384"/>
                  </a:cubicBezTo>
                  <a:cubicBezTo>
                    <a:pt x="18923" y="18542"/>
                    <a:pt x="18923" y="19313"/>
                    <a:pt x="18215" y="19930"/>
                  </a:cubicBezTo>
                  <a:cubicBezTo>
                    <a:pt x="17507" y="20547"/>
                    <a:pt x="16091" y="21010"/>
                    <a:pt x="13435" y="21242"/>
                  </a:cubicBezTo>
                  <a:cubicBezTo>
                    <a:pt x="10779" y="21473"/>
                    <a:pt x="6884" y="21473"/>
                    <a:pt x="4051" y="20547"/>
                  </a:cubicBezTo>
                  <a:cubicBezTo>
                    <a:pt x="1218" y="19622"/>
                    <a:pt x="-552" y="17770"/>
                    <a:pt x="156" y="16150"/>
                  </a:cubicBezTo>
                  <a:cubicBezTo>
                    <a:pt x="864" y="14530"/>
                    <a:pt x="4051" y="13142"/>
                    <a:pt x="7238" y="117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1278466" y="1286247"/>
              <a:ext cx="80435" cy="418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1137" y="10203"/>
                  </a:moveTo>
                  <a:cubicBezTo>
                    <a:pt x="3979" y="8575"/>
                    <a:pt x="6821" y="6947"/>
                    <a:pt x="9095" y="5427"/>
                  </a:cubicBezTo>
                  <a:cubicBezTo>
                    <a:pt x="11368" y="3908"/>
                    <a:pt x="13074" y="2496"/>
                    <a:pt x="14211" y="1520"/>
                  </a:cubicBezTo>
                  <a:cubicBezTo>
                    <a:pt x="15347" y="543"/>
                    <a:pt x="15916" y="0"/>
                    <a:pt x="15632" y="0"/>
                  </a:cubicBezTo>
                  <a:cubicBezTo>
                    <a:pt x="15347" y="0"/>
                    <a:pt x="14211" y="543"/>
                    <a:pt x="11653" y="2768"/>
                  </a:cubicBezTo>
                  <a:cubicBezTo>
                    <a:pt x="9095" y="4993"/>
                    <a:pt x="5116" y="8901"/>
                    <a:pt x="2842" y="11994"/>
                  </a:cubicBezTo>
                  <a:cubicBezTo>
                    <a:pt x="568" y="15087"/>
                    <a:pt x="0" y="17367"/>
                    <a:pt x="0" y="18832"/>
                  </a:cubicBezTo>
                  <a:cubicBezTo>
                    <a:pt x="0" y="20297"/>
                    <a:pt x="568" y="20949"/>
                    <a:pt x="2558" y="21274"/>
                  </a:cubicBezTo>
                  <a:cubicBezTo>
                    <a:pt x="4547" y="21600"/>
                    <a:pt x="7958" y="21600"/>
                    <a:pt x="11368" y="20732"/>
                  </a:cubicBezTo>
                  <a:cubicBezTo>
                    <a:pt x="14779" y="19863"/>
                    <a:pt x="18189" y="18127"/>
                    <a:pt x="21600" y="16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1255808" y="1504264"/>
              <a:ext cx="166593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600" fill="norm" stroke="1" extrusionOk="0">
                  <a:moveTo>
                    <a:pt x="3430" y="21600"/>
                  </a:moveTo>
                  <a:cubicBezTo>
                    <a:pt x="1540" y="18720"/>
                    <a:pt x="-350" y="15840"/>
                    <a:pt x="55" y="12960"/>
                  </a:cubicBezTo>
                  <a:cubicBezTo>
                    <a:pt x="460" y="10080"/>
                    <a:pt x="3160" y="7200"/>
                    <a:pt x="7075" y="5040"/>
                  </a:cubicBezTo>
                  <a:cubicBezTo>
                    <a:pt x="10990" y="2880"/>
                    <a:pt x="16120" y="1440"/>
                    <a:pt x="212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1444889" y="1491564"/>
              <a:ext cx="199762" cy="180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0988" fill="norm" stroke="1" extrusionOk="0">
                  <a:moveTo>
                    <a:pt x="5087" y="0"/>
                  </a:moveTo>
                  <a:cubicBezTo>
                    <a:pt x="3951" y="245"/>
                    <a:pt x="2814" y="491"/>
                    <a:pt x="1904" y="3314"/>
                  </a:cubicBezTo>
                  <a:cubicBezTo>
                    <a:pt x="995" y="6136"/>
                    <a:pt x="313" y="11536"/>
                    <a:pt x="85" y="14850"/>
                  </a:cubicBezTo>
                  <a:cubicBezTo>
                    <a:pt x="-142" y="18164"/>
                    <a:pt x="85" y="19391"/>
                    <a:pt x="767" y="20250"/>
                  </a:cubicBezTo>
                  <a:cubicBezTo>
                    <a:pt x="1450" y="21109"/>
                    <a:pt x="2586" y="21600"/>
                    <a:pt x="4633" y="19514"/>
                  </a:cubicBezTo>
                  <a:cubicBezTo>
                    <a:pt x="6679" y="17427"/>
                    <a:pt x="9635" y="12764"/>
                    <a:pt x="11340" y="9818"/>
                  </a:cubicBezTo>
                  <a:cubicBezTo>
                    <a:pt x="13045" y="6873"/>
                    <a:pt x="13500" y="5645"/>
                    <a:pt x="13727" y="6014"/>
                  </a:cubicBezTo>
                  <a:cubicBezTo>
                    <a:pt x="13955" y="6382"/>
                    <a:pt x="13955" y="8345"/>
                    <a:pt x="14182" y="10309"/>
                  </a:cubicBezTo>
                  <a:cubicBezTo>
                    <a:pt x="14410" y="12273"/>
                    <a:pt x="14864" y="14236"/>
                    <a:pt x="16115" y="15709"/>
                  </a:cubicBezTo>
                  <a:cubicBezTo>
                    <a:pt x="17365" y="17182"/>
                    <a:pt x="19412" y="18164"/>
                    <a:pt x="21458" y="19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1693509" y="1307156"/>
              <a:ext cx="128941" cy="368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228" fill="norm" stroke="1" extrusionOk="0">
                  <a:moveTo>
                    <a:pt x="14952" y="13195"/>
                  </a:moveTo>
                  <a:cubicBezTo>
                    <a:pt x="13558" y="12707"/>
                    <a:pt x="12165" y="12218"/>
                    <a:pt x="10597" y="11913"/>
                  </a:cubicBezTo>
                  <a:cubicBezTo>
                    <a:pt x="9029" y="11608"/>
                    <a:pt x="7288" y="11486"/>
                    <a:pt x="5371" y="12340"/>
                  </a:cubicBezTo>
                  <a:cubicBezTo>
                    <a:pt x="3455" y="13195"/>
                    <a:pt x="1365" y="15025"/>
                    <a:pt x="494" y="16673"/>
                  </a:cubicBezTo>
                  <a:cubicBezTo>
                    <a:pt x="-377" y="18320"/>
                    <a:pt x="-29" y="19785"/>
                    <a:pt x="1017" y="20578"/>
                  </a:cubicBezTo>
                  <a:cubicBezTo>
                    <a:pt x="2062" y="21371"/>
                    <a:pt x="3804" y="21493"/>
                    <a:pt x="6068" y="20639"/>
                  </a:cubicBezTo>
                  <a:cubicBezTo>
                    <a:pt x="8333" y="19785"/>
                    <a:pt x="11120" y="17954"/>
                    <a:pt x="13558" y="14659"/>
                  </a:cubicBezTo>
                  <a:cubicBezTo>
                    <a:pt x="15997" y="11364"/>
                    <a:pt x="18088" y="6605"/>
                    <a:pt x="18958" y="3798"/>
                  </a:cubicBezTo>
                  <a:cubicBezTo>
                    <a:pt x="19829" y="991"/>
                    <a:pt x="19481" y="137"/>
                    <a:pt x="18610" y="15"/>
                  </a:cubicBezTo>
                  <a:cubicBezTo>
                    <a:pt x="17739" y="-107"/>
                    <a:pt x="16346" y="503"/>
                    <a:pt x="15300" y="2578"/>
                  </a:cubicBezTo>
                  <a:cubicBezTo>
                    <a:pt x="14255" y="4652"/>
                    <a:pt x="13558" y="8191"/>
                    <a:pt x="14604" y="10876"/>
                  </a:cubicBezTo>
                  <a:cubicBezTo>
                    <a:pt x="15649" y="13561"/>
                    <a:pt x="18436" y="15391"/>
                    <a:pt x="21223" y="172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1889035" y="1495012"/>
              <a:ext cx="92165" cy="149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0587" fill="norm" stroke="1" extrusionOk="0">
                  <a:moveTo>
                    <a:pt x="757" y="7405"/>
                  </a:moveTo>
                  <a:cubicBezTo>
                    <a:pt x="3211" y="6821"/>
                    <a:pt x="5666" y="6238"/>
                    <a:pt x="7630" y="4778"/>
                  </a:cubicBezTo>
                  <a:cubicBezTo>
                    <a:pt x="9593" y="3319"/>
                    <a:pt x="11066" y="983"/>
                    <a:pt x="10575" y="254"/>
                  </a:cubicBezTo>
                  <a:cubicBezTo>
                    <a:pt x="10084" y="-476"/>
                    <a:pt x="7630" y="400"/>
                    <a:pt x="5175" y="2443"/>
                  </a:cubicBezTo>
                  <a:cubicBezTo>
                    <a:pt x="2720" y="4486"/>
                    <a:pt x="266" y="7697"/>
                    <a:pt x="20" y="11054"/>
                  </a:cubicBezTo>
                  <a:cubicBezTo>
                    <a:pt x="-225" y="14410"/>
                    <a:pt x="1739" y="17913"/>
                    <a:pt x="4193" y="19519"/>
                  </a:cubicBezTo>
                  <a:cubicBezTo>
                    <a:pt x="6648" y="21124"/>
                    <a:pt x="9593" y="20832"/>
                    <a:pt x="12539" y="19227"/>
                  </a:cubicBezTo>
                  <a:cubicBezTo>
                    <a:pt x="15484" y="17621"/>
                    <a:pt x="18430" y="14702"/>
                    <a:pt x="21375" y="117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1994263" y="1486160"/>
              <a:ext cx="113937" cy="147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62" fill="norm" stroke="1" extrusionOk="0">
                  <a:moveTo>
                    <a:pt x="2331" y="4491"/>
                  </a:moveTo>
                  <a:cubicBezTo>
                    <a:pt x="1531" y="9119"/>
                    <a:pt x="731" y="13748"/>
                    <a:pt x="331" y="16833"/>
                  </a:cubicBezTo>
                  <a:cubicBezTo>
                    <a:pt x="-69" y="19919"/>
                    <a:pt x="-69" y="21462"/>
                    <a:pt x="131" y="21462"/>
                  </a:cubicBezTo>
                  <a:cubicBezTo>
                    <a:pt x="331" y="21462"/>
                    <a:pt x="731" y="19919"/>
                    <a:pt x="2131" y="16525"/>
                  </a:cubicBezTo>
                  <a:cubicBezTo>
                    <a:pt x="3531" y="13131"/>
                    <a:pt x="5931" y="7885"/>
                    <a:pt x="7931" y="4645"/>
                  </a:cubicBezTo>
                  <a:cubicBezTo>
                    <a:pt x="9931" y="1405"/>
                    <a:pt x="11531" y="171"/>
                    <a:pt x="13131" y="16"/>
                  </a:cubicBezTo>
                  <a:cubicBezTo>
                    <a:pt x="14731" y="-138"/>
                    <a:pt x="16331" y="788"/>
                    <a:pt x="17531" y="3565"/>
                  </a:cubicBezTo>
                  <a:cubicBezTo>
                    <a:pt x="18731" y="6342"/>
                    <a:pt x="19531" y="10971"/>
                    <a:pt x="20131" y="14056"/>
                  </a:cubicBezTo>
                  <a:cubicBezTo>
                    <a:pt x="20731" y="17142"/>
                    <a:pt x="21131" y="18685"/>
                    <a:pt x="21531" y="20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2178555" y="1218514"/>
              <a:ext cx="37596" cy="394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35" fill="norm" stroke="1" extrusionOk="0">
                  <a:moveTo>
                    <a:pt x="21314" y="0"/>
                  </a:moveTo>
                  <a:cubicBezTo>
                    <a:pt x="15314" y="4596"/>
                    <a:pt x="9314" y="9191"/>
                    <a:pt x="5714" y="12236"/>
                  </a:cubicBezTo>
                  <a:cubicBezTo>
                    <a:pt x="2114" y="15281"/>
                    <a:pt x="914" y="16774"/>
                    <a:pt x="314" y="18096"/>
                  </a:cubicBezTo>
                  <a:cubicBezTo>
                    <a:pt x="-286" y="19417"/>
                    <a:pt x="-286" y="20566"/>
                    <a:pt x="2714" y="21083"/>
                  </a:cubicBezTo>
                  <a:cubicBezTo>
                    <a:pt x="5714" y="21600"/>
                    <a:pt x="11714" y="21485"/>
                    <a:pt x="15314" y="21140"/>
                  </a:cubicBezTo>
                  <a:cubicBezTo>
                    <a:pt x="18914" y="20796"/>
                    <a:pt x="20114" y="20221"/>
                    <a:pt x="21314" y="196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2104935" y="1472514"/>
              <a:ext cx="174716" cy="30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0959" fill="norm" stroke="1" extrusionOk="0">
                  <a:moveTo>
                    <a:pt x="1963" y="0"/>
                  </a:moveTo>
                  <a:cubicBezTo>
                    <a:pt x="922" y="4320"/>
                    <a:pt x="-119" y="8640"/>
                    <a:pt x="11" y="12960"/>
                  </a:cubicBezTo>
                  <a:cubicBezTo>
                    <a:pt x="141" y="17280"/>
                    <a:pt x="1442" y="21600"/>
                    <a:pt x="5216" y="20880"/>
                  </a:cubicBezTo>
                  <a:cubicBezTo>
                    <a:pt x="8989" y="20160"/>
                    <a:pt x="15235" y="14400"/>
                    <a:pt x="21481" y="8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2260600" y="1453464"/>
              <a:ext cx="952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0"/>
                    <a:pt x="12000" y="0"/>
                    <a:pt x="8640" y="369"/>
                  </a:cubicBezTo>
                  <a:cubicBezTo>
                    <a:pt x="5280" y="738"/>
                    <a:pt x="3360" y="1477"/>
                    <a:pt x="4080" y="3785"/>
                  </a:cubicBezTo>
                  <a:cubicBezTo>
                    <a:pt x="4800" y="6092"/>
                    <a:pt x="8160" y="9969"/>
                    <a:pt x="10320" y="12646"/>
                  </a:cubicBezTo>
                  <a:cubicBezTo>
                    <a:pt x="12480" y="15323"/>
                    <a:pt x="13440" y="16800"/>
                    <a:pt x="11520" y="18092"/>
                  </a:cubicBezTo>
                  <a:cubicBezTo>
                    <a:pt x="9600" y="19385"/>
                    <a:pt x="4800" y="204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371193" y="1923364"/>
              <a:ext cx="69852" cy="394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513" fill="norm" stroke="1" extrusionOk="0">
                  <a:moveTo>
                    <a:pt x="2943" y="0"/>
                  </a:moveTo>
                  <a:cubicBezTo>
                    <a:pt x="1673" y="3003"/>
                    <a:pt x="402" y="6006"/>
                    <a:pt x="85" y="9125"/>
                  </a:cubicBezTo>
                  <a:cubicBezTo>
                    <a:pt x="-233" y="12244"/>
                    <a:pt x="402" y="15478"/>
                    <a:pt x="1038" y="17384"/>
                  </a:cubicBezTo>
                  <a:cubicBezTo>
                    <a:pt x="1673" y="19290"/>
                    <a:pt x="2308" y="19867"/>
                    <a:pt x="3579" y="20387"/>
                  </a:cubicBezTo>
                  <a:cubicBezTo>
                    <a:pt x="4849" y="20907"/>
                    <a:pt x="6755" y="21369"/>
                    <a:pt x="9614" y="21484"/>
                  </a:cubicBezTo>
                  <a:cubicBezTo>
                    <a:pt x="12473" y="21600"/>
                    <a:pt x="16285" y="21369"/>
                    <a:pt x="18508" y="20618"/>
                  </a:cubicBezTo>
                  <a:cubicBezTo>
                    <a:pt x="20732" y="19867"/>
                    <a:pt x="21367" y="18597"/>
                    <a:pt x="20732" y="17557"/>
                  </a:cubicBezTo>
                  <a:cubicBezTo>
                    <a:pt x="20096" y="16518"/>
                    <a:pt x="18191" y="15709"/>
                    <a:pt x="16285" y="149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298190" y="2125212"/>
              <a:ext cx="303778" cy="152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063" fill="norm" stroke="1" extrusionOk="0">
                  <a:moveTo>
                    <a:pt x="2252" y="2814"/>
                  </a:moveTo>
                  <a:cubicBezTo>
                    <a:pt x="1210" y="2814"/>
                    <a:pt x="167" y="2814"/>
                    <a:pt x="18" y="2814"/>
                  </a:cubicBezTo>
                  <a:cubicBezTo>
                    <a:pt x="-131" y="2814"/>
                    <a:pt x="614" y="2814"/>
                    <a:pt x="2848" y="2376"/>
                  </a:cubicBezTo>
                  <a:cubicBezTo>
                    <a:pt x="5083" y="1938"/>
                    <a:pt x="8807" y="1062"/>
                    <a:pt x="11265" y="479"/>
                  </a:cubicBezTo>
                  <a:cubicBezTo>
                    <a:pt x="13723" y="-105"/>
                    <a:pt x="14915" y="-397"/>
                    <a:pt x="14989" y="1062"/>
                  </a:cubicBezTo>
                  <a:cubicBezTo>
                    <a:pt x="15063" y="2522"/>
                    <a:pt x="14021" y="5733"/>
                    <a:pt x="13723" y="9089"/>
                  </a:cubicBezTo>
                  <a:cubicBezTo>
                    <a:pt x="13425" y="12446"/>
                    <a:pt x="13872" y="15949"/>
                    <a:pt x="14468" y="17992"/>
                  </a:cubicBezTo>
                  <a:cubicBezTo>
                    <a:pt x="15063" y="20035"/>
                    <a:pt x="15808" y="20619"/>
                    <a:pt x="16553" y="20911"/>
                  </a:cubicBezTo>
                  <a:cubicBezTo>
                    <a:pt x="17298" y="21203"/>
                    <a:pt x="18043" y="21203"/>
                    <a:pt x="18862" y="19744"/>
                  </a:cubicBezTo>
                  <a:cubicBezTo>
                    <a:pt x="19681" y="18284"/>
                    <a:pt x="20575" y="15365"/>
                    <a:pt x="21022" y="12446"/>
                  </a:cubicBezTo>
                  <a:cubicBezTo>
                    <a:pt x="21469" y="9527"/>
                    <a:pt x="21469" y="6608"/>
                    <a:pt x="21171" y="4711"/>
                  </a:cubicBezTo>
                  <a:cubicBezTo>
                    <a:pt x="20873" y="2814"/>
                    <a:pt x="20277" y="1938"/>
                    <a:pt x="20128" y="2376"/>
                  </a:cubicBezTo>
                  <a:cubicBezTo>
                    <a:pt x="19979" y="2814"/>
                    <a:pt x="20277" y="4565"/>
                    <a:pt x="20575" y="63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625196" y="2101164"/>
              <a:ext cx="122990" cy="174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476" fill="norm" stroke="1" extrusionOk="0">
                  <a:moveTo>
                    <a:pt x="13547" y="4684"/>
                  </a:moveTo>
                  <a:cubicBezTo>
                    <a:pt x="11747" y="3904"/>
                    <a:pt x="9947" y="3123"/>
                    <a:pt x="7967" y="3383"/>
                  </a:cubicBezTo>
                  <a:cubicBezTo>
                    <a:pt x="5987" y="3643"/>
                    <a:pt x="3827" y="4945"/>
                    <a:pt x="2207" y="7417"/>
                  </a:cubicBezTo>
                  <a:cubicBezTo>
                    <a:pt x="587" y="9889"/>
                    <a:pt x="-493" y="13533"/>
                    <a:pt x="227" y="16395"/>
                  </a:cubicBezTo>
                  <a:cubicBezTo>
                    <a:pt x="947" y="19258"/>
                    <a:pt x="3467" y="21340"/>
                    <a:pt x="7247" y="21470"/>
                  </a:cubicBezTo>
                  <a:cubicBezTo>
                    <a:pt x="11027" y="21600"/>
                    <a:pt x="16067" y="19778"/>
                    <a:pt x="18587" y="16655"/>
                  </a:cubicBezTo>
                  <a:cubicBezTo>
                    <a:pt x="21107" y="13533"/>
                    <a:pt x="21107" y="9108"/>
                    <a:pt x="20747" y="6246"/>
                  </a:cubicBezTo>
                  <a:cubicBezTo>
                    <a:pt x="20387" y="3383"/>
                    <a:pt x="19667" y="2082"/>
                    <a:pt x="19307" y="1301"/>
                  </a:cubicBezTo>
                  <a:cubicBezTo>
                    <a:pt x="18947" y="520"/>
                    <a:pt x="18947" y="260"/>
                    <a:pt x="1894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831850" y="1930239"/>
              <a:ext cx="69850" cy="323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0" y="2458"/>
                  </a:moveTo>
                  <a:cubicBezTo>
                    <a:pt x="1309" y="1350"/>
                    <a:pt x="2618" y="242"/>
                    <a:pt x="3600" y="35"/>
                  </a:cubicBezTo>
                  <a:cubicBezTo>
                    <a:pt x="4582" y="-173"/>
                    <a:pt x="5236" y="519"/>
                    <a:pt x="5891" y="2873"/>
                  </a:cubicBezTo>
                  <a:cubicBezTo>
                    <a:pt x="6545" y="5227"/>
                    <a:pt x="7200" y="9242"/>
                    <a:pt x="7527" y="12081"/>
                  </a:cubicBezTo>
                  <a:cubicBezTo>
                    <a:pt x="7855" y="14919"/>
                    <a:pt x="7855" y="16581"/>
                    <a:pt x="8509" y="18035"/>
                  </a:cubicBezTo>
                  <a:cubicBezTo>
                    <a:pt x="9164" y="19489"/>
                    <a:pt x="10473" y="20735"/>
                    <a:pt x="12109" y="21081"/>
                  </a:cubicBezTo>
                  <a:cubicBezTo>
                    <a:pt x="13745" y="21427"/>
                    <a:pt x="15709" y="20873"/>
                    <a:pt x="17345" y="20042"/>
                  </a:cubicBezTo>
                  <a:cubicBezTo>
                    <a:pt x="18982" y="19212"/>
                    <a:pt x="20291" y="18104"/>
                    <a:pt x="21600" y="169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884723" y="2069414"/>
              <a:ext cx="163027" cy="144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346" fill="norm" stroke="1" extrusionOk="0">
                  <a:moveTo>
                    <a:pt x="8037" y="0"/>
                  </a:moveTo>
                  <a:cubicBezTo>
                    <a:pt x="6652" y="0"/>
                    <a:pt x="5267" y="0"/>
                    <a:pt x="3883" y="1722"/>
                  </a:cubicBezTo>
                  <a:cubicBezTo>
                    <a:pt x="2498" y="3443"/>
                    <a:pt x="1114" y="6887"/>
                    <a:pt x="421" y="10174"/>
                  </a:cubicBezTo>
                  <a:cubicBezTo>
                    <a:pt x="-271" y="13461"/>
                    <a:pt x="-271" y="16591"/>
                    <a:pt x="1667" y="18626"/>
                  </a:cubicBezTo>
                  <a:cubicBezTo>
                    <a:pt x="3606" y="20661"/>
                    <a:pt x="7483" y="21600"/>
                    <a:pt x="11083" y="21287"/>
                  </a:cubicBezTo>
                  <a:cubicBezTo>
                    <a:pt x="14683" y="20974"/>
                    <a:pt x="18006" y="19409"/>
                    <a:pt x="21329" y="178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1765300" y="1931197"/>
              <a:ext cx="111946" cy="353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239" fill="norm" stroke="1" extrusionOk="0">
                  <a:moveTo>
                    <a:pt x="19200" y="5247"/>
                  </a:moveTo>
                  <a:cubicBezTo>
                    <a:pt x="19200" y="3850"/>
                    <a:pt x="19200" y="2452"/>
                    <a:pt x="18400" y="1563"/>
                  </a:cubicBezTo>
                  <a:cubicBezTo>
                    <a:pt x="17600" y="673"/>
                    <a:pt x="16000" y="292"/>
                    <a:pt x="13800" y="102"/>
                  </a:cubicBezTo>
                  <a:cubicBezTo>
                    <a:pt x="11600" y="-89"/>
                    <a:pt x="8800" y="-89"/>
                    <a:pt x="6600" y="800"/>
                  </a:cubicBezTo>
                  <a:cubicBezTo>
                    <a:pt x="4400" y="1690"/>
                    <a:pt x="2800" y="3469"/>
                    <a:pt x="4400" y="5438"/>
                  </a:cubicBezTo>
                  <a:cubicBezTo>
                    <a:pt x="6000" y="7407"/>
                    <a:pt x="10800" y="9567"/>
                    <a:pt x="14400" y="11791"/>
                  </a:cubicBezTo>
                  <a:cubicBezTo>
                    <a:pt x="18000" y="14015"/>
                    <a:pt x="20400" y="16302"/>
                    <a:pt x="21000" y="17890"/>
                  </a:cubicBezTo>
                  <a:cubicBezTo>
                    <a:pt x="21600" y="19478"/>
                    <a:pt x="20400" y="20367"/>
                    <a:pt x="18400" y="20876"/>
                  </a:cubicBezTo>
                  <a:cubicBezTo>
                    <a:pt x="16400" y="21384"/>
                    <a:pt x="13600" y="21511"/>
                    <a:pt x="10400" y="20240"/>
                  </a:cubicBezTo>
                  <a:cubicBezTo>
                    <a:pt x="7200" y="18970"/>
                    <a:pt x="3600" y="16302"/>
                    <a:pt x="0" y="136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1765300" y="1942414"/>
              <a:ext cx="260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0" y="16364"/>
                    <a:pt x="5620" y="11127"/>
                    <a:pt x="9220" y="7527"/>
                  </a:cubicBezTo>
                  <a:cubicBezTo>
                    <a:pt x="12820" y="3927"/>
                    <a:pt x="17210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2100485" y="1891614"/>
              <a:ext cx="134715" cy="223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298" fill="norm" stroke="1" extrusionOk="0">
                  <a:moveTo>
                    <a:pt x="6196" y="0"/>
                  </a:moveTo>
                  <a:cubicBezTo>
                    <a:pt x="4867" y="4441"/>
                    <a:pt x="3538" y="8882"/>
                    <a:pt x="2541" y="11607"/>
                  </a:cubicBezTo>
                  <a:cubicBezTo>
                    <a:pt x="1544" y="14333"/>
                    <a:pt x="879" y="15342"/>
                    <a:pt x="381" y="16654"/>
                  </a:cubicBezTo>
                  <a:cubicBezTo>
                    <a:pt x="-118" y="17966"/>
                    <a:pt x="-450" y="19581"/>
                    <a:pt x="1544" y="20490"/>
                  </a:cubicBezTo>
                  <a:cubicBezTo>
                    <a:pt x="3538" y="21398"/>
                    <a:pt x="7858" y="21600"/>
                    <a:pt x="11513" y="20793"/>
                  </a:cubicBezTo>
                  <a:cubicBezTo>
                    <a:pt x="15168" y="19985"/>
                    <a:pt x="18159" y="18168"/>
                    <a:pt x="21150" y="163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2203450" y="2012264"/>
              <a:ext cx="19050" cy="1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0"/>
                  </a:moveTo>
                  <a:cubicBezTo>
                    <a:pt x="0" y="6171"/>
                    <a:pt x="0" y="12343"/>
                    <a:pt x="0" y="16022"/>
                  </a:cubicBezTo>
                  <a:cubicBezTo>
                    <a:pt x="0" y="19701"/>
                    <a:pt x="0" y="20888"/>
                    <a:pt x="3600" y="21244"/>
                  </a:cubicBezTo>
                  <a:cubicBezTo>
                    <a:pt x="7200" y="21600"/>
                    <a:pt x="14400" y="21125"/>
                    <a:pt x="21600" y="206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2324893" y="1853514"/>
              <a:ext cx="132557" cy="303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92" fill="norm" stroke="1" extrusionOk="0">
                  <a:moveTo>
                    <a:pt x="9128" y="0"/>
                  </a:moveTo>
                  <a:cubicBezTo>
                    <a:pt x="7071" y="4050"/>
                    <a:pt x="5014" y="8100"/>
                    <a:pt x="3471" y="11025"/>
                  </a:cubicBezTo>
                  <a:cubicBezTo>
                    <a:pt x="1928" y="13950"/>
                    <a:pt x="900" y="15750"/>
                    <a:pt x="385" y="17025"/>
                  </a:cubicBezTo>
                  <a:cubicBezTo>
                    <a:pt x="-129" y="18300"/>
                    <a:pt x="-129" y="19050"/>
                    <a:pt x="385" y="19725"/>
                  </a:cubicBezTo>
                  <a:cubicBezTo>
                    <a:pt x="900" y="20400"/>
                    <a:pt x="1928" y="21000"/>
                    <a:pt x="3300" y="21300"/>
                  </a:cubicBezTo>
                  <a:cubicBezTo>
                    <a:pt x="4671" y="21600"/>
                    <a:pt x="6385" y="21600"/>
                    <a:pt x="9471" y="20925"/>
                  </a:cubicBezTo>
                  <a:cubicBezTo>
                    <a:pt x="12557" y="20250"/>
                    <a:pt x="17014" y="18900"/>
                    <a:pt x="21471" y="17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2457450" y="2056714"/>
              <a:ext cx="127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940"/>
                    <a:pt x="7200" y="11880"/>
                    <a:pt x="9000" y="15390"/>
                  </a:cubicBezTo>
                  <a:cubicBezTo>
                    <a:pt x="10800" y="18900"/>
                    <a:pt x="10800" y="19980"/>
                    <a:pt x="12600" y="20610"/>
                  </a:cubicBezTo>
                  <a:cubicBezTo>
                    <a:pt x="14400" y="21240"/>
                    <a:pt x="18000" y="214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3932766" y="939114"/>
              <a:ext cx="188021" cy="567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600" fill="norm" stroke="1" extrusionOk="0">
                  <a:moveTo>
                    <a:pt x="485" y="0"/>
                  </a:moveTo>
                  <a:cubicBezTo>
                    <a:pt x="243" y="274"/>
                    <a:pt x="0" y="548"/>
                    <a:pt x="0" y="855"/>
                  </a:cubicBezTo>
                  <a:cubicBezTo>
                    <a:pt x="0" y="1161"/>
                    <a:pt x="243" y="1500"/>
                    <a:pt x="1092" y="1798"/>
                  </a:cubicBezTo>
                  <a:cubicBezTo>
                    <a:pt x="1942" y="2096"/>
                    <a:pt x="3398" y="2354"/>
                    <a:pt x="4854" y="2641"/>
                  </a:cubicBezTo>
                  <a:cubicBezTo>
                    <a:pt x="6310" y="2927"/>
                    <a:pt x="7766" y="3241"/>
                    <a:pt x="8858" y="3540"/>
                  </a:cubicBezTo>
                  <a:cubicBezTo>
                    <a:pt x="9951" y="3838"/>
                    <a:pt x="10679" y="4120"/>
                    <a:pt x="11164" y="4402"/>
                  </a:cubicBezTo>
                  <a:cubicBezTo>
                    <a:pt x="11649" y="4684"/>
                    <a:pt x="11892" y="4967"/>
                    <a:pt x="12013" y="5285"/>
                  </a:cubicBezTo>
                  <a:cubicBezTo>
                    <a:pt x="12135" y="5604"/>
                    <a:pt x="12135" y="5958"/>
                    <a:pt x="12135" y="6309"/>
                  </a:cubicBezTo>
                  <a:cubicBezTo>
                    <a:pt x="12135" y="6660"/>
                    <a:pt x="12135" y="7006"/>
                    <a:pt x="12135" y="7361"/>
                  </a:cubicBezTo>
                  <a:cubicBezTo>
                    <a:pt x="12135" y="7716"/>
                    <a:pt x="12135" y="8079"/>
                    <a:pt x="12378" y="8385"/>
                  </a:cubicBezTo>
                  <a:cubicBezTo>
                    <a:pt x="12620" y="8692"/>
                    <a:pt x="13106" y="8942"/>
                    <a:pt x="13591" y="9191"/>
                  </a:cubicBezTo>
                  <a:cubicBezTo>
                    <a:pt x="14076" y="9441"/>
                    <a:pt x="14562" y="9691"/>
                    <a:pt x="15047" y="9941"/>
                  </a:cubicBezTo>
                  <a:cubicBezTo>
                    <a:pt x="15533" y="10191"/>
                    <a:pt x="16018" y="10441"/>
                    <a:pt x="16382" y="10687"/>
                  </a:cubicBezTo>
                  <a:cubicBezTo>
                    <a:pt x="16746" y="10933"/>
                    <a:pt x="16989" y="11175"/>
                    <a:pt x="17231" y="11421"/>
                  </a:cubicBezTo>
                  <a:cubicBezTo>
                    <a:pt x="17474" y="11667"/>
                    <a:pt x="17717" y="11917"/>
                    <a:pt x="17960" y="12171"/>
                  </a:cubicBezTo>
                  <a:cubicBezTo>
                    <a:pt x="18202" y="12425"/>
                    <a:pt x="18445" y="12683"/>
                    <a:pt x="18566" y="12933"/>
                  </a:cubicBezTo>
                  <a:cubicBezTo>
                    <a:pt x="18688" y="13183"/>
                    <a:pt x="18688" y="13424"/>
                    <a:pt x="18688" y="13670"/>
                  </a:cubicBezTo>
                  <a:cubicBezTo>
                    <a:pt x="18688" y="13916"/>
                    <a:pt x="18688" y="14166"/>
                    <a:pt x="18688" y="14416"/>
                  </a:cubicBezTo>
                  <a:cubicBezTo>
                    <a:pt x="18688" y="14666"/>
                    <a:pt x="18688" y="14916"/>
                    <a:pt x="18809" y="15170"/>
                  </a:cubicBezTo>
                  <a:cubicBezTo>
                    <a:pt x="18930" y="15424"/>
                    <a:pt x="19173" y="15682"/>
                    <a:pt x="19416" y="15976"/>
                  </a:cubicBezTo>
                  <a:cubicBezTo>
                    <a:pt x="19658" y="16271"/>
                    <a:pt x="19901" y="16601"/>
                    <a:pt x="20144" y="16928"/>
                  </a:cubicBezTo>
                  <a:cubicBezTo>
                    <a:pt x="20387" y="17254"/>
                    <a:pt x="20629" y="17577"/>
                    <a:pt x="20872" y="17879"/>
                  </a:cubicBezTo>
                  <a:cubicBezTo>
                    <a:pt x="21115" y="18181"/>
                    <a:pt x="21357" y="18464"/>
                    <a:pt x="21479" y="18754"/>
                  </a:cubicBezTo>
                  <a:cubicBezTo>
                    <a:pt x="21600" y="19044"/>
                    <a:pt x="21600" y="19342"/>
                    <a:pt x="21357" y="19649"/>
                  </a:cubicBezTo>
                  <a:cubicBezTo>
                    <a:pt x="21115" y="19955"/>
                    <a:pt x="20629" y="20270"/>
                    <a:pt x="20144" y="20596"/>
                  </a:cubicBezTo>
                  <a:cubicBezTo>
                    <a:pt x="19658" y="20923"/>
                    <a:pt x="19173" y="21261"/>
                    <a:pt x="1868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0" y="2475814"/>
              <a:ext cx="81661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cubicBezTo>
                    <a:pt x="140" y="11200"/>
                    <a:pt x="280" y="11600"/>
                    <a:pt x="459" y="12400"/>
                  </a:cubicBezTo>
                  <a:cubicBezTo>
                    <a:pt x="638" y="13200"/>
                    <a:pt x="857" y="14400"/>
                    <a:pt x="1089" y="15000"/>
                  </a:cubicBezTo>
                  <a:cubicBezTo>
                    <a:pt x="1321" y="15600"/>
                    <a:pt x="1568" y="15600"/>
                    <a:pt x="1803" y="15200"/>
                  </a:cubicBezTo>
                  <a:cubicBezTo>
                    <a:pt x="2038" y="14800"/>
                    <a:pt x="2262" y="14000"/>
                    <a:pt x="2466" y="13400"/>
                  </a:cubicBezTo>
                  <a:cubicBezTo>
                    <a:pt x="2671" y="12800"/>
                    <a:pt x="2855" y="12400"/>
                    <a:pt x="3046" y="11600"/>
                  </a:cubicBezTo>
                  <a:cubicBezTo>
                    <a:pt x="3236" y="10800"/>
                    <a:pt x="3432" y="9600"/>
                    <a:pt x="3642" y="8600"/>
                  </a:cubicBezTo>
                  <a:cubicBezTo>
                    <a:pt x="3852" y="7600"/>
                    <a:pt x="4076" y="6800"/>
                    <a:pt x="4305" y="5800"/>
                  </a:cubicBezTo>
                  <a:cubicBezTo>
                    <a:pt x="4535" y="4800"/>
                    <a:pt x="4770" y="3600"/>
                    <a:pt x="4949" y="2800"/>
                  </a:cubicBezTo>
                  <a:cubicBezTo>
                    <a:pt x="5128" y="2000"/>
                    <a:pt x="5252" y="1600"/>
                    <a:pt x="5380" y="1200"/>
                  </a:cubicBezTo>
                  <a:cubicBezTo>
                    <a:pt x="5509" y="800"/>
                    <a:pt x="5644" y="400"/>
                    <a:pt x="5842" y="200"/>
                  </a:cubicBezTo>
                  <a:cubicBezTo>
                    <a:pt x="6041" y="0"/>
                    <a:pt x="6304" y="0"/>
                    <a:pt x="6503" y="0"/>
                  </a:cubicBezTo>
                  <a:cubicBezTo>
                    <a:pt x="6702" y="0"/>
                    <a:pt x="6836" y="0"/>
                    <a:pt x="6979" y="0"/>
                  </a:cubicBezTo>
                  <a:cubicBezTo>
                    <a:pt x="7122" y="0"/>
                    <a:pt x="7273" y="0"/>
                    <a:pt x="7407" y="0"/>
                  </a:cubicBezTo>
                  <a:cubicBezTo>
                    <a:pt x="7542" y="0"/>
                    <a:pt x="7659" y="0"/>
                    <a:pt x="7799" y="0"/>
                  </a:cubicBezTo>
                  <a:cubicBezTo>
                    <a:pt x="7939" y="0"/>
                    <a:pt x="8101" y="0"/>
                    <a:pt x="8247" y="0"/>
                  </a:cubicBezTo>
                  <a:cubicBezTo>
                    <a:pt x="8393" y="0"/>
                    <a:pt x="8521" y="0"/>
                    <a:pt x="8661" y="200"/>
                  </a:cubicBezTo>
                  <a:cubicBezTo>
                    <a:pt x="8801" y="400"/>
                    <a:pt x="8952" y="800"/>
                    <a:pt x="9104" y="1000"/>
                  </a:cubicBezTo>
                  <a:cubicBezTo>
                    <a:pt x="9255" y="1200"/>
                    <a:pt x="9406" y="1200"/>
                    <a:pt x="9554" y="1400"/>
                  </a:cubicBezTo>
                  <a:cubicBezTo>
                    <a:pt x="9703" y="1600"/>
                    <a:pt x="9848" y="2000"/>
                    <a:pt x="10005" y="2200"/>
                  </a:cubicBezTo>
                  <a:cubicBezTo>
                    <a:pt x="10162" y="2400"/>
                    <a:pt x="10330" y="2400"/>
                    <a:pt x="10492" y="2600"/>
                  </a:cubicBezTo>
                  <a:cubicBezTo>
                    <a:pt x="10654" y="2800"/>
                    <a:pt x="10811" y="3200"/>
                    <a:pt x="10962" y="3400"/>
                  </a:cubicBezTo>
                  <a:cubicBezTo>
                    <a:pt x="11114" y="3600"/>
                    <a:pt x="11259" y="3600"/>
                    <a:pt x="11419" y="3600"/>
                  </a:cubicBezTo>
                  <a:cubicBezTo>
                    <a:pt x="11578" y="3600"/>
                    <a:pt x="11752" y="3600"/>
                    <a:pt x="11920" y="3600"/>
                  </a:cubicBezTo>
                  <a:cubicBezTo>
                    <a:pt x="12088" y="3600"/>
                    <a:pt x="12250" y="3600"/>
                    <a:pt x="12418" y="3600"/>
                  </a:cubicBezTo>
                  <a:cubicBezTo>
                    <a:pt x="12586" y="3600"/>
                    <a:pt x="12760" y="3600"/>
                    <a:pt x="12928" y="3600"/>
                  </a:cubicBezTo>
                  <a:cubicBezTo>
                    <a:pt x="13095" y="3600"/>
                    <a:pt x="13258" y="3600"/>
                    <a:pt x="13429" y="3600"/>
                  </a:cubicBezTo>
                  <a:cubicBezTo>
                    <a:pt x="13599" y="3600"/>
                    <a:pt x="13779" y="3600"/>
                    <a:pt x="13955" y="3600"/>
                  </a:cubicBezTo>
                  <a:cubicBezTo>
                    <a:pt x="14131" y="3600"/>
                    <a:pt x="14305" y="3600"/>
                    <a:pt x="14484" y="3600"/>
                  </a:cubicBezTo>
                  <a:cubicBezTo>
                    <a:pt x="14663" y="3600"/>
                    <a:pt x="14848" y="3600"/>
                    <a:pt x="15021" y="3600"/>
                  </a:cubicBezTo>
                  <a:cubicBezTo>
                    <a:pt x="15195" y="3600"/>
                    <a:pt x="15357" y="3600"/>
                    <a:pt x="15528" y="3400"/>
                  </a:cubicBezTo>
                  <a:cubicBezTo>
                    <a:pt x="15699" y="3200"/>
                    <a:pt x="15878" y="2800"/>
                    <a:pt x="16052" y="2600"/>
                  </a:cubicBezTo>
                  <a:cubicBezTo>
                    <a:pt x="16225" y="2400"/>
                    <a:pt x="16393" y="2400"/>
                    <a:pt x="16564" y="2400"/>
                  </a:cubicBezTo>
                  <a:cubicBezTo>
                    <a:pt x="16735" y="2400"/>
                    <a:pt x="16908" y="2400"/>
                    <a:pt x="17143" y="2400"/>
                  </a:cubicBezTo>
                  <a:cubicBezTo>
                    <a:pt x="17379" y="2400"/>
                    <a:pt x="17675" y="2400"/>
                    <a:pt x="17978" y="2800"/>
                  </a:cubicBezTo>
                  <a:cubicBezTo>
                    <a:pt x="18280" y="3200"/>
                    <a:pt x="18588" y="4000"/>
                    <a:pt x="18873" y="4800"/>
                  </a:cubicBezTo>
                  <a:cubicBezTo>
                    <a:pt x="19159" y="5600"/>
                    <a:pt x="19422" y="6400"/>
                    <a:pt x="19671" y="7600"/>
                  </a:cubicBezTo>
                  <a:cubicBezTo>
                    <a:pt x="19920" y="8800"/>
                    <a:pt x="20156" y="10400"/>
                    <a:pt x="20374" y="12000"/>
                  </a:cubicBezTo>
                  <a:cubicBezTo>
                    <a:pt x="20592" y="13600"/>
                    <a:pt x="20794" y="15200"/>
                    <a:pt x="20995" y="16800"/>
                  </a:cubicBezTo>
                  <a:cubicBezTo>
                    <a:pt x="21197" y="18400"/>
                    <a:pt x="21398" y="20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4296833" y="1169170"/>
              <a:ext cx="192618" cy="314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272" fill="norm" stroke="1" extrusionOk="0">
                  <a:moveTo>
                    <a:pt x="235" y="5052"/>
                  </a:moveTo>
                  <a:cubicBezTo>
                    <a:pt x="0" y="4336"/>
                    <a:pt x="-235" y="3621"/>
                    <a:pt x="469" y="2691"/>
                  </a:cubicBezTo>
                  <a:cubicBezTo>
                    <a:pt x="1174" y="1762"/>
                    <a:pt x="2817" y="617"/>
                    <a:pt x="5400" y="188"/>
                  </a:cubicBezTo>
                  <a:cubicBezTo>
                    <a:pt x="7982" y="-241"/>
                    <a:pt x="11504" y="45"/>
                    <a:pt x="13265" y="1261"/>
                  </a:cubicBezTo>
                  <a:cubicBezTo>
                    <a:pt x="15026" y="2477"/>
                    <a:pt x="15026" y="4623"/>
                    <a:pt x="13030" y="7484"/>
                  </a:cubicBezTo>
                  <a:cubicBezTo>
                    <a:pt x="11035" y="10344"/>
                    <a:pt x="7043" y="13921"/>
                    <a:pt x="4813" y="16066"/>
                  </a:cubicBezTo>
                  <a:cubicBezTo>
                    <a:pt x="2582" y="18212"/>
                    <a:pt x="2113" y="18927"/>
                    <a:pt x="2230" y="19571"/>
                  </a:cubicBezTo>
                  <a:cubicBezTo>
                    <a:pt x="2348" y="20215"/>
                    <a:pt x="3052" y="20787"/>
                    <a:pt x="4578" y="21073"/>
                  </a:cubicBezTo>
                  <a:cubicBezTo>
                    <a:pt x="6104" y="21359"/>
                    <a:pt x="8452" y="21359"/>
                    <a:pt x="11387" y="20930"/>
                  </a:cubicBezTo>
                  <a:cubicBezTo>
                    <a:pt x="14322" y="20501"/>
                    <a:pt x="17843" y="19642"/>
                    <a:pt x="21365" y="187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4503096" y="1232157"/>
              <a:ext cx="144046" cy="218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246" fill="norm" stroke="1" extrusionOk="0">
                  <a:moveTo>
                    <a:pt x="18643" y="2994"/>
                  </a:moveTo>
                  <a:cubicBezTo>
                    <a:pt x="17390" y="2377"/>
                    <a:pt x="16138" y="1759"/>
                    <a:pt x="13321" y="2582"/>
                  </a:cubicBezTo>
                  <a:cubicBezTo>
                    <a:pt x="10503" y="3405"/>
                    <a:pt x="6121" y="5668"/>
                    <a:pt x="3460" y="8342"/>
                  </a:cubicBezTo>
                  <a:cubicBezTo>
                    <a:pt x="799" y="11017"/>
                    <a:pt x="-140" y="14102"/>
                    <a:pt x="17" y="16571"/>
                  </a:cubicBezTo>
                  <a:cubicBezTo>
                    <a:pt x="173" y="19039"/>
                    <a:pt x="1425" y="20891"/>
                    <a:pt x="4556" y="21199"/>
                  </a:cubicBezTo>
                  <a:cubicBezTo>
                    <a:pt x="7686" y="21508"/>
                    <a:pt x="12695" y="20274"/>
                    <a:pt x="15825" y="17394"/>
                  </a:cubicBezTo>
                  <a:cubicBezTo>
                    <a:pt x="18956" y="14514"/>
                    <a:pt x="20208" y="9988"/>
                    <a:pt x="20834" y="7005"/>
                  </a:cubicBezTo>
                  <a:cubicBezTo>
                    <a:pt x="21460" y="4022"/>
                    <a:pt x="21460" y="2582"/>
                    <a:pt x="20834" y="1554"/>
                  </a:cubicBezTo>
                  <a:cubicBezTo>
                    <a:pt x="20208" y="525"/>
                    <a:pt x="18956" y="-92"/>
                    <a:pt x="17390" y="11"/>
                  </a:cubicBezTo>
                  <a:cubicBezTo>
                    <a:pt x="15825" y="114"/>
                    <a:pt x="13947" y="937"/>
                    <a:pt x="12069" y="17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5109360" y="1242934"/>
              <a:ext cx="154791" cy="271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185" fill="norm" stroke="1" extrusionOk="0">
                  <a:moveTo>
                    <a:pt x="21346" y="2055"/>
                  </a:moveTo>
                  <a:cubicBezTo>
                    <a:pt x="20470" y="1396"/>
                    <a:pt x="19595" y="736"/>
                    <a:pt x="17551" y="324"/>
                  </a:cubicBezTo>
                  <a:cubicBezTo>
                    <a:pt x="15508" y="-88"/>
                    <a:pt x="12297" y="-253"/>
                    <a:pt x="9232" y="736"/>
                  </a:cubicBezTo>
                  <a:cubicBezTo>
                    <a:pt x="6168" y="1726"/>
                    <a:pt x="3249" y="3869"/>
                    <a:pt x="1643" y="5353"/>
                  </a:cubicBezTo>
                  <a:cubicBezTo>
                    <a:pt x="38" y="6837"/>
                    <a:pt x="-254" y="7662"/>
                    <a:pt x="184" y="8486"/>
                  </a:cubicBezTo>
                  <a:cubicBezTo>
                    <a:pt x="622" y="9310"/>
                    <a:pt x="1789" y="10135"/>
                    <a:pt x="4416" y="11042"/>
                  </a:cubicBezTo>
                  <a:cubicBezTo>
                    <a:pt x="7043" y="11949"/>
                    <a:pt x="11130" y="12938"/>
                    <a:pt x="13757" y="13845"/>
                  </a:cubicBezTo>
                  <a:cubicBezTo>
                    <a:pt x="16384" y="14752"/>
                    <a:pt x="17551" y="15576"/>
                    <a:pt x="18281" y="16400"/>
                  </a:cubicBezTo>
                  <a:cubicBezTo>
                    <a:pt x="19011" y="17225"/>
                    <a:pt x="19303" y="18049"/>
                    <a:pt x="17989" y="18874"/>
                  </a:cubicBezTo>
                  <a:cubicBezTo>
                    <a:pt x="16676" y="19698"/>
                    <a:pt x="13757" y="20523"/>
                    <a:pt x="11422" y="20935"/>
                  </a:cubicBezTo>
                  <a:cubicBezTo>
                    <a:pt x="9087" y="21347"/>
                    <a:pt x="7335" y="21347"/>
                    <a:pt x="6168" y="20193"/>
                  </a:cubicBezTo>
                  <a:cubicBezTo>
                    <a:pt x="5000" y="19039"/>
                    <a:pt x="4416" y="16730"/>
                    <a:pt x="3832" y="144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5318372" y="1066114"/>
              <a:ext cx="72779" cy="421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509" fill="norm" stroke="1" extrusionOk="0">
                  <a:moveTo>
                    <a:pt x="21219" y="0"/>
                  </a:moveTo>
                  <a:cubicBezTo>
                    <a:pt x="15665" y="3240"/>
                    <a:pt x="10110" y="6480"/>
                    <a:pt x="6408" y="9828"/>
                  </a:cubicBezTo>
                  <a:cubicBezTo>
                    <a:pt x="2705" y="13176"/>
                    <a:pt x="853" y="16632"/>
                    <a:pt x="236" y="18684"/>
                  </a:cubicBezTo>
                  <a:cubicBezTo>
                    <a:pt x="-381" y="20736"/>
                    <a:pt x="236" y="21384"/>
                    <a:pt x="1779" y="21492"/>
                  </a:cubicBezTo>
                  <a:cubicBezTo>
                    <a:pt x="3322" y="21600"/>
                    <a:pt x="5790" y="21168"/>
                    <a:pt x="7642" y="20682"/>
                  </a:cubicBezTo>
                  <a:cubicBezTo>
                    <a:pt x="9493" y="20196"/>
                    <a:pt x="10728" y="19656"/>
                    <a:pt x="11962" y="191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5257800" y="1298041"/>
              <a:ext cx="361950" cy="129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3" fill="norm" stroke="1" extrusionOk="0">
                  <a:moveTo>
                    <a:pt x="0" y="1518"/>
                  </a:moveTo>
                  <a:cubicBezTo>
                    <a:pt x="2905" y="1175"/>
                    <a:pt x="5811" y="833"/>
                    <a:pt x="7579" y="661"/>
                  </a:cubicBezTo>
                  <a:cubicBezTo>
                    <a:pt x="9347" y="490"/>
                    <a:pt x="9979" y="490"/>
                    <a:pt x="10611" y="318"/>
                  </a:cubicBezTo>
                  <a:cubicBezTo>
                    <a:pt x="11242" y="147"/>
                    <a:pt x="11874" y="-196"/>
                    <a:pt x="11937" y="147"/>
                  </a:cubicBezTo>
                  <a:cubicBezTo>
                    <a:pt x="12000" y="490"/>
                    <a:pt x="11495" y="1518"/>
                    <a:pt x="11053" y="4433"/>
                  </a:cubicBezTo>
                  <a:cubicBezTo>
                    <a:pt x="10611" y="7347"/>
                    <a:pt x="10232" y="12147"/>
                    <a:pt x="10105" y="15404"/>
                  </a:cubicBezTo>
                  <a:cubicBezTo>
                    <a:pt x="9979" y="18661"/>
                    <a:pt x="10105" y="20375"/>
                    <a:pt x="10484" y="20890"/>
                  </a:cubicBezTo>
                  <a:cubicBezTo>
                    <a:pt x="10863" y="21404"/>
                    <a:pt x="11495" y="20718"/>
                    <a:pt x="12253" y="18661"/>
                  </a:cubicBezTo>
                  <a:cubicBezTo>
                    <a:pt x="13011" y="16604"/>
                    <a:pt x="13895" y="13175"/>
                    <a:pt x="14589" y="10261"/>
                  </a:cubicBezTo>
                  <a:cubicBezTo>
                    <a:pt x="15284" y="7347"/>
                    <a:pt x="15789" y="4947"/>
                    <a:pt x="15979" y="5461"/>
                  </a:cubicBezTo>
                  <a:cubicBezTo>
                    <a:pt x="16168" y="5975"/>
                    <a:pt x="16042" y="9404"/>
                    <a:pt x="16232" y="11804"/>
                  </a:cubicBezTo>
                  <a:cubicBezTo>
                    <a:pt x="16421" y="14204"/>
                    <a:pt x="16926" y="15575"/>
                    <a:pt x="17874" y="16433"/>
                  </a:cubicBezTo>
                  <a:cubicBezTo>
                    <a:pt x="18821" y="17290"/>
                    <a:pt x="20211" y="17633"/>
                    <a:pt x="21600" y="179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5604139" y="1026335"/>
              <a:ext cx="434712" cy="447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21" fill="norm" stroke="1" extrusionOk="0">
                  <a:moveTo>
                    <a:pt x="5806" y="14917"/>
                  </a:moveTo>
                  <a:cubicBezTo>
                    <a:pt x="5491" y="14514"/>
                    <a:pt x="5177" y="14110"/>
                    <a:pt x="4338" y="14160"/>
                  </a:cubicBezTo>
                  <a:cubicBezTo>
                    <a:pt x="3499" y="14211"/>
                    <a:pt x="2136" y="14715"/>
                    <a:pt x="1297" y="15674"/>
                  </a:cubicBezTo>
                  <a:cubicBezTo>
                    <a:pt x="458" y="16633"/>
                    <a:pt x="144" y="18046"/>
                    <a:pt x="39" y="19056"/>
                  </a:cubicBezTo>
                  <a:cubicBezTo>
                    <a:pt x="-66" y="20065"/>
                    <a:pt x="39" y="20671"/>
                    <a:pt x="353" y="21024"/>
                  </a:cubicBezTo>
                  <a:cubicBezTo>
                    <a:pt x="668" y="21377"/>
                    <a:pt x="1192" y="21478"/>
                    <a:pt x="1874" y="20973"/>
                  </a:cubicBezTo>
                  <a:cubicBezTo>
                    <a:pt x="2555" y="20469"/>
                    <a:pt x="3394" y="19358"/>
                    <a:pt x="4390" y="17289"/>
                  </a:cubicBezTo>
                  <a:cubicBezTo>
                    <a:pt x="5386" y="15220"/>
                    <a:pt x="6540" y="12192"/>
                    <a:pt x="7379" y="9416"/>
                  </a:cubicBezTo>
                  <a:cubicBezTo>
                    <a:pt x="8217" y="6641"/>
                    <a:pt x="8742" y="4117"/>
                    <a:pt x="8951" y="2502"/>
                  </a:cubicBezTo>
                  <a:cubicBezTo>
                    <a:pt x="9161" y="887"/>
                    <a:pt x="9056" y="181"/>
                    <a:pt x="8847" y="29"/>
                  </a:cubicBezTo>
                  <a:cubicBezTo>
                    <a:pt x="8637" y="-122"/>
                    <a:pt x="8322" y="282"/>
                    <a:pt x="7693" y="1846"/>
                  </a:cubicBezTo>
                  <a:cubicBezTo>
                    <a:pt x="7064" y="3411"/>
                    <a:pt x="6120" y="6136"/>
                    <a:pt x="5596" y="8558"/>
                  </a:cubicBezTo>
                  <a:cubicBezTo>
                    <a:pt x="5072" y="10981"/>
                    <a:pt x="4967" y="13100"/>
                    <a:pt x="5019" y="14665"/>
                  </a:cubicBezTo>
                  <a:cubicBezTo>
                    <a:pt x="5072" y="16229"/>
                    <a:pt x="5282" y="17239"/>
                    <a:pt x="5649" y="17844"/>
                  </a:cubicBezTo>
                  <a:cubicBezTo>
                    <a:pt x="6016" y="18450"/>
                    <a:pt x="6540" y="18652"/>
                    <a:pt x="7431" y="18349"/>
                  </a:cubicBezTo>
                  <a:cubicBezTo>
                    <a:pt x="8322" y="18046"/>
                    <a:pt x="9581" y="17239"/>
                    <a:pt x="10472" y="16431"/>
                  </a:cubicBezTo>
                  <a:cubicBezTo>
                    <a:pt x="11363" y="15624"/>
                    <a:pt x="11887" y="14816"/>
                    <a:pt x="12045" y="14160"/>
                  </a:cubicBezTo>
                  <a:cubicBezTo>
                    <a:pt x="12202" y="13504"/>
                    <a:pt x="11992" y="12999"/>
                    <a:pt x="11625" y="12848"/>
                  </a:cubicBezTo>
                  <a:cubicBezTo>
                    <a:pt x="11258" y="12697"/>
                    <a:pt x="10734" y="12899"/>
                    <a:pt x="10315" y="13302"/>
                  </a:cubicBezTo>
                  <a:cubicBezTo>
                    <a:pt x="9895" y="13706"/>
                    <a:pt x="9581" y="14312"/>
                    <a:pt x="9423" y="15119"/>
                  </a:cubicBezTo>
                  <a:cubicBezTo>
                    <a:pt x="9266" y="15927"/>
                    <a:pt x="9266" y="16936"/>
                    <a:pt x="9423" y="17642"/>
                  </a:cubicBezTo>
                  <a:cubicBezTo>
                    <a:pt x="9581" y="18349"/>
                    <a:pt x="9895" y="18753"/>
                    <a:pt x="10315" y="19005"/>
                  </a:cubicBezTo>
                  <a:cubicBezTo>
                    <a:pt x="10734" y="19257"/>
                    <a:pt x="11258" y="19358"/>
                    <a:pt x="12097" y="18955"/>
                  </a:cubicBezTo>
                  <a:cubicBezTo>
                    <a:pt x="12936" y="18551"/>
                    <a:pt x="14089" y="17642"/>
                    <a:pt x="14823" y="16986"/>
                  </a:cubicBezTo>
                  <a:cubicBezTo>
                    <a:pt x="15557" y="16330"/>
                    <a:pt x="15872" y="15927"/>
                    <a:pt x="15872" y="15927"/>
                  </a:cubicBezTo>
                  <a:cubicBezTo>
                    <a:pt x="15872" y="15927"/>
                    <a:pt x="15557" y="16330"/>
                    <a:pt x="15295" y="16785"/>
                  </a:cubicBezTo>
                  <a:cubicBezTo>
                    <a:pt x="15033" y="17239"/>
                    <a:pt x="14823" y="17743"/>
                    <a:pt x="14718" y="18299"/>
                  </a:cubicBezTo>
                  <a:cubicBezTo>
                    <a:pt x="14614" y="18854"/>
                    <a:pt x="14614" y="19459"/>
                    <a:pt x="14718" y="19459"/>
                  </a:cubicBezTo>
                  <a:cubicBezTo>
                    <a:pt x="14823" y="19459"/>
                    <a:pt x="15033" y="18854"/>
                    <a:pt x="15295" y="17895"/>
                  </a:cubicBezTo>
                  <a:cubicBezTo>
                    <a:pt x="15557" y="16936"/>
                    <a:pt x="15872" y="15624"/>
                    <a:pt x="16186" y="14715"/>
                  </a:cubicBezTo>
                  <a:cubicBezTo>
                    <a:pt x="16501" y="13807"/>
                    <a:pt x="16816" y="13302"/>
                    <a:pt x="17235" y="12999"/>
                  </a:cubicBezTo>
                  <a:cubicBezTo>
                    <a:pt x="17654" y="12697"/>
                    <a:pt x="18179" y="12596"/>
                    <a:pt x="18546" y="12848"/>
                  </a:cubicBezTo>
                  <a:cubicBezTo>
                    <a:pt x="18913" y="13100"/>
                    <a:pt x="19122" y="13706"/>
                    <a:pt x="19227" y="14362"/>
                  </a:cubicBezTo>
                  <a:cubicBezTo>
                    <a:pt x="19332" y="15018"/>
                    <a:pt x="19332" y="15725"/>
                    <a:pt x="19437" y="16381"/>
                  </a:cubicBezTo>
                  <a:cubicBezTo>
                    <a:pt x="19542" y="17037"/>
                    <a:pt x="19751" y="17642"/>
                    <a:pt x="20118" y="17743"/>
                  </a:cubicBezTo>
                  <a:cubicBezTo>
                    <a:pt x="20485" y="17844"/>
                    <a:pt x="21010" y="17441"/>
                    <a:pt x="21534" y="170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6080888" y="1076052"/>
              <a:ext cx="91312" cy="343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0622" fill="norm" stroke="1" extrusionOk="0">
                  <a:moveTo>
                    <a:pt x="10868" y="2071"/>
                  </a:moveTo>
                  <a:cubicBezTo>
                    <a:pt x="11850" y="547"/>
                    <a:pt x="12832" y="-978"/>
                    <a:pt x="11113" y="801"/>
                  </a:cubicBezTo>
                  <a:cubicBezTo>
                    <a:pt x="9395" y="2580"/>
                    <a:pt x="4977" y="7662"/>
                    <a:pt x="2522" y="11347"/>
                  </a:cubicBezTo>
                  <a:cubicBezTo>
                    <a:pt x="68" y="15031"/>
                    <a:pt x="-423" y="17318"/>
                    <a:pt x="313" y="18716"/>
                  </a:cubicBezTo>
                  <a:cubicBezTo>
                    <a:pt x="1050" y="20114"/>
                    <a:pt x="3013" y="20622"/>
                    <a:pt x="6204" y="20622"/>
                  </a:cubicBezTo>
                  <a:cubicBezTo>
                    <a:pt x="9395" y="20622"/>
                    <a:pt x="13813" y="20114"/>
                    <a:pt x="16513" y="19097"/>
                  </a:cubicBezTo>
                  <a:cubicBezTo>
                    <a:pt x="19213" y="18081"/>
                    <a:pt x="20195" y="16556"/>
                    <a:pt x="21177" y="15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6121400" y="1224864"/>
              <a:ext cx="1778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1" y="19543"/>
                    <a:pt x="1543" y="17486"/>
                    <a:pt x="5143" y="13886"/>
                  </a:cubicBezTo>
                  <a:cubicBezTo>
                    <a:pt x="8743" y="10286"/>
                    <a:pt x="15171" y="51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6165850" y="1224864"/>
              <a:ext cx="1397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369"/>
                    <a:pt x="12436" y="738"/>
                    <a:pt x="9491" y="1292"/>
                  </a:cubicBezTo>
                  <a:cubicBezTo>
                    <a:pt x="6545" y="1846"/>
                    <a:pt x="5236" y="2585"/>
                    <a:pt x="4582" y="3415"/>
                  </a:cubicBezTo>
                  <a:cubicBezTo>
                    <a:pt x="3927" y="4246"/>
                    <a:pt x="3927" y="5169"/>
                    <a:pt x="5073" y="6369"/>
                  </a:cubicBezTo>
                  <a:cubicBezTo>
                    <a:pt x="6218" y="7569"/>
                    <a:pt x="8509" y="9046"/>
                    <a:pt x="10309" y="10708"/>
                  </a:cubicBezTo>
                  <a:cubicBezTo>
                    <a:pt x="12109" y="12369"/>
                    <a:pt x="13418" y="14215"/>
                    <a:pt x="13255" y="16062"/>
                  </a:cubicBezTo>
                  <a:cubicBezTo>
                    <a:pt x="13091" y="17908"/>
                    <a:pt x="11455" y="19754"/>
                    <a:pt x="9000" y="20677"/>
                  </a:cubicBezTo>
                  <a:cubicBezTo>
                    <a:pt x="6545" y="21600"/>
                    <a:pt x="3273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6748109" y="1275664"/>
              <a:ext cx="179741" cy="178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405" fill="norm" stroke="1" extrusionOk="0">
                  <a:moveTo>
                    <a:pt x="3998" y="1525"/>
                  </a:moveTo>
                  <a:cubicBezTo>
                    <a:pt x="2491" y="3812"/>
                    <a:pt x="984" y="6099"/>
                    <a:pt x="356" y="9275"/>
                  </a:cubicBezTo>
                  <a:cubicBezTo>
                    <a:pt x="-272" y="12452"/>
                    <a:pt x="-21" y="16518"/>
                    <a:pt x="733" y="18805"/>
                  </a:cubicBezTo>
                  <a:cubicBezTo>
                    <a:pt x="1486" y="21092"/>
                    <a:pt x="2742" y="21600"/>
                    <a:pt x="3747" y="21346"/>
                  </a:cubicBezTo>
                  <a:cubicBezTo>
                    <a:pt x="4751" y="21092"/>
                    <a:pt x="5505" y="20075"/>
                    <a:pt x="6258" y="18932"/>
                  </a:cubicBezTo>
                  <a:cubicBezTo>
                    <a:pt x="7012" y="17788"/>
                    <a:pt x="7765" y="16518"/>
                    <a:pt x="9021" y="16391"/>
                  </a:cubicBezTo>
                  <a:cubicBezTo>
                    <a:pt x="10277" y="16264"/>
                    <a:pt x="12035" y="17280"/>
                    <a:pt x="13416" y="17407"/>
                  </a:cubicBezTo>
                  <a:cubicBezTo>
                    <a:pt x="14798" y="17534"/>
                    <a:pt x="15802" y="16772"/>
                    <a:pt x="17058" y="13722"/>
                  </a:cubicBezTo>
                  <a:cubicBezTo>
                    <a:pt x="18314" y="10673"/>
                    <a:pt x="19821" y="5336"/>
                    <a:pt x="2132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6979183" y="1059764"/>
              <a:ext cx="139167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2862" y="0"/>
                  </a:moveTo>
                  <a:cubicBezTo>
                    <a:pt x="2208" y="3539"/>
                    <a:pt x="1553" y="7078"/>
                    <a:pt x="1226" y="9946"/>
                  </a:cubicBezTo>
                  <a:cubicBezTo>
                    <a:pt x="899" y="12814"/>
                    <a:pt x="899" y="15010"/>
                    <a:pt x="735" y="16536"/>
                  </a:cubicBezTo>
                  <a:cubicBezTo>
                    <a:pt x="572" y="18061"/>
                    <a:pt x="244" y="18915"/>
                    <a:pt x="81" y="18793"/>
                  </a:cubicBezTo>
                  <a:cubicBezTo>
                    <a:pt x="-83" y="18671"/>
                    <a:pt x="-83" y="17573"/>
                    <a:pt x="899" y="16108"/>
                  </a:cubicBezTo>
                  <a:cubicBezTo>
                    <a:pt x="1881" y="14644"/>
                    <a:pt x="3844" y="12814"/>
                    <a:pt x="5808" y="11837"/>
                  </a:cubicBezTo>
                  <a:cubicBezTo>
                    <a:pt x="7772" y="10861"/>
                    <a:pt x="9735" y="10739"/>
                    <a:pt x="11535" y="11227"/>
                  </a:cubicBezTo>
                  <a:cubicBezTo>
                    <a:pt x="13335" y="11715"/>
                    <a:pt x="14972" y="12814"/>
                    <a:pt x="16608" y="14644"/>
                  </a:cubicBezTo>
                  <a:cubicBezTo>
                    <a:pt x="18244" y="16475"/>
                    <a:pt x="19881" y="19037"/>
                    <a:pt x="2151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7150488" y="1245615"/>
              <a:ext cx="96077" cy="166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259" fill="norm" stroke="1" extrusionOk="0">
                  <a:moveTo>
                    <a:pt x="10945" y="6263"/>
                  </a:moveTo>
                  <a:cubicBezTo>
                    <a:pt x="11865" y="4643"/>
                    <a:pt x="12784" y="3023"/>
                    <a:pt x="12094" y="2348"/>
                  </a:cubicBezTo>
                  <a:cubicBezTo>
                    <a:pt x="11405" y="1673"/>
                    <a:pt x="9107" y="1943"/>
                    <a:pt x="6579" y="3563"/>
                  </a:cubicBezTo>
                  <a:cubicBezTo>
                    <a:pt x="4052" y="5183"/>
                    <a:pt x="1294" y="8153"/>
                    <a:pt x="375" y="10988"/>
                  </a:cubicBezTo>
                  <a:cubicBezTo>
                    <a:pt x="-544" y="13823"/>
                    <a:pt x="375" y="16523"/>
                    <a:pt x="1524" y="18413"/>
                  </a:cubicBezTo>
                  <a:cubicBezTo>
                    <a:pt x="2673" y="20303"/>
                    <a:pt x="4052" y="21383"/>
                    <a:pt x="7039" y="21248"/>
                  </a:cubicBezTo>
                  <a:cubicBezTo>
                    <a:pt x="10026" y="21113"/>
                    <a:pt x="14622" y="19763"/>
                    <a:pt x="17379" y="16523"/>
                  </a:cubicBezTo>
                  <a:cubicBezTo>
                    <a:pt x="20137" y="13283"/>
                    <a:pt x="21056" y="8153"/>
                    <a:pt x="20826" y="4913"/>
                  </a:cubicBezTo>
                  <a:cubicBezTo>
                    <a:pt x="20596" y="1673"/>
                    <a:pt x="19218" y="323"/>
                    <a:pt x="16230" y="53"/>
                  </a:cubicBezTo>
                  <a:cubicBezTo>
                    <a:pt x="13243" y="-217"/>
                    <a:pt x="8647" y="593"/>
                    <a:pt x="4052" y="1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7659108" y="1031064"/>
              <a:ext cx="208542" cy="381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260" fill="norm" stroke="1" extrusionOk="0">
                  <a:moveTo>
                    <a:pt x="16260" y="18243"/>
                  </a:moveTo>
                  <a:cubicBezTo>
                    <a:pt x="16260" y="16945"/>
                    <a:pt x="16260" y="15646"/>
                    <a:pt x="15387" y="14702"/>
                  </a:cubicBezTo>
                  <a:cubicBezTo>
                    <a:pt x="14514" y="13758"/>
                    <a:pt x="12769" y="13168"/>
                    <a:pt x="10369" y="13463"/>
                  </a:cubicBezTo>
                  <a:cubicBezTo>
                    <a:pt x="7969" y="13758"/>
                    <a:pt x="4914" y="14938"/>
                    <a:pt x="3060" y="15941"/>
                  </a:cubicBezTo>
                  <a:cubicBezTo>
                    <a:pt x="1205" y="16945"/>
                    <a:pt x="551" y="17771"/>
                    <a:pt x="223" y="18656"/>
                  </a:cubicBezTo>
                  <a:cubicBezTo>
                    <a:pt x="-104" y="19541"/>
                    <a:pt x="-104" y="20486"/>
                    <a:pt x="441" y="20958"/>
                  </a:cubicBezTo>
                  <a:cubicBezTo>
                    <a:pt x="987" y="21430"/>
                    <a:pt x="2078" y="21430"/>
                    <a:pt x="4478" y="20368"/>
                  </a:cubicBezTo>
                  <a:cubicBezTo>
                    <a:pt x="6878" y="19305"/>
                    <a:pt x="10587" y="17181"/>
                    <a:pt x="13314" y="14289"/>
                  </a:cubicBezTo>
                  <a:cubicBezTo>
                    <a:pt x="16041" y="11397"/>
                    <a:pt x="17787" y="7738"/>
                    <a:pt x="18660" y="5555"/>
                  </a:cubicBezTo>
                  <a:cubicBezTo>
                    <a:pt x="19532" y="3371"/>
                    <a:pt x="19532" y="2663"/>
                    <a:pt x="19314" y="1896"/>
                  </a:cubicBezTo>
                  <a:cubicBezTo>
                    <a:pt x="19096" y="1128"/>
                    <a:pt x="18660" y="302"/>
                    <a:pt x="18005" y="66"/>
                  </a:cubicBezTo>
                  <a:cubicBezTo>
                    <a:pt x="17351" y="-170"/>
                    <a:pt x="16478" y="184"/>
                    <a:pt x="15605" y="1837"/>
                  </a:cubicBezTo>
                  <a:cubicBezTo>
                    <a:pt x="14732" y="3489"/>
                    <a:pt x="13860" y="6440"/>
                    <a:pt x="13641" y="9155"/>
                  </a:cubicBezTo>
                  <a:cubicBezTo>
                    <a:pt x="13423" y="11869"/>
                    <a:pt x="13860" y="14348"/>
                    <a:pt x="15060" y="15823"/>
                  </a:cubicBezTo>
                  <a:cubicBezTo>
                    <a:pt x="16260" y="17299"/>
                    <a:pt x="18223" y="17771"/>
                    <a:pt x="19423" y="17948"/>
                  </a:cubicBezTo>
                  <a:cubicBezTo>
                    <a:pt x="20623" y="18125"/>
                    <a:pt x="21060" y="18007"/>
                    <a:pt x="21496" y="178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7903072" y="1292973"/>
              <a:ext cx="14436" cy="71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14" h="20873" fill="norm" stroke="1" extrusionOk="0">
                  <a:moveTo>
                    <a:pt x="3415" y="4210"/>
                  </a:moveTo>
                  <a:cubicBezTo>
                    <a:pt x="11515" y="1742"/>
                    <a:pt x="19615" y="-727"/>
                    <a:pt x="18265" y="199"/>
                  </a:cubicBezTo>
                  <a:cubicBezTo>
                    <a:pt x="16915" y="1124"/>
                    <a:pt x="6115" y="5444"/>
                    <a:pt x="2065" y="9456"/>
                  </a:cubicBezTo>
                  <a:cubicBezTo>
                    <a:pt x="-1985" y="13467"/>
                    <a:pt x="715" y="17170"/>
                    <a:pt x="3415" y="208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7937500" y="1175776"/>
              <a:ext cx="107950" cy="42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8" fill="norm" stroke="1" extrusionOk="0">
                  <a:moveTo>
                    <a:pt x="0" y="20768"/>
                  </a:moveTo>
                  <a:cubicBezTo>
                    <a:pt x="0" y="13568"/>
                    <a:pt x="0" y="6368"/>
                    <a:pt x="1271" y="2768"/>
                  </a:cubicBezTo>
                  <a:cubicBezTo>
                    <a:pt x="2541" y="-832"/>
                    <a:pt x="5082" y="-832"/>
                    <a:pt x="8682" y="2254"/>
                  </a:cubicBezTo>
                  <a:cubicBezTo>
                    <a:pt x="12282" y="5339"/>
                    <a:pt x="16941" y="11511"/>
                    <a:pt x="21600" y="176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7999283" y="940866"/>
              <a:ext cx="190895" cy="436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514" fill="norm" stroke="1" extrusionOk="0">
                  <a:moveTo>
                    <a:pt x="14982" y="16192"/>
                  </a:moveTo>
                  <a:cubicBezTo>
                    <a:pt x="13338" y="15253"/>
                    <a:pt x="11695" y="14314"/>
                    <a:pt x="9464" y="14001"/>
                  </a:cubicBezTo>
                  <a:cubicBezTo>
                    <a:pt x="7234" y="13688"/>
                    <a:pt x="4417" y="14001"/>
                    <a:pt x="2538" y="14992"/>
                  </a:cubicBezTo>
                  <a:cubicBezTo>
                    <a:pt x="660" y="15984"/>
                    <a:pt x="-279" y="17653"/>
                    <a:pt x="73" y="18905"/>
                  </a:cubicBezTo>
                  <a:cubicBezTo>
                    <a:pt x="425" y="20157"/>
                    <a:pt x="2069" y="20992"/>
                    <a:pt x="3947" y="21149"/>
                  </a:cubicBezTo>
                  <a:cubicBezTo>
                    <a:pt x="5825" y="21305"/>
                    <a:pt x="7938" y="20784"/>
                    <a:pt x="10286" y="18905"/>
                  </a:cubicBezTo>
                  <a:cubicBezTo>
                    <a:pt x="12634" y="17027"/>
                    <a:pt x="15217" y="13792"/>
                    <a:pt x="17095" y="10610"/>
                  </a:cubicBezTo>
                  <a:cubicBezTo>
                    <a:pt x="18973" y="7427"/>
                    <a:pt x="20147" y="4297"/>
                    <a:pt x="20734" y="2471"/>
                  </a:cubicBezTo>
                  <a:cubicBezTo>
                    <a:pt x="21321" y="644"/>
                    <a:pt x="21321" y="123"/>
                    <a:pt x="20734" y="18"/>
                  </a:cubicBezTo>
                  <a:cubicBezTo>
                    <a:pt x="20147" y="-86"/>
                    <a:pt x="18973" y="227"/>
                    <a:pt x="17330" y="1949"/>
                  </a:cubicBezTo>
                  <a:cubicBezTo>
                    <a:pt x="15686" y="3671"/>
                    <a:pt x="13573" y="6801"/>
                    <a:pt x="12517" y="9827"/>
                  </a:cubicBezTo>
                  <a:cubicBezTo>
                    <a:pt x="11460" y="12853"/>
                    <a:pt x="11460" y="15775"/>
                    <a:pt x="12282" y="17705"/>
                  </a:cubicBezTo>
                  <a:cubicBezTo>
                    <a:pt x="13104" y="19636"/>
                    <a:pt x="14747" y="20575"/>
                    <a:pt x="16391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8563255" y="1226980"/>
              <a:ext cx="148946" cy="194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600" fill="norm" stroke="1" extrusionOk="0">
                  <a:moveTo>
                    <a:pt x="4067" y="6104"/>
                  </a:moveTo>
                  <a:cubicBezTo>
                    <a:pt x="3763" y="8922"/>
                    <a:pt x="3459" y="11739"/>
                    <a:pt x="3154" y="13852"/>
                  </a:cubicBezTo>
                  <a:cubicBezTo>
                    <a:pt x="2850" y="15965"/>
                    <a:pt x="2546" y="17374"/>
                    <a:pt x="1938" y="18783"/>
                  </a:cubicBezTo>
                  <a:cubicBezTo>
                    <a:pt x="1329" y="20191"/>
                    <a:pt x="416" y="21600"/>
                    <a:pt x="112" y="21600"/>
                  </a:cubicBezTo>
                  <a:cubicBezTo>
                    <a:pt x="-192" y="21600"/>
                    <a:pt x="112" y="20191"/>
                    <a:pt x="1177" y="16670"/>
                  </a:cubicBezTo>
                  <a:cubicBezTo>
                    <a:pt x="2242" y="13148"/>
                    <a:pt x="4067" y="7513"/>
                    <a:pt x="5588" y="4226"/>
                  </a:cubicBezTo>
                  <a:cubicBezTo>
                    <a:pt x="7109" y="939"/>
                    <a:pt x="8326" y="0"/>
                    <a:pt x="9391" y="0"/>
                  </a:cubicBezTo>
                  <a:cubicBezTo>
                    <a:pt x="10456" y="0"/>
                    <a:pt x="11369" y="939"/>
                    <a:pt x="12129" y="2817"/>
                  </a:cubicBezTo>
                  <a:cubicBezTo>
                    <a:pt x="12890" y="4696"/>
                    <a:pt x="13498" y="7513"/>
                    <a:pt x="13802" y="9509"/>
                  </a:cubicBezTo>
                  <a:cubicBezTo>
                    <a:pt x="14107" y="11504"/>
                    <a:pt x="14107" y="12678"/>
                    <a:pt x="14563" y="13735"/>
                  </a:cubicBezTo>
                  <a:cubicBezTo>
                    <a:pt x="15019" y="14791"/>
                    <a:pt x="15932" y="15730"/>
                    <a:pt x="17149" y="15378"/>
                  </a:cubicBezTo>
                  <a:cubicBezTo>
                    <a:pt x="18366" y="15026"/>
                    <a:pt x="19887" y="13383"/>
                    <a:pt x="21408" y="117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8719729" y="1237564"/>
              <a:ext cx="79910" cy="139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6" h="20978" fill="norm" stroke="1" extrusionOk="0">
                  <a:moveTo>
                    <a:pt x="9419" y="6671"/>
                  </a:moveTo>
                  <a:cubicBezTo>
                    <a:pt x="11579" y="4765"/>
                    <a:pt x="13739" y="2859"/>
                    <a:pt x="13469" y="2224"/>
                  </a:cubicBezTo>
                  <a:cubicBezTo>
                    <a:pt x="13199" y="1588"/>
                    <a:pt x="10499" y="2224"/>
                    <a:pt x="7799" y="4447"/>
                  </a:cubicBezTo>
                  <a:cubicBezTo>
                    <a:pt x="5099" y="6671"/>
                    <a:pt x="2399" y="10482"/>
                    <a:pt x="1049" y="13182"/>
                  </a:cubicBezTo>
                  <a:cubicBezTo>
                    <a:pt x="-301" y="15882"/>
                    <a:pt x="-301" y="17471"/>
                    <a:pt x="779" y="18900"/>
                  </a:cubicBezTo>
                  <a:cubicBezTo>
                    <a:pt x="1859" y="20329"/>
                    <a:pt x="4019" y="21600"/>
                    <a:pt x="7799" y="20647"/>
                  </a:cubicBezTo>
                  <a:cubicBezTo>
                    <a:pt x="11579" y="19694"/>
                    <a:pt x="16979" y="16518"/>
                    <a:pt x="19139" y="12706"/>
                  </a:cubicBezTo>
                  <a:cubicBezTo>
                    <a:pt x="21299" y="8894"/>
                    <a:pt x="20219" y="4447"/>
                    <a:pt x="1913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8861169" y="1041710"/>
              <a:ext cx="45765" cy="339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390" fill="norm" stroke="1" extrusionOk="0">
                  <a:moveTo>
                    <a:pt x="19264" y="1537"/>
                  </a:moveTo>
                  <a:cubicBezTo>
                    <a:pt x="20246" y="737"/>
                    <a:pt x="21228" y="-63"/>
                    <a:pt x="21228" y="4"/>
                  </a:cubicBezTo>
                  <a:cubicBezTo>
                    <a:pt x="21228" y="70"/>
                    <a:pt x="20246" y="1004"/>
                    <a:pt x="16810" y="3337"/>
                  </a:cubicBezTo>
                  <a:cubicBezTo>
                    <a:pt x="13373" y="5670"/>
                    <a:pt x="7483" y="9404"/>
                    <a:pt x="4046" y="12337"/>
                  </a:cubicBezTo>
                  <a:cubicBezTo>
                    <a:pt x="610" y="15270"/>
                    <a:pt x="-372" y="17404"/>
                    <a:pt x="119" y="18870"/>
                  </a:cubicBezTo>
                  <a:cubicBezTo>
                    <a:pt x="610" y="20337"/>
                    <a:pt x="2573" y="21137"/>
                    <a:pt x="5519" y="21337"/>
                  </a:cubicBezTo>
                  <a:cubicBezTo>
                    <a:pt x="8464" y="21537"/>
                    <a:pt x="12392" y="21137"/>
                    <a:pt x="16319" y="207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8826500" y="1193114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9439015" y="1059713"/>
              <a:ext cx="174886" cy="333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405" fill="norm" stroke="1" extrusionOk="0">
                  <a:moveTo>
                    <a:pt x="14897" y="410"/>
                  </a:moveTo>
                  <a:cubicBezTo>
                    <a:pt x="13627" y="139"/>
                    <a:pt x="12356" y="-133"/>
                    <a:pt x="11340" y="71"/>
                  </a:cubicBezTo>
                  <a:cubicBezTo>
                    <a:pt x="10323" y="275"/>
                    <a:pt x="9561" y="954"/>
                    <a:pt x="7909" y="3467"/>
                  </a:cubicBezTo>
                  <a:cubicBezTo>
                    <a:pt x="6257" y="5980"/>
                    <a:pt x="3716" y="10327"/>
                    <a:pt x="2191" y="13384"/>
                  </a:cubicBezTo>
                  <a:cubicBezTo>
                    <a:pt x="667" y="16441"/>
                    <a:pt x="158" y="18207"/>
                    <a:pt x="31" y="19429"/>
                  </a:cubicBezTo>
                  <a:cubicBezTo>
                    <a:pt x="-96" y="20652"/>
                    <a:pt x="158" y="21331"/>
                    <a:pt x="921" y="21399"/>
                  </a:cubicBezTo>
                  <a:cubicBezTo>
                    <a:pt x="1683" y="21467"/>
                    <a:pt x="2954" y="20924"/>
                    <a:pt x="3843" y="20176"/>
                  </a:cubicBezTo>
                  <a:cubicBezTo>
                    <a:pt x="4732" y="19429"/>
                    <a:pt x="5241" y="18478"/>
                    <a:pt x="5368" y="17663"/>
                  </a:cubicBezTo>
                  <a:cubicBezTo>
                    <a:pt x="5495" y="16848"/>
                    <a:pt x="5241" y="16169"/>
                    <a:pt x="3716" y="15490"/>
                  </a:cubicBezTo>
                  <a:cubicBezTo>
                    <a:pt x="2191" y="14810"/>
                    <a:pt x="-604" y="14131"/>
                    <a:pt x="540" y="13792"/>
                  </a:cubicBezTo>
                  <a:cubicBezTo>
                    <a:pt x="1683" y="13452"/>
                    <a:pt x="6765" y="13452"/>
                    <a:pt x="9942" y="13452"/>
                  </a:cubicBezTo>
                  <a:cubicBezTo>
                    <a:pt x="13118" y="13452"/>
                    <a:pt x="14389" y="13452"/>
                    <a:pt x="15660" y="13452"/>
                  </a:cubicBezTo>
                  <a:cubicBezTo>
                    <a:pt x="16930" y="13452"/>
                    <a:pt x="18201" y="13452"/>
                    <a:pt x="18455" y="13180"/>
                  </a:cubicBezTo>
                  <a:cubicBezTo>
                    <a:pt x="18709" y="12909"/>
                    <a:pt x="17947" y="12365"/>
                    <a:pt x="16930" y="12161"/>
                  </a:cubicBezTo>
                  <a:cubicBezTo>
                    <a:pt x="15914" y="11958"/>
                    <a:pt x="14643" y="12093"/>
                    <a:pt x="13500" y="12501"/>
                  </a:cubicBezTo>
                  <a:cubicBezTo>
                    <a:pt x="12356" y="12909"/>
                    <a:pt x="11340" y="13588"/>
                    <a:pt x="10577" y="14335"/>
                  </a:cubicBezTo>
                  <a:cubicBezTo>
                    <a:pt x="9815" y="15082"/>
                    <a:pt x="9307" y="15897"/>
                    <a:pt x="9561" y="16509"/>
                  </a:cubicBezTo>
                  <a:cubicBezTo>
                    <a:pt x="9815" y="17120"/>
                    <a:pt x="10831" y="17527"/>
                    <a:pt x="12229" y="17595"/>
                  </a:cubicBezTo>
                  <a:cubicBezTo>
                    <a:pt x="13627" y="17663"/>
                    <a:pt x="15405" y="17392"/>
                    <a:pt x="16930" y="17595"/>
                  </a:cubicBezTo>
                  <a:cubicBezTo>
                    <a:pt x="18455" y="17799"/>
                    <a:pt x="19725" y="18478"/>
                    <a:pt x="20996" y="191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9702799" y="1047064"/>
              <a:ext cx="381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619"/>
                    <a:pt x="14400" y="9238"/>
                    <a:pt x="10800" y="12838"/>
                  </a:cubicBezTo>
                  <a:cubicBezTo>
                    <a:pt x="7200" y="16438"/>
                    <a:pt x="3600" y="1901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9719415" y="1197918"/>
              <a:ext cx="211986" cy="156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0789" fill="norm" stroke="1" extrusionOk="0">
                  <a:moveTo>
                    <a:pt x="8586" y="205"/>
                  </a:moveTo>
                  <a:cubicBezTo>
                    <a:pt x="7517" y="-75"/>
                    <a:pt x="6448" y="-356"/>
                    <a:pt x="5058" y="1467"/>
                  </a:cubicBezTo>
                  <a:cubicBezTo>
                    <a:pt x="3668" y="3291"/>
                    <a:pt x="1957" y="7218"/>
                    <a:pt x="994" y="10584"/>
                  </a:cubicBezTo>
                  <a:cubicBezTo>
                    <a:pt x="32" y="13950"/>
                    <a:pt x="-182" y="16756"/>
                    <a:pt x="139" y="18579"/>
                  </a:cubicBezTo>
                  <a:cubicBezTo>
                    <a:pt x="460" y="20402"/>
                    <a:pt x="1315" y="21244"/>
                    <a:pt x="3668" y="20543"/>
                  </a:cubicBezTo>
                  <a:cubicBezTo>
                    <a:pt x="6020" y="19841"/>
                    <a:pt x="9869" y="17597"/>
                    <a:pt x="12329" y="15073"/>
                  </a:cubicBezTo>
                  <a:cubicBezTo>
                    <a:pt x="14788" y="12548"/>
                    <a:pt x="15858" y="9743"/>
                    <a:pt x="16071" y="7779"/>
                  </a:cubicBezTo>
                  <a:cubicBezTo>
                    <a:pt x="16285" y="5815"/>
                    <a:pt x="15644" y="4693"/>
                    <a:pt x="14895" y="4553"/>
                  </a:cubicBezTo>
                  <a:cubicBezTo>
                    <a:pt x="14147" y="4413"/>
                    <a:pt x="13291" y="5254"/>
                    <a:pt x="12543" y="7358"/>
                  </a:cubicBezTo>
                  <a:cubicBezTo>
                    <a:pt x="11794" y="9462"/>
                    <a:pt x="11153" y="12828"/>
                    <a:pt x="10939" y="15213"/>
                  </a:cubicBezTo>
                  <a:cubicBezTo>
                    <a:pt x="10725" y="17597"/>
                    <a:pt x="10939" y="19000"/>
                    <a:pt x="12757" y="19701"/>
                  </a:cubicBezTo>
                  <a:cubicBezTo>
                    <a:pt x="14574" y="20402"/>
                    <a:pt x="17996" y="20402"/>
                    <a:pt x="21418" y="20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10153649" y="1160021"/>
              <a:ext cx="101601" cy="245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21600" y="6157"/>
                  </a:moveTo>
                  <a:cubicBezTo>
                    <a:pt x="21600" y="5058"/>
                    <a:pt x="21600" y="3960"/>
                    <a:pt x="20025" y="2862"/>
                  </a:cubicBezTo>
                  <a:cubicBezTo>
                    <a:pt x="18450" y="1764"/>
                    <a:pt x="15300" y="665"/>
                    <a:pt x="12600" y="208"/>
                  </a:cubicBezTo>
                  <a:cubicBezTo>
                    <a:pt x="9900" y="-250"/>
                    <a:pt x="7650" y="-67"/>
                    <a:pt x="5850" y="1947"/>
                  </a:cubicBezTo>
                  <a:cubicBezTo>
                    <a:pt x="4050" y="3960"/>
                    <a:pt x="2700" y="7804"/>
                    <a:pt x="3375" y="11008"/>
                  </a:cubicBezTo>
                  <a:cubicBezTo>
                    <a:pt x="4050" y="14211"/>
                    <a:pt x="6750" y="16774"/>
                    <a:pt x="8100" y="18513"/>
                  </a:cubicBezTo>
                  <a:cubicBezTo>
                    <a:pt x="9450" y="20252"/>
                    <a:pt x="9450" y="21167"/>
                    <a:pt x="7875" y="21258"/>
                  </a:cubicBezTo>
                  <a:cubicBezTo>
                    <a:pt x="6300" y="21350"/>
                    <a:pt x="3150" y="20618"/>
                    <a:pt x="0" y="19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10115550" y="1167714"/>
              <a:ext cx="1841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4400"/>
                    <a:pt x="0" y="7200"/>
                    <a:pt x="621" y="3600"/>
                  </a:cubicBezTo>
                  <a:cubicBezTo>
                    <a:pt x="1241" y="0"/>
                    <a:pt x="2483" y="0"/>
                    <a:pt x="6083" y="0"/>
                  </a:cubicBezTo>
                  <a:cubicBezTo>
                    <a:pt x="9683" y="0"/>
                    <a:pt x="1564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10316315" y="1148664"/>
              <a:ext cx="97686" cy="222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422" fill="norm" stroke="1" extrusionOk="0">
                  <a:moveTo>
                    <a:pt x="18452" y="0"/>
                  </a:moveTo>
                  <a:cubicBezTo>
                    <a:pt x="16154" y="0"/>
                    <a:pt x="13856" y="0"/>
                    <a:pt x="10869" y="1426"/>
                  </a:cubicBezTo>
                  <a:cubicBezTo>
                    <a:pt x="7881" y="2853"/>
                    <a:pt x="4205" y="5706"/>
                    <a:pt x="2137" y="7743"/>
                  </a:cubicBezTo>
                  <a:cubicBezTo>
                    <a:pt x="69" y="9781"/>
                    <a:pt x="-391" y="11004"/>
                    <a:pt x="298" y="11921"/>
                  </a:cubicBezTo>
                  <a:cubicBezTo>
                    <a:pt x="988" y="12838"/>
                    <a:pt x="2826" y="13449"/>
                    <a:pt x="5124" y="13653"/>
                  </a:cubicBezTo>
                  <a:cubicBezTo>
                    <a:pt x="7422" y="13857"/>
                    <a:pt x="10179" y="13653"/>
                    <a:pt x="12477" y="13245"/>
                  </a:cubicBezTo>
                  <a:cubicBezTo>
                    <a:pt x="14775" y="12838"/>
                    <a:pt x="16613" y="12226"/>
                    <a:pt x="17303" y="12532"/>
                  </a:cubicBezTo>
                  <a:cubicBezTo>
                    <a:pt x="17992" y="12838"/>
                    <a:pt x="17532" y="14060"/>
                    <a:pt x="16843" y="15385"/>
                  </a:cubicBezTo>
                  <a:cubicBezTo>
                    <a:pt x="16154" y="16709"/>
                    <a:pt x="15235" y="18136"/>
                    <a:pt x="14545" y="19358"/>
                  </a:cubicBezTo>
                  <a:cubicBezTo>
                    <a:pt x="13856" y="20581"/>
                    <a:pt x="13396" y="21600"/>
                    <a:pt x="14545" y="21396"/>
                  </a:cubicBezTo>
                  <a:cubicBezTo>
                    <a:pt x="15694" y="21192"/>
                    <a:pt x="18452" y="19766"/>
                    <a:pt x="21209" y="18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10491289" y="1148664"/>
              <a:ext cx="64456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1600" fill="norm" stroke="1" extrusionOk="0">
                  <a:moveTo>
                    <a:pt x="15853" y="0"/>
                  </a:moveTo>
                  <a:cubicBezTo>
                    <a:pt x="12478" y="147"/>
                    <a:pt x="9103" y="294"/>
                    <a:pt x="6403" y="1029"/>
                  </a:cubicBezTo>
                  <a:cubicBezTo>
                    <a:pt x="3703" y="1763"/>
                    <a:pt x="1678" y="3086"/>
                    <a:pt x="665" y="4114"/>
                  </a:cubicBezTo>
                  <a:cubicBezTo>
                    <a:pt x="-347" y="5143"/>
                    <a:pt x="-347" y="5878"/>
                    <a:pt x="1678" y="6245"/>
                  </a:cubicBezTo>
                  <a:cubicBezTo>
                    <a:pt x="3703" y="6612"/>
                    <a:pt x="7753" y="6612"/>
                    <a:pt x="11466" y="6612"/>
                  </a:cubicBezTo>
                  <a:cubicBezTo>
                    <a:pt x="15178" y="6612"/>
                    <a:pt x="18553" y="6612"/>
                    <a:pt x="19903" y="6980"/>
                  </a:cubicBezTo>
                  <a:cubicBezTo>
                    <a:pt x="21253" y="7347"/>
                    <a:pt x="20578" y="8082"/>
                    <a:pt x="17203" y="10212"/>
                  </a:cubicBezTo>
                  <a:cubicBezTo>
                    <a:pt x="13828" y="12343"/>
                    <a:pt x="7753" y="15869"/>
                    <a:pt x="4716" y="18000"/>
                  </a:cubicBezTo>
                  <a:cubicBezTo>
                    <a:pt x="1678" y="20131"/>
                    <a:pt x="1678" y="20865"/>
                    <a:pt x="16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7998883" y="2322191"/>
              <a:ext cx="3145368" cy="248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799" y="21523"/>
                  </a:moveTo>
                  <a:cubicBezTo>
                    <a:pt x="581" y="20974"/>
                    <a:pt x="363" y="20425"/>
                    <a:pt x="218" y="20150"/>
                  </a:cubicBezTo>
                  <a:cubicBezTo>
                    <a:pt x="73" y="19876"/>
                    <a:pt x="0" y="19876"/>
                    <a:pt x="0" y="19967"/>
                  </a:cubicBezTo>
                  <a:cubicBezTo>
                    <a:pt x="0" y="20059"/>
                    <a:pt x="73" y="20242"/>
                    <a:pt x="356" y="20516"/>
                  </a:cubicBezTo>
                  <a:cubicBezTo>
                    <a:pt x="640" y="20791"/>
                    <a:pt x="1134" y="21157"/>
                    <a:pt x="1650" y="21248"/>
                  </a:cubicBezTo>
                  <a:cubicBezTo>
                    <a:pt x="2166" y="21340"/>
                    <a:pt x="2704" y="21157"/>
                    <a:pt x="3285" y="20608"/>
                  </a:cubicBezTo>
                  <a:cubicBezTo>
                    <a:pt x="3866" y="20059"/>
                    <a:pt x="4492" y="19143"/>
                    <a:pt x="5022" y="18320"/>
                  </a:cubicBezTo>
                  <a:cubicBezTo>
                    <a:pt x="5553" y="17496"/>
                    <a:pt x="5989" y="16764"/>
                    <a:pt x="6447" y="15940"/>
                  </a:cubicBezTo>
                  <a:cubicBezTo>
                    <a:pt x="6904" y="15116"/>
                    <a:pt x="7384" y="14201"/>
                    <a:pt x="7886" y="13377"/>
                  </a:cubicBezTo>
                  <a:cubicBezTo>
                    <a:pt x="8387" y="12554"/>
                    <a:pt x="8910" y="11821"/>
                    <a:pt x="9441" y="11181"/>
                  </a:cubicBezTo>
                  <a:cubicBezTo>
                    <a:pt x="9971" y="10540"/>
                    <a:pt x="10509" y="9991"/>
                    <a:pt x="11054" y="9350"/>
                  </a:cubicBezTo>
                  <a:cubicBezTo>
                    <a:pt x="11599" y="8709"/>
                    <a:pt x="12152" y="7977"/>
                    <a:pt x="12661" y="7428"/>
                  </a:cubicBezTo>
                  <a:cubicBezTo>
                    <a:pt x="13169" y="6879"/>
                    <a:pt x="13634" y="6513"/>
                    <a:pt x="14107" y="6147"/>
                  </a:cubicBezTo>
                  <a:cubicBezTo>
                    <a:pt x="14579" y="5781"/>
                    <a:pt x="15059" y="5415"/>
                    <a:pt x="15582" y="4957"/>
                  </a:cubicBezTo>
                  <a:cubicBezTo>
                    <a:pt x="16106" y="4499"/>
                    <a:pt x="16672" y="3950"/>
                    <a:pt x="17232" y="3309"/>
                  </a:cubicBezTo>
                  <a:cubicBezTo>
                    <a:pt x="17792" y="2669"/>
                    <a:pt x="18344" y="1937"/>
                    <a:pt x="18889" y="1296"/>
                  </a:cubicBezTo>
                  <a:cubicBezTo>
                    <a:pt x="19434" y="655"/>
                    <a:pt x="19972" y="106"/>
                    <a:pt x="20423" y="15"/>
                  </a:cubicBezTo>
                  <a:cubicBezTo>
                    <a:pt x="20873" y="-77"/>
                    <a:pt x="21237" y="289"/>
                    <a:pt x="21600" y="6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2716579" y="1583118"/>
              <a:ext cx="90121" cy="520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18" fill="norm" stroke="1" extrusionOk="0">
                  <a:moveTo>
                    <a:pt x="18373" y="151"/>
                  </a:moveTo>
                  <a:cubicBezTo>
                    <a:pt x="15861" y="-23"/>
                    <a:pt x="13350" y="-196"/>
                    <a:pt x="10838" y="541"/>
                  </a:cubicBezTo>
                  <a:cubicBezTo>
                    <a:pt x="8327" y="1279"/>
                    <a:pt x="5815" y="2927"/>
                    <a:pt x="3806" y="5182"/>
                  </a:cubicBezTo>
                  <a:cubicBezTo>
                    <a:pt x="1796" y="7438"/>
                    <a:pt x="289" y="10300"/>
                    <a:pt x="38" y="12816"/>
                  </a:cubicBezTo>
                  <a:cubicBezTo>
                    <a:pt x="-213" y="15332"/>
                    <a:pt x="792" y="17500"/>
                    <a:pt x="2299" y="18888"/>
                  </a:cubicBezTo>
                  <a:cubicBezTo>
                    <a:pt x="3806" y="20276"/>
                    <a:pt x="5815" y="20884"/>
                    <a:pt x="9080" y="21144"/>
                  </a:cubicBezTo>
                  <a:cubicBezTo>
                    <a:pt x="12345" y="21404"/>
                    <a:pt x="16866" y="21317"/>
                    <a:pt x="21387" y="212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2868083" y="1726514"/>
              <a:ext cx="267293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600" fill="norm" stroke="1" extrusionOk="0">
                  <a:moveTo>
                    <a:pt x="1701" y="0"/>
                  </a:moveTo>
                  <a:cubicBezTo>
                    <a:pt x="850" y="0"/>
                    <a:pt x="0" y="0"/>
                    <a:pt x="0" y="348"/>
                  </a:cubicBezTo>
                  <a:cubicBezTo>
                    <a:pt x="0" y="697"/>
                    <a:pt x="850" y="1394"/>
                    <a:pt x="3402" y="2323"/>
                  </a:cubicBezTo>
                  <a:cubicBezTo>
                    <a:pt x="5953" y="3252"/>
                    <a:pt x="10205" y="4413"/>
                    <a:pt x="13181" y="5226"/>
                  </a:cubicBezTo>
                  <a:cubicBezTo>
                    <a:pt x="16157" y="6039"/>
                    <a:pt x="17858" y="6503"/>
                    <a:pt x="19049" y="7084"/>
                  </a:cubicBezTo>
                  <a:cubicBezTo>
                    <a:pt x="20239" y="7665"/>
                    <a:pt x="20920" y="8361"/>
                    <a:pt x="21260" y="9290"/>
                  </a:cubicBezTo>
                  <a:cubicBezTo>
                    <a:pt x="21600" y="10219"/>
                    <a:pt x="21600" y="11381"/>
                    <a:pt x="20835" y="12774"/>
                  </a:cubicBezTo>
                  <a:cubicBezTo>
                    <a:pt x="20069" y="14168"/>
                    <a:pt x="18539" y="15794"/>
                    <a:pt x="16838" y="17303"/>
                  </a:cubicBezTo>
                  <a:cubicBezTo>
                    <a:pt x="15137" y="18813"/>
                    <a:pt x="13266" y="20206"/>
                    <a:pt x="1139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3105150" y="1866214"/>
              <a:ext cx="1778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714" y="3323"/>
                    <a:pt x="11829" y="6646"/>
                    <a:pt x="8229" y="10246"/>
                  </a:cubicBezTo>
                  <a:cubicBezTo>
                    <a:pt x="4629" y="13846"/>
                    <a:pt x="2314" y="1772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3340100" y="1660897"/>
              <a:ext cx="177800" cy="33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7010"/>
                    <a:pt x="2057" y="12420"/>
                    <a:pt x="3600" y="9045"/>
                  </a:cubicBezTo>
                  <a:cubicBezTo>
                    <a:pt x="5143" y="5670"/>
                    <a:pt x="7200" y="3510"/>
                    <a:pt x="9000" y="2093"/>
                  </a:cubicBezTo>
                  <a:cubicBezTo>
                    <a:pt x="10800" y="675"/>
                    <a:pt x="12343" y="0"/>
                    <a:pt x="13371" y="0"/>
                  </a:cubicBezTo>
                  <a:cubicBezTo>
                    <a:pt x="14400" y="0"/>
                    <a:pt x="14914" y="675"/>
                    <a:pt x="15557" y="3105"/>
                  </a:cubicBezTo>
                  <a:cubicBezTo>
                    <a:pt x="16200" y="5535"/>
                    <a:pt x="16971" y="9720"/>
                    <a:pt x="17614" y="12690"/>
                  </a:cubicBezTo>
                  <a:cubicBezTo>
                    <a:pt x="18257" y="15660"/>
                    <a:pt x="18771" y="17415"/>
                    <a:pt x="19414" y="18562"/>
                  </a:cubicBezTo>
                  <a:cubicBezTo>
                    <a:pt x="20057" y="19710"/>
                    <a:pt x="20829" y="20250"/>
                    <a:pt x="21600" y="207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3384549" y="1859864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3619500" y="1840814"/>
              <a:ext cx="127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3771900" y="1631264"/>
              <a:ext cx="9784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6" h="21600" fill="norm" stroke="1" extrusionOk="0">
                  <a:moveTo>
                    <a:pt x="2645" y="0"/>
                  </a:moveTo>
                  <a:cubicBezTo>
                    <a:pt x="8376" y="2231"/>
                    <a:pt x="14106" y="4462"/>
                    <a:pt x="17412" y="6845"/>
                  </a:cubicBezTo>
                  <a:cubicBezTo>
                    <a:pt x="20718" y="9228"/>
                    <a:pt x="21600" y="11763"/>
                    <a:pt x="18294" y="14248"/>
                  </a:cubicBezTo>
                  <a:cubicBezTo>
                    <a:pt x="14988" y="16732"/>
                    <a:pt x="7494" y="1916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4952465" y="1819480"/>
              <a:ext cx="178335" cy="453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507" fill="norm" stroke="1" extrusionOk="0">
                  <a:moveTo>
                    <a:pt x="15887" y="1012"/>
                  </a:moveTo>
                  <a:cubicBezTo>
                    <a:pt x="14631" y="610"/>
                    <a:pt x="13375" y="208"/>
                    <a:pt x="12119" y="58"/>
                  </a:cubicBezTo>
                  <a:cubicBezTo>
                    <a:pt x="10863" y="-93"/>
                    <a:pt x="9608" y="7"/>
                    <a:pt x="7849" y="861"/>
                  </a:cubicBezTo>
                  <a:cubicBezTo>
                    <a:pt x="6091" y="1715"/>
                    <a:pt x="3831" y="3323"/>
                    <a:pt x="2198" y="5834"/>
                  </a:cubicBezTo>
                  <a:cubicBezTo>
                    <a:pt x="566" y="8346"/>
                    <a:pt x="-439" y="11762"/>
                    <a:pt x="189" y="14525"/>
                  </a:cubicBezTo>
                  <a:cubicBezTo>
                    <a:pt x="817" y="17287"/>
                    <a:pt x="3077" y="19397"/>
                    <a:pt x="6845" y="20452"/>
                  </a:cubicBezTo>
                  <a:cubicBezTo>
                    <a:pt x="10612" y="21507"/>
                    <a:pt x="15887" y="21507"/>
                    <a:pt x="21161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5283200" y="1917014"/>
              <a:ext cx="274734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0" y="0"/>
                  </a:moveTo>
                  <a:cubicBezTo>
                    <a:pt x="1484" y="1172"/>
                    <a:pt x="2968" y="2344"/>
                    <a:pt x="6101" y="3600"/>
                  </a:cubicBezTo>
                  <a:cubicBezTo>
                    <a:pt x="9234" y="4856"/>
                    <a:pt x="14015" y="6195"/>
                    <a:pt x="16983" y="7200"/>
                  </a:cubicBezTo>
                  <a:cubicBezTo>
                    <a:pt x="19951" y="8205"/>
                    <a:pt x="21105" y="8874"/>
                    <a:pt x="21353" y="9544"/>
                  </a:cubicBezTo>
                  <a:cubicBezTo>
                    <a:pt x="21600" y="10214"/>
                    <a:pt x="20940" y="10884"/>
                    <a:pt x="18550" y="12391"/>
                  </a:cubicBezTo>
                  <a:cubicBezTo>
                    <a:pt x="16159" y="13898"/>
                    <a:pt x="12037" y="16242"/>
                    <a:pt x="9481" y="17665"/>
                  </a:cubicBezTo>
                  <a:cubicBezTo>
                    <a:pt x="6925" y="19088"/>
                    <a:pt x="5936" y="19591"/>
                    <a:pt x="5936" y="20093"/>
                  </a:cubicBezTo>
                  <a:cubicBezTo>
                    <a:pt x="5936" y="20595"/>
                    <a:pt x="6925" y="21098"/>
                    <a:pt x="79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5461000" y="2164664"/>
              <a:ext cx="2222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1440"/>
                    <a:pt x="13371" y="2880"/>
                    <a:pt x="10080" y="4680"/>
                  </a:cubicBezTo>
                  <a:cubicBezTo>
                    <a:pt x="6789" y="6480"/>
                    <a:pt x="4320" y="8640"/>
                    <a:pt x="2777" y="11520"/>
                  </a:cubicBezTo>
                  <a:cubicBezTo>
                    <a:pt x="1234" y="14400"/>
                    <a:pt x="617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5822950" y="1846056"/>
              <a:ext cx="165100" cy="407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21436"/>
                  </a:moveTo>
                  <a:cubicBezTo>
                    <a:pt x="831" y="18652"/>
                    <a:pt x="1662" y="15869"/>
                    <a:pt x="3738" y="12807"/>
                  </a:cubicBezTo>
                  <a:cubicBezTo>
                    <a:pt x="5815" y="9745"/>
                    <a:pt x="9138" y="6405"/>
                    <a:pt x="11492" y="4345"/>
                  </a:cubicBezTo>
                  <a:cubicBezTo>
                    <a:pt x="13846" y="2285"/>
                    <a:pt x="15231" y="1506"/>
                    <a:pt x="16754" y="894"/>
                  </a:cubicBezTo>
                  <a:cubicBezTo>
                    <a:pt x="18277" y="281"/>
                    <a:pt x="19938" y="-164"/>
                    <a:pt x="20769" y="59"/>
                  </a:cubicBezTo>
                  <a:cubicBezTo>
                    <a:pt x="21600" y="281"/>
                    <a:pt x="21600" y="1172"/>
                    <a:pt x="21600" y="3956"/>
                  </a:cubicBezTo>
                  <a:cubicBezTo>
                    <a:pt x="21600" y="6739"/>
                    <a:pt x="21600" y="11415"/>
                    <a:pt x="21462" y="14310"/>
                  </a:cubicBezTo>
                  <a:cubicBezTo>
                    <a:pt x="21323" y="17205"/>
                    <a:pt x="21046" y="18318"/>
                    <a:pt x="20769" y="19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5870488" y="2068191"/>
              <a:ext cx="149312" cy="32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030" fill="norm" stroke="1" extrusionOk="0">
                  <a:moveTo>
                    <a:pt x="3206" y="21030"/>
                  </a:moveTo>
                  <a:cubicBezTo>
                    <a:pt x="1685" y="16980"/>
                    <a:pt x="164" y="12930"/>
                    <a:pt x="12" y="8880"/>
                  </a:cubicBezTo>
                  <a:cubicBezTo>
                    <a:pt x="-140" y="4830"/>
                    <a:pt x="1077" y="780"/>
                    <a:pt x="4880" y="105"/>
                  </a:cubicBezTo>
                  <a:cubicBezTo>
                    <a:pt x="8683" y="-570"/>
                    <a:pt x="15071" y="2130"/>
                    <a:pt x="21460" y="48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6184899" y="2088464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6369050" y="1834464"/>
              <a:ext cx="20750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600" fill="norm" stroke="1" extrusionOk="0">
                  <a:moveTo>
                    <a:pt x="12832" y="0"/>
                  </a:moveTo>
                  <a:cubicBezTo>
                    <a:pt x="15612" y="1800"/>
                    <a:pt x="18392" y="3600"/>
                    <a:pt x="19889" y="5940"/>
                  </a:cubicBezTo>
                  <a:cubicBezTo>
                    <a:pt x="21386" y="8280"/>
                    <a:pt x="21600" y="11160"/>
                    <a:pt x="18713" y="13770"/>
                  </a:cubicBezTo>
                  <a:cubicBezTo>
                    <a:pt x="15826" y="16380"/>
                    <a:pt x="9838" y="18720"/>
                    <a:pt x="6202" y="19980"/>
                  </a:cubicBezTo>
                  <a:cubicBezTo>
                    <a:pt x="2566" y="21240"/>
                    <a:pt x="1283" y="214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32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159000" y="621614"/>
              <a:ext cx="7226300" cy="241301"/>
            </a:xfrm>
            <a:prstGeom prst="rect">
              <a:avLst/>
            </a:prstGeom>
            <a:effectLst/>
          </p:spPr>
        </p:pic>
        <p:pic>
          <p:nvPicPr>
            <p:cNvPr id="534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81050" y="1402664"/>
              <a:ext cx="170819" cy="318935"/>
            </a:xfrm>
            <a:prstGeom prst="rect">
              <a:avLst/>
            </a:prstGeom>
            <a:effectLst/>
          </p:spPr>
        </p:pic>
        <p:pic>
          <p:nvPicPr>
            <p:cNvPr id="536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672380" y="1175775"/>
              <a:ext cx="187060" cy="328490"/>
            </a:xfrm>
            <a:prstGeom prst="rect">
              <a:avLst/>
            </a:prstGeom>
            <a:effectLst/>
          </p:spPr>
        </p:pic>
        <p:pic>
          <p:nvPicPr>
            <p:cNvPr id="538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134533" y="2977031"/>
              <a:ext cx="287867" cy="673534"/>
            </a:xfrm>
            <a:prstGeom prst="rect">
              <a:avLst/>
            </a:prstGeom>
            <a:effectLst/>
          </p:spPr>
        </p:pic>
        <p:pic>
          <p:nvPicPr>
            <p:cNvPr id="540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495183" y="3010159"/>
              <a:ext cx="342231" cy="546887"/>
            </a:xfrm>
            <a:prstGeom prst="rect">
              <a:avLst/>
            </a:prstGeom>
            <a:effectLst/>
          </p:spPr>
        </p:pic>
        <p:pic>
          <p:nvPicPr>
            <p:cNvPr id="542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5226050" y="3067275"/>
              <a:ext cx="292651" cy="627740"/>
            </a:xfrm>
            <a:prstGeom prst="rect">
              <a:avLst/>
            </a:prstGeom>
            <a:effectLst/>
          </p:spPr>
        </p:pic>
        <p:pic>
          <p:nvPicPr>
            <p:cNvPr id="544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5321300" y="3402914"/>
              <a:ext cx="241300" cy="88901"/>
            </a:xfrm>
            <a:prstGeom prst="rect">
              <a:avLst/>
            </a:prstGeom>
            <a:effectLst/>
          </p:spPr>
        </p:pic>
        <p:pic>
          <p:nvPicPr>
            <p:cNvPr id="546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5696655" y="3051892"/>
              <a:ext cx="405696" cy="700273"/>
            </a:xfrm>
            <a:prstGeom prst="rect">
              <a:avLst/>
            </a:prstGeom>
            <a:effectLst/>
          </p:spPr>
        </p:pic>
        <p:pic>
          <p:nvPicPr>
            <p:cNvPr id="548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2409045" y="3270506"/>
              <a:ext cx="378605" cy="335609"/>
            </a:xfrm>
            <a:prstGeom prst="rect">
              <a:avLst/>
            </a:prstGeom>
            <a:effectLst/>
          </p:spPr>
        </p:pic>
        <p:pic>
          <p:nvPicPr>
            <p:cNvPr id="550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2540000" y="3504514"/>
              <a:ext cx="2597150" cy="76201"/>
            </a:xfrm>
            <a:prstGeom prst="rect">
              <a:avLst/>
            </a:prstGeom>
            <a:effectLst/>
          </p:spPr>
        </p:pic>
        <p:pic>
          <p:nvPicPr>
            <p:cNvPr id="552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4730750" y="3373280"/>
              <a:ext cx="348567" cy="467785"/>
            </a:xfrm>
            <a:prstGeom prst="rect">
              <a:avLst/>
            </a:prstGeom>
            <a:effectLst/>
          </p:spPr>
        </p:pic>
        <p:pic>
          <p:nvPicPr>
            <p:cNvPr id="554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540187" y="4488049"/>
              <a:ext cx="215091" cy="597616"/>
            </a:xfrm>
            <a:prstGeom prst="rect">
              <a:avLst/>
            </a:prstGeom>
            <a:effectLst/>
          </p:spPr>
        </p:pic>
        <p:pic>
          <p:nvPicPr>
            <p:cNvPr id="556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905000" y="4531701"/>
              <a:ext cx="283323" cy="530559"/>
            </a:xfrm>
            <a:prstGeom prst="rect">
              <a:avLst/>
            </a:prstGeom>
            <a:effectLst/>
          </p:spPr>
        </p:pic>
        <p:pic>
          <p:nvPicPr>
            <p:cNvPr id="558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4802367" y="4617655"/>
              <a:ext cx="315733" cy="531510"/>
            </a:xfrm>
            <a:prstGeom prst="rect">
              <a:avLst/>
            </a:prstGeom>
            <a:effectLst/>
          </p:spPr>
        </p:pic>
        <p:pic>
          <p:nvPicPr>
            <p:cNvPr id="560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5270500" y="4799914"/>
              <a:ext cx="95250" cy="552451"/>
            </a:xfrm>
            <a:prstGeom prst="rect">
              <a:avLst/>
            </a:prstGeom>
            <a:effectLst/>
          </p:spPr>
        </p:pic>
        <p:pic>
          <p:nvPicPr>
            <p:cNvPr id="562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608381" y="5687434"/>
              <a:ext cx="315670" cy="547631"/>
            </a:xfrm>
            <a:prstGeom prst="rect">
              <a:avLst/>
            </a:prstGeom>
            <a:effectLst/>
          </p:spPr>
        </p:pic>
        <p:pic>
          <p:nvPicPr>
            <p:cNvPr id="564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866900" y="5785635"/>
              <a:ext cx="301049" cy="417630"/>
            </a:xfrm>
            <a:prstGeom prst="rect">
              <a:avLst/>
            </a:prstGeom>
            <a:effectLst/>
          </p:spPr>
        </p:pic>
        <p:pic>
          <p:nvPicPr>
            <p:cNvPr id="566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4752914" y="5772869"/>
              <a:ext cx="263510" cy="554311"/>
            </a:xfrm>
            <a:prstGeom prst="rect">
              <a:avLst/>
            </a:prstGeom>
            <a:effectLst/>
          </p:spPr>
        </p:pic>
        <p:pic>
          <p:nvPicPr>
            <p:cNvPr id="568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5094007" y="5810572"/>
              <a:ext cx="246200" cy="557793"/>
            </a:xfrm>
            <a:prstGeom prst="rect">
              <a:avLst/>
            </a:prstGeom>
            <a:effectLst/>
          </p:spPr>
        </p:pic>
        <p:pic>
          <p:nvPicPr>
            <p:cNvPr id="570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5105400" y="6063564"/>
              <a:ext cx="488950" cy="11430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8" name="Drawing"/>
          <p:cNvGrpSpPr/>
          <p:nvPr/>
        </p:nvGrpSpPr>
        <p:grpSpPr>
          <a:xfrm>
            <a:off x="1508622" y="1761340"/>
            <a:ext cx="11146928" cy="7942345"/>
            <a:chOff x="0" y="0"/>
            <a:chExt cx="11146927" cy="7942343"/>
          </a:xfrm>
        </p:grpSpPr>
        <p:sp>
          <p:nvSpPr>
            <p:cNvPr id="574" name="Line"/>
            <p:cNvSpPr/>
            <p:nvPr/>
          </p:nvSpPr>
          <p:spPr>
            <a:xfrm>
              <a:off x="180477" y="83051"/>
              <a:ext cx="241301" cy="492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10800" y="2366"/>
                  </a:moveTo>
                  <a:cubicBezTo>
                    <a:pt x="7958" y="3197"/>
                    <a:pt x="5116" y="4028"/>
                    <a:pt x="3126" y="5736"/>
                  </a:cubicBezTo>
                  <a:cubicBezTo>
                    <a:pt x="1137" y="7443"/>
                    <a:pt x="0" y="10028"/>
                    <a:pt x="0" y="12336"/>
                  </a:cubicBezTo>
                  <a:cubicBezTo>
                    <a:pt x="0" y="14643"/>
                    <a:pt x="1137" y="16674"/>
                    <a:pt x="1989" y="17874"/>
                  </a:cubicBezTo>
                  <a:cubicBezTo>
                    <a:pt x="2842" y="19074"/>
                    <a:pt x="3411" y="19443"/>
                    <a:pt x="4642" y="19536"/>
                  </a:cubicBezTo>
                  <a:cubicBezTo>
                    <a:pt x="5874" y="19628"/>
                    <a:pt x="7768" y="19443"/>
                    <a:pt x="10042" y="18012"/>
                  </a:cubicBezTo>
                  <a:cubicBezTo>
                    <a:pt x="12316" y="16582"/>
                    <a:pt x="14968" y="13905"/>
                    <a:pt x="15916" y="11228"/>
                  </a:cubicBezTo>
                  <a:cubicBezTo>
                    <a:pt x="16863" y="8551"/>
                    <a:pt x="16105" y="5874"/>
                    <a:pt x="14400" y="3982"/>
                  </a:cubicBezTo>
                  <a:cubicBezTo>
                    <a:pt x="12695" y="2089"/>
                    <a:pt x="10042" y="982"/>
                    <a:pt x="8147" y="428"/>
                  </a:cubicBezTo>
                  <a:cubicBezTo>
                    <a:pt x="6253" y="-126"/>
                    <a:pt x="5116" y="-126"/>
                    <a:pt x="4074" y="336"/>
                  </a:cubicBezTo>
                  <a:cubicBezTo>
                    <a:pt x="3032" y="797"/>
                    <a:pt x="2084" y="1720"/>
                    <a:pt x="2274" y="3428"/>
                  </a:cubicBezTo>
                  <a:cubicBezTo>
                    <a:pt x="2463" y="5136"/>
                    <a:pt x="3789" y="7628"/>
                    <a:pt x="6347" y="9936"/>
                  </a:cubicBezTo>
                  <a:cubicBezTo>
                    <a:pt x="8905" y="12243"/>
                    <a:pt x="12695" y="14366"/>
                    <a:pt x="15442" y="16259"/>
                  </a:cubicBezTo>
                  <a:cubicBezTo>
                    <a:pt x="18189" y="18151"/>
                    <a:pt x="19895" y="19812"/>
                    <a:pt x="21600" y="21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466227" y="105559"/>
              <a:ext cx="119681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3295" y="573"/>
                    <a:pt x="6590" y="1145"/>
                    <a:pt x="10434" y="2741"/>
                  </a:cubicBezTo>
                  <a:cubicBezTo>
                    <a:pt x="14278" y="4336"/>
                    <a:pt x="18671" y="6955"/>
                    <a:pt x="20136" y="9491"/>
                  </a:cubicBezTo>
                  <a:cubicBezTo>
                    <a:pt x="21600" y="12027"/>
                    <a:pt x="20136" y="14482"/>
                    <a:pt x="16658" y="16486"/>
                  </a:cubicBezTo>
                  <a:cubicBezTo>
                    <a:pt x="13180" y="18491"/>
                    <a:pt x="7688" y="20045"/>
                    <a:pt x="21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1261022" y="68409"/>
              <a:ext cx="250118" cy="581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511" fill="norm" stroke="1" extrusionOk="0">
                  <a:moveTo>
                    <a:pt x="6873" y="5130"/>
                  </a:moveTo>
                  <a:cubicBezTo>
                    <a:pt x="5802" y="5287"/>
                    <a:pt x="4731" y="5443"/>
                    <a:pt x="3482" y="5208"/>
                  </a:cubicBezTo>
                  <a:cubicBezTo>
                    <a:pt x="2232" y="4974"/>
                    <a:pt x="804" y="4348"/>
                    <a:pt x="269" y="3526"/>
                  </a:cubicBezTo>
                  <a:cubicBezTo>
                    <a:pt x="-267" y="2704"/>
                    <a:pt x="90" y="1687"/>
                    <a:pt x="536" y="1022"/>
                  </a:cubicBezTo>
                  <a:cubicBezTo>
                    <a:pt x="983" y="356"/>
                    <a:pt x="1518" y="43"/>
                    <a:pt x="2143" y="4"/>
                  </a:cubicBezTo>
                  <a:cubicBezTo>
                    <a:pt x="2768" y="-35"/>
                    <a:pt x="3482" y="200"/>
                    <a:pt x="3750" y="1256"/>
                  </a:cubicBezTo>
                  <a:cubicBezTo>
                    <a:pt x="4017" y="2313"/>
                    <a:pt x="3839" y="4191"/>
                    <a:pt x="4107" y="6539"/>
                  </a:cubicBezTo>
                  <a:cubicBezTo>
                    <a:pt x="4374" y="8887"/>
                    <a:pt x="5088" y="11704"/>
                    <a:pt x="5535" y="13935"/>
                  </a:cubicBezTo>
                  <a:cubicBezTo>
                    <a:pt x="5981" y="16165"/>
                    <a:pt x="6159" y="17808"/>
                    <a:pt x="6159" y="18826"/>
                  </a:cubicBezTo>
                  <a:cubicBezTo>
                    <a:pt x="6159" y="19843"/>
                    <a:pt x="5981" y="20235"/>
                    <a:pt x="5624" y="20587"/>
                  </a:cubicBezTo>
                  <a:cubicBezTo>
                    <a:pt x="5267" y="20939"/>
                    <a:pt x="4731" y="21252"/>
                    <a:pt x="4017" y="21408"/>
                  </a:cubicBezTo>
                  <a:cubicBezTo>
                    <a:pt x="3303" y="21565"/>
                    <a:pt x="2411" y="21565"/>
                    <a:pt x="1786" y="21252"/>
                  </a:cubicBezTo>
                  <a:cubicBezTo>
                    <a:pt x="1161" y="20939"/>
                    <a:pt x="804" y="20313"/>
                    <a:pt x="1250" y="19648"/>
                  </a:cubicBezTo>
                  <a:cubicBezTo>
                    <a:pt x="1697" y="18982"/>
                    <a:pt x="2946" y="18278"/>
                    <a:pt x="5178" y="17065"/>
                  </a:cubicBezTo>
                  <a:cubicBezTo>
                    <a:pt x="7409" y="15852"/>
                    <a:pt x="10622" y="14130"/>
                    <a:pt x="12586" y="12839"/>
                  </a:cubicBezTo>
                  <a:cubicBezTo>
                    <a:pt x="14550" y="11548"/>
                    <a:pt x="15264" y="10687"/>
                    <a:pt x="15799" y="10022"/>
                  </a:cubicBezTo>
                  <a:cubicBezTo>
                    <a:pt x="16335" y="9356"/>
                    <a:pt x="16692" y="8887"/>
                    <a:pt x="16424" y="8769"/>
                  </a:cubicBezTo>
                  <a:cubicBezTo>
                    <a:pt x="16156" y="8652"/>
                    <a:pt x="15264" y="8887"/>
                    <a:pt x="14550" y="9395"/>
                  </a:cubicBezTo>
                  <a:cubicBezTo>
                    <a:pt x="13835" y="9904"/>
                    <a:pt x="13300" y="10687"/>
                    <a:pt x="13300" y="11469"/>
                  </a:cubicBezTo>
                  <a:cubicBezTo>
                    <a:pt x="13300" y="12252"/>
                    <a:pt x="13835" y="13035"/>
                    <a:pt x="15264" y="13895"/>
                  </a:cubicBezTo>
                  <a:cubicBezTo>
                    <a:pt x="16692" y="14756"/>
                    <a:pt x="19012" y="15695"/>
                    <a:pt x="20173" y="16439"/>
                  </a:cubicBezTo>
                  <a:cubicBezTo>
                    <a:pt x="21333" y="17182"/>
                    <a:pt x="21333" y="17730"/>
                    <a:pt x="20530" y="18239"/>
                  </a:cubicBezTo>
                  <a:cubicBezTo>
                    <a:pt x="19726" y="18748"/>
                    <a:pt x="18120" y="19217"/>
                    <a:pt x="17049" y="19374"/>
                  </a:cubicBezTo>
                  <a:cubicBezTo>
                    <a:pt x="15978" y="19530"/>
                    <a:pt x="15442" y="19374"/>
                    <a:pt x="14907" y="192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2062477" y="7877"/>
              <a:ext cx="372251" cy="527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57" fill="norm" stroke="1" extrusionOk="0">
                  <a:moveTo>
                    <a:pt x="8282" y="615"/>
                  </a:moveTo>
                  <a:cubicBezTo>
                    <a:pt x="7428" y="2337"/>
                    <a:pt x="6574" y="4058"/>
                    <a:pt x="5964" y="6252"/>
                  </a:cubicBezTo>
                  <a:cubicBezTo>
                    <a:pt x="5354" y="8447"/>
                    <a:pt x="4987" y="11114"/>
                    <a:pt x="4865" y="13567"/>
                  </a:cubicBezTo>
                  <a:cubicBezTo>
                    <a:pt x="4743" y="16019"/>
                    <a:pt x="4865" y="18257"/>
                    <a:pt x="5048" y="19591"/>
                  </a:cubicBezTo>
                  <a:cubicBezTo>
                    <a:pt x="5231" y="20925"/>
                    <a:pt x="5476" y="21355"/>
                    <a:pt x="5842" y="21441"/>
                  </a:cubicBezTo>
                  <a:cubicBezTo>
                    <a:pt x="6208" y="21527"/>
                    <a:pt x="6696" y="21269"/>
                    <a:pt x="6818" y="20925"/>
                  </a:cubicBezTo>
                  <a:cubicBezTo>
                    <a:pt x="6940" y="20580"/>
                    <a:pt x="6696" y="20150"/>
                    <a:pt x="5598" y="19247"/>
                  </a:cubicBezTo>
                  <a:cubicBezTo>
                    <a:pt x="4499" y="18343"/>
                    <a:pt x="2547" y="16966"/>
                    <a:pt x="1387" y="16105"/>
                  </a:cubicBezTo>
                  <a:cubicBezTo>
                    <a:pt x="228" y="15245"/>
                    <a:pt x="-138" y="14901"/>
                    <a:pt x="45" y="14255"/>
                  </a:cubicBezTo>
                  <a:cubicBezTo>
                    <a:pt x="228" y="13610"/>
                    <a:pt x="960" y="12663"/>
                    <a:pt x="2486" y="11028"/>
                  </a:cubicBezTo>
                  <a:cubicBezTo>
                    <a:pt x="4011" y="9393"/>
                    <a:pt x="6330" y="7070"/>
                    <a:pt x="8099" y="5219"/>
                  </a:cubicBezTo>
                  <a:cubicBezTo>
                    <a:pt x="9869" y="3369"/>
                    <a:pt x="11089" y="1992"/>
                    <a:pt x="11882" y="1132"/>
                  </a:cubicBezTo>
                  <a:cubicBezTo>
                    <a:pt x="12676" y="271"/>
                    <a:pt x="13042" y="-73"/>
                    <a:pt x="13225" y="13"/>
                  </a:cubicBezTo>
                  <a:cubicBezTo>
                    <a:pt x="13408" y="99"/>
                    <a:pt x="13408" y="615"/>
                    <a:pt x="13286" y="2380"/>
                  </a:cubicBezTo>
                  <a:cubicBezTo>
                    <a:pt x="13164" y="4144"/>
                    <a:pt x="12920" y="7156"/>
                    <a:pt x="12737" y="9866"/>
                  </a:cubicBezTo>
                  <a:cubicBezTo>
                    <a:pt x="12554" y="12577"/>
                    <a:pt x="12431" y="14987"/>
                    <a:pt x="12431" y="16622"/>
                  </a:cubicBezTo>
                  <a:cubicBezTo>
                    <a:pt x="12431" y="18257"/>
                    <a:pt x="12554" y="19117"/>
                    <a:pt x="12798" y="19333"/>
                  </a:cubicBezTo>
                  <a:cubicBezTo>
                    <a:pt x="13042" y="19548"/>
                    <a:pt x="13408" y="19117"/>
                    <a:pt x="13896" y="18257"/>
                  </a:cubicBezTo>
                  <a:cubicBezTo>
                    <a:pt x="14384" y="17396"/>
                    <a:pt x="14994" y="16105"/>
                    <a:pt x="15604" y="15374"/>
                  </a:cubicBezTo>
                  <a:cubicBezTo>
                    <a:pt x="16215" y="14643"/>
                    <a:pt x="16825" y="14470"/>
                    <a:pt x="17313" y="14556"/>
                  </a:cubicBezTo>
                  <a:cubicBezTo>
                    <a:pt x="17801" y="14643"/>
                    <a:pt x="18167" y="14987"/>
                    <a:pt x="18838" y="16149"/>
                  </a:cubicBezTo>
                  <a:cubicBezTo>
                    <a:pt x="19509" y="17310"/>
                    <a:pt x="20486" y="19290"/>
                    <a:pt x="21462" y="212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2523366" y="349285"/>
              <a:ext cx="216162" cy="188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0874" fill="norm" stroke="1" extrusionOk="0">
                  <a:moveTo>
                    <a:pt x="1284" y="8183"/>
                  </a:moveTo>
                  <a:cubicBezTo>
                    <a:pt x="1494" y="9357"/>
                    <a:pt x="1703" y="10531"/>
                    <a:pt x="2333" y="11118"/>
                  </a:cubicBezTo>
                  <a:cubicBezTo>
                    <a:pt x="2962" y="11705"/>
                    <a:pt x="4010" y="11705"/>
                    <a:pt x="4849" y="11001"/>
                  </a:cubicBezTo>
                  <a:cubicBezTo>
                    <a:pt x="5688" y="10296"/>
                    <a:pt x="6317" y="8888"/>
                    <a:pt x="6736" y="7479"/>
                  </a:cubicBezTo>
                  <a:cubicBezTo>
                    <a:pt x="7156" y="6070"/>
                    <a:pt x="7366" y="4661"/>
                    <a:pt x="7366" y="3370"/>
                  </a:cubicBezTo>
                  <a:cubicBezTo>
                    <a:pt x="7366" y="2079"/>
                    <a:pt x="7156" y="905"/>
                    <a:pt x="6422" y="318"/>
                  </a:cubicBezTo>
                  <a:cubicBezTo>
                    <a:pt x="5688" y="-269"/>
                    <a:pt x="4430" y="-269"/>
                    <a:pt x="3066" y="2314"/>
                  </a:cubicBezTo>
                  <a:cubicBezTo>
                    <a:pt x="1703" y="4896"/>
                    <a:pt x="235" y="10061"/>
                    <a:pt x="26" y="13818"/>
                  </a:cubicBezTo>
                  <a:cubicBezTo>
                    <a:pt x="-184" y="17574"/>
                    <a:pt x="865" y="19922"/>
                    <a:pt x="3905" y="20627"/>
                  </a:cubicBezTo>
                  <a:cubicBezTo>
                    <a:pt x="6946" y="21331"/>
                    <a:pt x="11979" y="20392"/>
                    <a:pt x="15230" y="19570"/>
                  </a:cubicBezTo>
                  <a:cubicBezTo>
                    <a:pt x="18480" y="18748"/>
                    <a:pt x="19948" y="18044"/>
                    <a:pt x="21416" y="17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3718370" y="273167"/>
              <a:ext cx="221308" cy="26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173" fill="norm" stroke="1" extrusionOk="0">
                  <a:moveTo>
                    <a:pt x="14719" y="4825"/>
                  </a:moveTo>
                  <a:cubicBezTo>
                    <a:pt x="12868" y="3151"/>
                    <a:pt x="11017" y="1476"/>
                    <a:pt x="9371" y="639"/>
                  </a:cubicBezTo>
                  <a:cubicBezTo>
                    <a:pt x="7725" y="-198"/>
                    <a:pt x="6285" y="-198"/>
                    <a:pt x="4948" y="555"/>
                  </a:cubicBezTo>
                  <a:cubicBezTo>
                    <a:pt x="3611" y="1309"/>
                    <a:pt x="2377" y="2816"/>
                    <a:pt x="1451" y="5411"/>
                  </a:cubicBezTo>
                  <a:cubicBezTo>
                    <a:pt x="525" y="8007"/>
                    <a:pt x="-92" y="11690"/>
                    <a:pt x="11" y="14537"/>
                  </a:cubicBezTo>
                  <a:cubicBezTo>
                    <a:pt x="114" y="17383"/>
                    <a:pt x="937" y="19393"/>
                    <a:pt x="3405" y="20397"/>
                  </a:cubicBezTo>
                  <a:cubicBezTo>
                    <a:pt x="5874" y="21402"/>
                    <a:pt x="9988" y="21402"/>
                    <a:pt x="13279" y="20565"/>
                  </a:cubicBezTo>
                  <a:cubicBezTo>
                    <a:pt x="16571" y="19728"/>
                    <a:pt x="19039" y="18053"/>
                    <a:pt x="21508" y="16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3912783" y="317064"/>
              <a:ext cx="111562" cy="20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0932" fill="norm" stroke="1" extrusionOk="0">
                  <a:moveTo>
                    <a:pt x="14682" y="2345"/>
                  </a:moveTo>
                  <a:cubicBezTo>
                    <a:pt x="13482" y="1498"/>
                    <a:pt x="12282" y="651"/>
                    <a:pt x="10682" y="228"/>
                  </a:cubicBezTo>
                  <a:cubicBezTo>
                    <a:pt x="9082" y="-196"/>
                    <a:pt x="7082" y="-196"/>
                    <a:pt x="4682" y="1710"/>
                  </a:cubicBezTo>
                  <a:cubicBezTo>
                    <a:pt x="2282" y="3616"/>
                    <a:pt x="-518" y="7428"/>
                    <a:pt x="82" y="11028"/>
                  </a:cubicBezTo>
                  <a:cubicBezTo>
                    <a:pt x="682" y="14628"/>
                    <a:pt x="4682" y="18016"/>
                    <a:pt x="8082" y="19710"/>
                  </a:cubicBezTo>
                  <a:cubicBezTo>
                    <a:pt x="11482" y="21404"/>
                    <a:pt x="14282" y="21404"/>
                    <a:pt x="16682" y="19286"/>
                  </a:cubicBezTo>
                  <a:cubicBezTo>
                    <a:pt x="19082" y="17169"/>
                    <a:pt x="21082" y="12933"/>
                    <a:pt x="21082" y="9757"/>
                  </a:cubicBezTo>
                  <a:cubicBezTo>
                    <a:pt x="21082" y="6580"/>
                    <a:pt x="19082" y="4463"/>
                    <a:pt x="17082" y="3404"/>
                  </a:cubicBezTo>
                  <a:cubicBezTo>
                    <a:pt x="15082" y="2345"/>
                    <a:pt x="13082" y="2345"/>
                    <a:pt x="12882" y="2875"/>
                  </a:cubicBezTo>
                  <a:cubicBezTo>
                    <a:pt x="12682" y="3404"/>
                    <a:pt x="14282" y="4463"/>
                    <a:pt x="15882" y="5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4092077" y="353209"/>
              <a:ext cx="381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4117477" y="232559"/>
              <a:ext cx="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4206377" y="283359"/>
              <a:ext cx="1333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235"/>
                    <a:pt x="0" y="8471"/>
                    <a:pt x="343" y="11435"/>
                  </a:cubicBezTo>
                  <a:cubicBezTo>
                    <a:pt x="686" y="14400"/>
                    <a:pt x="1371" y="16094"/>
                    <a:pt x="1714" y="16412"/>
                  </a:cubicBezTo>
                  <a:cubicBezTo>
                    <a:pt x="2057" y="16729"/>
                    <a:pt x="2057" y="15671"/>
                    <a:pt x="2057" y="13129"/>
                  </a:cubicBezTo>
                  <a:cubicBezTo>
                    <a:pt x="2057" y="10588"/>
                    <a:pt x="2057" y="6565"/>
                    <a:pt x="2571" y="4129"/>
                  </a:cubicBezTo>
                  <a:cubicBezTo>
                    <a:pt x="3086" y="1694"/>
                    <a:pt x="4114" y="847"/>
                    <a:pt x="6171" y="847"/>
                  </a:cubicBezTo>
                  <a:cubicBezTo>
                    <a:pt x="8229" y="847"/>
                    <a:pt x="11314" y="1694"/>
                    <a:pt x="14057" y="4765"/>
                  </a:cubicBezTo>
                  <a:cubicBezTo>
                    <a:pt x="16800" y="7835"/>
                    <a:pt x="19200" y="13129"/>
                    <a:pt x="20400" y="16306"/>
                  </a:cubicBezTo>
                  <a:cubicBezTo>
                    <a:pt x="21600" y="19482"/>
                    <a:pt x="21600" y="2054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5066532" y="329698"/>
              <a:ext cx="200296" cy="173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126" fill="norm" stroke="1" extrusionOk="0">
                  <a:moveTo>
                    <a:pt x="2416" y="4399"/>
                  </a:moveTo>
                  <a:cubicBezTo>
                    <a:pt x="2416" y="2341"/>
                    <a:pt x="2416" y="284"/>
                    <a:pt x="2075" y="27"/>
                  </a:cubicBezTo>
                  <a:cubicBezTo>
                    <a:pt x="1734" y="-230"/>
                    <a:pt x="1052" y="1313"/>
                    <a:pt x="597" y="4527"/>
                  </a:cubicBezTo>
                  <a:cubicBezTo>
                    <a:pt x="142" y="7741"/>
                    <a:pt x="-85" y="12627"/>
                    <a:pt x="29" y="15713"/>
                  </a:cubicBezTo>
                  <a:cubicBezTo>
                    <a:pt x="142" y="18799"/>
                    <a:pt x="597" y="20084"/>
                    <a:pt x="1393" y="20727"/>
                  </a:cubicBezTo>
                  <a:cubicBezTo>
                    <a:pt x="2189" y="21370"/>
                    <a:pt x="3326" y="21370"/>
                    <a:pt x="4576" y="19699"/>
                  </a:cubicBezTo>
                  <a:cubicBezTo>
                    <a:pt x="5827" y="18027"/>
                    <a:pt x="7191" y="14684"/>
                    <a:pt x="8100" y="12241"/>
                  </a:cubicBezTo>
                  <a:cubicBezTo>
                    <a:pt x="9010" y="9799"/>
                    <a:pt x="9464" y="8256"/>
                    <a:pt x="10033" y="6841"/>
                  </a:cubicBezTo>
                  <a:cubicBezTo>
                    <a:pt x="10601" y="5427"/>
                    <a:pt x="11283" y="4141"/>
                    <a:pt x="11852" y="4270"/>
                  </a:cubicBezTo>
                  <a:cubicBezTo>
                    <a:pt x="12420" y="4399"/>
                    <a:pt x="12875" y="5941"/>
                    <a:pt x="13330" y="7741"/>
                  </a:cubicBezTo>
                  <a:cubicBezTo>
                    <a:pt x="13784" y="9541"/>
                    <a:pt x="14239" y="11599"/>
                    <a:pt x="15035" y="13013"/>
                  </a:cubicBezTo>
                  <a:cubicBezTo>
                    <a:pt x="15831" y="14427"/>
                    <a:pt x="16968" y="15199"/>
                    <a:pt x="18104" y="14941"/>
                  </a:cubicBezTo>
                  <a:cubicBezTo>
                    <a:pt x="19241" y="14684"/>
                    <a:pt x="20378" y="13399"/>
                    <a:pt x="21515" y="121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5292227" y="312213"/>
              <a:ext cx="139701" cy="158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0" fill="norm" stroke="1" extrusionOk="0">
                  <a:moveTo>
                    <a:pt x="0" y="7856"/>
                  </a:moveTo>
                  <a:cubicBezTo>
                    <a:pt x="327" y="10902"/>
                    <a:pt x="655" y="13948"/>
                    <a:pt x="982" y="16440"/>
                  </a:cubicBezTo>
                  <a:cubicBezTo>
                    <a:pt x="1309" y="18933"/>
                    <a:pt x="1636" y="20871"/>
                    <a:pt x="1800" y="20733"/>
                  </a:cubicBezTo>
                  <a:cubicBezTo>
                    <a:pt x="1964" y="20594"/>
                    <a:pt x="1964" y="18379"/>
                    <a:pt x="2127" y="14917"/>
                  </a:cubicBezTo>
                  <a:cubicBezTo>
                    <a:pt x="2291" y="11456"/>
                    <a:pt x="2618" y="6748"/>
                    <a:pt x="3109" y="3702"/>
                  </a:cubicBezTo>
                  <a:cubicBezTo>
                    <a:pt x="3600" y="656"/>
                    <a:pt x="4255" y="-729"/>
                    <a:pt x="6873" y="379"/>
                  </a:cubicBezTo>
                  <a:cubicBezTo>
                    <a:pt x="9491" y="1486"/>
                    <a:pt x="14073" y="5086"/>
                    <a:pt x="16855" y="7440"/>
                  </a:cubicBezTo>
                  <a:cubicBezTo>
                    <a:pt x="19636" y="9794"/>
                    <a:pt x="20618" y="10902"/>
                    <a:pt x="21600" y="120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5470027" y="111909"/>
              <a:ext cx="117736" cy="370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19" fill="norm" stroke="1" extrusionOk="0">
                  <a:moveTo>
                    <a:pt x="0" y="0"/>
                  </a:moveTo>
                  <a:cubicBezTo>
                    <a:pt x="771" y="1092"/>
                    <a:pt x="1543" y="2184"/>
                    <a:pt x="2700" y="5036"/>
                  </a:cubicBezTo>
                  <a:cubicBezTo>
                    <a:pt x="3857" y="7888"/>
                    <a:pt x="5400" y="12499"/>
                    <a:pt x="6171" y="15108"/>
                  </a:cubicBezTo>
                  <a:cubicBezTo>
                    <a:pt x="6943" y="17717"/>
                    <a:pt x="6943" y="18324"/>
                    <a:pt x="6943" y="18991"/>
                  </a:cubicBezTo>
                  <a:cubicBezTo>
                    <a:pt x="6943" y="19658"/>
                    <a:pt x="6943" y="20387"/>
                    <a:pt x="6750" y="20387"/>
                  </a:cubicBezTo>
                  <a:cubicBezTo>
                    <a:pt x="6557" y="20387"/>
                    <a:pt x="6171" y="19658"/>
                    <a:pt x="5979" y="18263"/>
                  </a:cubicBezTo>
                  <a:cubicBezTo>
                    <a:pt x="5786" y="16867"/>
                    <a:pt x="5786" y="14804"/>
                    <a:pt x="6364" y="13530"/>
                  </a:cubicBezTo>
                  <a:cubicBezTo>
                    <a:pt x="6943" y="12256"/>
                    <a:pt x="8100" y="11771"/>
                    <a:pt x="9836" y="11467"/>
                  </a:cubicBezTo>
                  <a:cubicBezTo>
                    <a:pt x="11571" y="11164"/>
                    <a:pt x="13886" y="11043"/>
                    <a:pt x="15621" y="11285"/>
                  </a:cubicBezTo>
                  <a:cubicBezTo>
                    <a:pt x="17357" y="11528"/>
                    <a:pt x="18514" y="12135"/>
                    <a:pt x="19479" y="13227"/>
                  </a:cubicBezTo>
                  <a:cubicBezTo>
                    <a:pt x="20443" y="14319"/>
                    <a:pt x="21214" y="15897"/>
                    <a:pt x="21407" y="17171"/>
                  </a:cubicBezTo>
                  <a:cubicBezTo>
                    <a:pt x="21600" y="18445"/>
                    <a:pt x="21214" y="19416"/>
                    <a:pt x="20057" y="20204"/>
                  </a:cubicBezTo>
                  <a:cubicBezTo>
                    <a:pt x="18900" y="20993"/>
                    <a:pt x="16971" y="21600"/>
                    <a:pt x="14271" y="20933"/>
                  </a:cubicBezTo>
                  <a:cubicBezTo>
                    <a:pt x="11571" y="20265"/>
                    <a:pt x="8100" y="18324"/>
                    <a:pt x="4629" y="16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5647827" y="321459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5654177" y="189270"/>
              <a:ext cx="38101" cy="43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0" fill="norm" stroke="1" extrusionOk="0">
                  <a:moveTo>
                    <a:pt x="0" y="20080"/>
                  </a:moveTo>
                  <a:cubicBezTo>
                    <a:pt x="0" y="11244"/>
                    <a:pt x="0" y="2407"/>
                    <a:pt x="3600" y="444"/>
                  </a:cubicBezTo>
                  <a:cubicBezTo>
                    <a:pt x="7200" y="-1520"/>
                    <a:pt x="14400" y="3389"/>
                    <a:pt x="21600" y="8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5759610" y="284732"/>
              <a:ext cx="161268" cy="17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175" fill="norm" stroke="1" extrusionOk="0">
                  <a:moveTo>
                    <a:pt x="12957" y="9862"/>
                  </a:moveTo>
                  <a:cubicBezTo>
                    <a:pt x="13799" y="8319"/>
                    <a:pt x="14641" y="6776"/>
                    <a:pt x="14921" y="5104"/>
                  </a:cubicBezTo>
                  <a:cubicBezTo>
                    <a:pt x="15202" y="3433"/>
                    <a:pt x="14921" y="1633"/>
                    <a:pt x="14079" y="733"/>
                  </a:cubicBezTo>
                  <a:cubicBezTo>
                    <a:pt x="13238" y="-167"/>
                    <a:pt x="11835" y="-167"/>
                    <a:pt x="9872" y="347"/>
                  </a:cubicBezTo>
                  <a:cubicBezTo>
                    <a:pt x="7908" y="862"/>
                    <a:pt x="5383" y="1890"/>
                    <a:pt x="3560" y="4847"/>
                  </a:cubicBezTo>
                  <a:cubicBezTo>
                    <a:pt x="1737" y="7804"/>
                    <a:pt x="615" y="12690"/>
                    <a:pt x="194" y="15776"/>
                  </a:cubicBezTo>
                  <a:cubicBezTo>
                    <a:pt x="-227" y="18862"/>
                    <a:pt x="54" y="20147"/>
                    <a:pt x="895" y="20790"/>
                  </a:cubicBezTo>
                  <a:cubicBezTo>
                    <a:pt x="1737" y="21433"/>
                    <a:pt x="3139" y="21433"/>
                    <a:pt x="4963" y="19504"/>
                  </a:cubicBezTo>
                  <a:cubicBezTo>
                    <a:pt x="6786" y="17576"/>
                    <a:pt x="9030" y="13719"/>
                    <a:pt x="10713" y="10762"/>
                  </a:cubicBezTo>
                  <a:cubicBezTo>
                    <a:pt x="12396" y="7804"/>
                    <a:pt x="13518" y="5747"/>
                    <a:pt x="14079" y="5362"/>
                  </a:cubicBezTo>
                  <a:cubicBezTo>
                    <a:pt x="14641" y="4976"/>
                    <a:pt x="14641" y="6262"/>
                    <a:pt x="14641" y="8190"/>
                  </a:cubicBezTo>
                  <a:cubicBezTo>
                    <a:pt x="14641" y="10119"/>
                    <a:pt x="14641" y="12690"/>
                    <a:pt x="15061" y="14619"/>
                  </a:cubicBezTo>
                  <a:cubicBezTo>
                    <a:pt x="15482" y="16547"/>
                    <a:pt x="16324" y="17833"/>
                    <a:pt x="17446" y="18476"/>
                  </a:cubicBezTo>
                  <a:cubicBezTo>
                    <a:pt x="18568" y="19119"/>
                    <a:pt x="19970" y="19119"/>
                    <a:pt x="21373" y="191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5989521" y="276193"/>
              <a:ext cx="72629" cy="222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04" h="21001" fill="norm" stroke="1" extrusionOk="0">
                  <a:moveTo>
                    <a:pt x="19081" y="3077"/>
                  </a:moveTo>
                  <a:cubicBezTo>
                    <a:pt x="17376" y="2077"/>
                    <a:pt x="15671" y="1077"/>
                    <a:pt x="12829" y="477"/>
                  </a:cubicBezTo>
                  <a:cubicBezTo>
                    <a:pt x="9986" y="-123"/>
                    <a:pt x="6007" y="-323"/>
                    <a:pt x="3165" y="877"/>
                  </a:cubicBezTo>
                  <a:cubicBezTo>
                    <a:pt x="323" y="2077"/>
                    <a:pt x="-1382" y="4677"/>
                    <a:pt x="1460" y="7677"/>
                  </a:cubicBezTo>
                  <a:cubicBezTo>
                    <a:pt x="4302" y="10677"/>
                    <a:pt x="11692" y="14077"/>
                    <a:pt x="15671" y="16277"/>
                  </a:cubicBezTo>
                  <a:cubicBezTo>
                    <a:pt x="19650" y="18477"/>
                    <a:pt x="20218" y="19477"/>
                    <a:pt x="18797" y="20177"/>
                  </a:cubicBezTo>
                  <a:cubicBezTo>
                    <a:pt x="17376" y="20877"/>
                    <a:pt x="13965" y="21277"/>
                    <a:pt x="11407" y="20777"/>
                  </a:cubicBezTo>
                  <a:cubicBezTo>
                    <a:pt x="8850" y="20277"/>
                    <a:pt x="7144" y="18877"/>
                    <a:pt x="5439" y="17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6130427" y="314842"/>
              <a:ext cx="114301" cy="159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7710"/>
                  </a:moveTo>
                  <a:cubicBezTo>
                    <a:pt x="2000" y="7710"/>
                    <a:pt x="4000" y="7710"/>
                    <a:pt x="5800" y="7141"/>
                  </a:cubicBezTo>
                  <a:cubicBezTo>
                    <a:pt x="7600" y="6573"/>
                    <a:pt x="9200" y="5436"/>
                    <a:pt x="10400" y="3873"/>
                  </a:cubicBezTo>
                  <a:cubicBezTo>
                    <a:pt x="11600" y="2310"/>
                    <a:pt x="12400" y="320"/>
                    <a:pt x="11400" y="36"/>
                  </a:cubicBezTo>
                  <a:cubicBezTo>
                    <a:pt x="10400" y="-248"/>
                    <a:pt x="7600" y="1173"/>
                    <a:pt x="5600" y="3731"/>
                  </a:cubicBezTo>
                  <a:cubicBezTo>
                    <a:pt x="3600" y="6289"/>
                    <a:pt x="2400" y="9984"/>
                    <a:pt x="2400" y="13110"/>
                  </a:cubicBezTo>
                  <a:cubicBezTo>
                    <a:pt x="2400" y="16236"/>
                    <a:pt x="3600" y="18794"/>
                    <a:pt x="7000" y="20073"/>
                  </a:cubicBezTo>
                  <a:cubicBezTo>
                    <a:pt x="10400" y="21352"/>
                    <a:pt x="16000" y="21352"/>
                    <a:pt x="21600" y="21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6327782" y="1241"/>
              <a:ext cx="183646" cy="515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14" fill="norm" stroke="1" extrusionOk="0">
                  <a:moveTo>
                    <a:pt x="14093" y="15853"/>
                  </a:moveTo>
                  <a:cubicBezTo>
                    <a:pt x="14589" y="15416"/>
                    <a:pt x="15086" y="14979"/>
                    <a:pt x="15458" y="14541"/>
                  </a:cubicBezTo>
                  <a:cubicBezTo>
                    <a:pt x="15831" y="14104"/>
                    <a:pt x="16079" y="13667"/>
                    <a:pt x="14962" y="13317"/>
                  </a:cubicBezTo>
                  <a:cubicBezTo>
                    <a:pt x="13844" y="12967"/>
                    <a:pt x="11362" y="12705"/>
                    <a:pt x="8755" y="13273"/>
                  </a:cubicBezTo>
                  <a:cubicBezTo>
                    <a:pt x="6148" y="13842"/>
                    <a:pt x="3417" y="15241"/>
                    <a:pt x="1927" y="16422"/>
                  </a:cubicBezTo>
                  <a:cubicBezTo>
                    <a:pt x="438" y="17602"/>
                    <a:pt x="189" y="18564"/>
                    <a:pt x="65" y="19307"/>
                  </a:cubicBezTo>
                  <a:cubicBezTo>
                    <a:pt x="-59" y="20051"/>
                    <a:pt x="-59" y="20576"/>
                    <a:pt x="562" y="20925"/>
                  </a:cubicBezTo>
                  <a:cubicBezTo>
                    <a:pt x="1182" y="21275"/>
                    <a:pt x="2424" y="21450"/>
                    <a:pt x="4162" y="21188"/>
                  </a:cubicBezTo>
                  <a:cubicBezTo>
                    <a:pt x="5900" y="20925"/>
                    <a:pt x="8134" y="20226"/>
                    <a:pt x="10617" y="18389"/>
                  </a:cubicBezTo>
                  <a:cubicBezTo>
                    <a:pt x="13100" y="16553"/>
                    <a:pt x="15831" y="13580"/>
                    <a:pt x="17693" y="10606"/>
                  </a:cubicBezTo>
                  <a:cubicBezTo>
                    <a:pt x="19555" y="7633"/>
                    <a:pt x="20548" y="4660"/>
                    <a:pt x="21044" y="2823"/>
                  </a:cubicBezTo>
                  <a:cubicBezTo>
                    <a:pt x="21541" y="987"/>
                    <a:pt x="21541" y="287"/>
                    <a:pt x="20920" y="69"/>
                  </a:cubicBezTo>
                  <a:cubicBezTo>
                    <a:pt x="20300" y="-150"/>
                    <a:pt x="19058" y="112"/>
                    <a:pt x="17444" y="1468"/>
                  </a:cubicBezTo>
                  <a:cubicBezTo>
                    <a:pt x="15831" y="2823"/>
                    <a:pt x="13844" y="5272"/>
                    <a:pt x="13348" y="7895"/>
                  </a:cubicBezTo>
                  <a:cubicBezTo>
                    <a:pt x="12851" y="10519"/>
                    <a:pt x="13844" y="13317"/>
                    <a:pt x="15458" y="15110"/>
                  </a:cubicBezTo>
                  <a:cubicBezTo>
                    <a:pt x="17072" y="16903"/>
                    <a:pt x="19307" y="17690"/>
                    <a:pt x="21541" y="18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6714627" y="0"/>
              <a:ext cx="154024" cy="416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477" fill="norm" stroke="1" extrusionOk="0">
                  <a:moveTo>
                    <a:pt x="0" y="5113"/>
                  </a:moveTo>
                  <a:cubicBezTo>
                    <a:pt x="0" y="3586"/>
                    <a:pt x="0" y="2059"/>
                    <a:pt x="576" y="1132"/>
                  </a:cubicBezTo>
                  <a:cubicBezTo>
                    <a:pt x="1152" y="204"/>
                    <a:pt x="2304" y="-123"/>
                    <a:pt x="5328" y="41"/>
                  </a:cubicBezTo>
                  <a:cubicBezTo>
                    <a:pt x="8352" y="204"/>
                    <a:pt x="13248" y="859"/>
                    <a:pt x="16560" y="2059"/>
                  </a:cubicBezTo>
                  <a:cubicBezTo>
                    <a:pt x="19872" y="3259"/>
                    <a:pt x="21600" y="5004"/>
                    <a:pt x="20736" y="7241"/>
                  </a:cubicBezTo>
                  <a:cubicBezTo>
                    <a:pt x="19872" y="9477"/>
                    <a:pt x="16416" y="12204"/>
                    <a:pt x="13392" y="14659"/>
                  </a:cubicBezTo>
                  <a:cubicBezTo>
                    <a:pt x="10368" y="17113"/>
                    <a:pt x="7776" y="19295"/>
                    <a:pt x="5184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6790827" y="575459"/>
              <a:ext cx="57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7989626" y="255651"/>
              <a:ext cx="149324" cy="636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2" h="21501" fill="norm" stroke="1" extrusionOk="0">
                  <a:moveTo>
                    <a:pt x="12446" y="6944"/>
                  </a:moveTo>
                  <a:cubicBezTo>
                    <a:pt x="11279" y="7803"/>
                    <a:pt x="10111" y="8661"/>
                    <a:pt x="9527" y="10556"/>
                  </a:cubicBezTo>
                  <a:cubicBezTo>
                    <a:pt x="8944" y="12452"/>
                    <a:pt x="8944" y="15384"/>
                    <a:pt x="8944" y="17244"/>
                  </a:cubicBezTo>
                  <a:cubicBezTo>
                    <a:pt x="8944" y="19103"/>
                    <a:pt x="8944" y="19890"/>
                    <a:pt x="8652" y="20498"/>
                  </a:cubicBezTo>
                  <a:cubicBezTo>
                    <a:pt x="8360" y="21106"/>
                    <a:pt x="7776" y="21535"/>
                    <a:pt x="7046" y="21499"/>
                  </a:cubicBezTo>
                  <a:cubicBezTo>
                    <a:pt x="6317" y="21463"/>
                    <a:pt x="5441" y="20963"/>
                    <a:pt x="4273" y="19461"/>
                  </a:cubicBezTo>
                  <a:cubicBezTo>
                    <a:pt x="3106" y="17959"/>
                    <a:pt x="1646" y="15456"/>
                    <a:pt x="771" y="13095"/>
                  </a:cubicBezTo>
                  <a:cubicBezTo>
                    <a:pt x="-105" y="10735"/>
                    <a:pt x="-397" y="8518"/>
                    <a:pt x="771" y="6479"/>
                  </a:cubicBezTo>
                  <a:cubicBezTo>
                    <a:pt x="1938" y="4441"/>
                    <a:pt x="4565" y="2581"/>
                    <a:pt x="6462" y="1544"/>
                  </a:cubicBezTo>
                  <a:cubicBezTo>
                    <a:pt x="8360" y="507"/>
                    <a:pt x="9527" y="293"/>
                    <a:pt x="10987" y="150"/>
                  </a:cubicBezTo>
                  <a:cubicBezTo>
                    <a:pt x="12446" y="7"/>
                    <a:pt x="14198" y="-65"/>
                    <a:pt x="15657" y="78"/>
                  </a:cubicBezTo>
                  <a:cubicBezTo>
                    <a:pt x="17117" y="221"/>
                    <a:pt x="18284" y="579"/>
                    <a:pt x="19306" y="1437"/>
                  </a:cubicBezTo>
                  <a:cubicBezTo>
                    <a:pt x="20327" y="2295"/>
                    <a:pt x="21203" y="3654"/>
                    <a:pt x="20035" y="5156"/>
                  </a:cubicBezTo>
                  <a:cubicBezTo>
                    <a:pt x="18868" y="6658"/>
                    <a:pt x="15657" y="8303"/>
                    <a:pt x="13322" y="9233"/>
                  </a:cubicBezTo>
                  <a:cubicBezTo>
                    <a:pt x="10987" y="10163"/>
                    <a:pt x="9527" y="10377"/>
                    <a:pt x="7630" y="10485"/>
                  </a:cubicBezTo>
                  <a:cubicBezTo>
                    <a:pt x="5733" y="10592"/>
                    <a:pt x="3398" y="10592"/>
                    <a:pt x="2230" y="10234"/>
                  </a:cubicBezTo>
                  <a:cubicBezTo>
                    <a:pt x="1062" y="9877"/>
                    <a:pt x="1062" y="9161"/>
                    <a:pt x="1062" y="8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8384677" y="357442"/>
              <a:ext cx="228601" cy="33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400" y="5400"/>
                  </a:moveTo>
                  <a:cubicBezTo>
                    <a:pt x="1200" y="2700"/>
                    <a:pt x="0" y="0"/>
                    <a:pt x="0" y="0"/>
                  </a:cubicBezTo>
                  <a:cubicBezTo>
                    <a:pt x="0" y="0"/>
                    <a:pt x="1200" y="2700"/>
                    <a:pt x="3900" y="4050"/>
                  </a:cubicBezTo>
                  <a:cubicBezTo>
                    <a:pt x="6600" y="5400"/>
                    <a:pt x="10800" y="5400"/>
                    <a:pt x="14000" y="8100"/>
                  </a:cubicBezTo>
                  <a:cubicBezTo>
                    <a:pt x="17200" y="10800"/>
                    <a:pt x="19400" y="16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8359277" y="492909"/>
              <a:ext cx="2730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1842" y="14400"/>
                    <a:pt x="3684" y="21600"/>
                    <a:pt x="7284" y="20400"/>
                  </a:cubicBezTo>
                  <a:cubicBezTo>
                    <a:pt x="10884" y="19200"/>
                    <a:pt x="16242" y="9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8404284" y="251609"/>
              <a:ext cx="158194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21524" y="0"/>
                  </a:moveTo>
                  <a:cubicBezTo>
                    <a:pt x="16340" y="3255"/>
                    <a:pt x="11156" y="6510"/>
                    <a:pt x="7556" y="9567"/>
                  </a:cubicBezTo>
                  <a:cubicBezTo>
                    <a:pt x="3956" y="12625"/>
                    <a:pt x="1940" y="15485"/>
                    <a:pt x="932" y="17211"/>
                  </a:cubicBezTo>
                  <a:cubicBezTo>
                    <a:pt x="-76" y="18937"/>
                    <a:pt x="-76" y="19529"/>
                    <a:pt x="68" y="20071"/>
                  </a:cubicBezTo>
                  <a:cubicBezTo>
                    <a:pt x="212" y="20614"/>
                    <a:pt x="500" y="21107"/>
                    <a:pt x="1364" y="21353"/>
                  </a:cubicBezTo>
                  <a:cubicBezTo>
                    <a:pt x="2228" y="21600"/>
                    <a:pt x="3668" y="21600"/>
                    <a:pt x="510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8805223" y="310313"/>
              <a:ext cx="147500" cy="275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287" fill="norm" stroke="1" extrusionOk="0">
                  <a:moveTo>
                    <a:pt x="20784" y="1844"/>
                  </a:moveTo>
                  <a:cubicBezTo>
                    <a:pt x="19567" y="1353"/>
                    <a:pt x="18350" y="862"/>
                    <a:pt x="16829" y="616"/>
                  </a:cubicBezTo>
                  <a:cubicBezTo>
                    <a:pt x="15307" y="371"/>
                    <a:pt x="13482" y="371"/>
                    <a:pt x="11505" y="1189"/>
                  </a:cubicBezTo>
                  <a:cubicBezTo>
                    <a:pt x="9527" y="2007"/>
                    <a:pt x="7398" y="3644"/>
                    <a:pt x="5420" y="5935"/>
                  </a:cubicBezTo>
                  <a:cubicBezTo>
                    <a:pt x="3443" y="8225"/>
                    <a:pt x="1617" y="11171"/>
                    <a:pt x="705" y="13380"/>
                  </a:cubicBezTo>
                  <a:cubicBezTo>
                    <a:pt x="-208" y="15589"/>
                    <a:pt x="-208" y="17062"/>
                    <a:pt x="553" y="18289"/>
                  </a:cubicBezTo>
                  <a:cubicBezTo>
                    <a:pt x="1313" y="19516"/>
                    <a:pt x="2834" y="20498"/>
                    <a:pt x="4355" y="20989"/>
                  </a:cubicBezTo>
                  <a:cubicBezTo>
                    <a:pt x="5877" y="21480"/>
                    <a:pt x="7398" y="21480"/>
                    <a:pt x="9831" y="20089"/>
                  </a:cubicBezTo>
                  <a:cubicBezTo>
                    <a:pt x="12265" y="18698"/>
                    <a:pt x="15612" y="15916"/>
                    <a:pt x="17741" y="12725"/>
                  </a:cubicBezTo>
                  <a:cubicBezTo>
                    <a:pt x="19871" y="9535"/>
                    <a:pt x="20784" y="5935"/>
                    <a:pt x="21088" y="3725"/>
                  </a:cubicBezTo>
                  <a:cubicBezTo>
                    <a:pt x="21392" y="1516"/>
                    <a:pt x="21088" y="698"/>
                    <a:pt x="20023" y="289"/>
                  </a:cubicBezTo>
                  <a:cubicBezTo>
                    <a:pt x="18958" y="-120"/>
                    <a:pt x="17133" y="-120"/>
                    <a:pt x="15460" y="453"/>
                  </a:cubicBezTo>
                  <a:cubicBezTo>
                    <a:pt x="13786" y="1025"/>
                    <a:pt x="12265" y="2171"/>
                    <a:pt x="10744" y="3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9089527" y="454809"/>
              <a:ext cx="31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9203827" y="293781"/>
              <a:ext cx="120651" cy="31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21600" y="583"/>
                  </a:moveTo>
                  <a:cubicBezTo>
                    <a:pt x="20084" y="154"/>
                    <a:pt x="18568" y="-275"/>
                    <a:pt x="15158" y="226"/>
                  </a:cubicBezTo>
                  <a:cubicBezTo>
                    <a:pt x="11747" y="726"/>
                    <a:pt x="6442" y="2157"/>
                    <a:pt x="4358" y="3730"/>
                  </a:cubicBezTo>
                  <a:cubicBezTo>
                    <a:pt x="2274" y="5304"/>
                    <a:pt x="3411" y="7020"/>
                    <a:pt x="5495" y="9452"/>
                  </a:cubicBezTo>
                  <a:cubicBezTo>
                    <a:pt x="7579" y="11884"/>
                    <a:pt x="10611" y="15031"/>
                    <a:pt x="11558" y="17034"/>
                  </a:cubicBezTo>
                  <a:cubicBezTo>
                    <a:pt x="12505" y="19036"/>
                    <a:pt x="11368" y="19895"/>
                    <a:pt x="9853" y="20467"/>
                  </a:cubicBezTo>
                  <a:cubicBezTo>
                    <a:pt x="8337" y="21039"/>
                    <a:pt x="6442" y="21325"/>
                    <a:pt x="4737" y="21253"/>
                  </a:cubicBezTo>
                  <a:cubicBezTo>
                    <a:pt x="3032" y="21182"/>
                    <a:pt x="1516" y="20753"/>
                    <a:pt x="0" y="20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9210177" y="305765"/>
              <a:ext cx="228601" cy="47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21050"/>
                  </a:moveTo>
                  <a:cubicBezTo>
                    <a:pt x="400" y="16354"/>
                    <a:pt x="800" y="11659"/>
                    <a:pt x="3000" y="7902"/>
                  </a:cubicBezTo>
                  <a:cubicBezTo>
                    <a:pt x="5200" y="4146"/>
                    <a:pt x="9200" y="1328"/>
                    <a:pt x="12600" y="389"/>
                  </a:cubicBezTo>
                  <a:cubicBezTo>
                    <a:pt x="16000" y="-550"/>
                    <a:pt x="18800" y="389"/>
                    <a:pt x="21600" y="13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9648327" y="96722"/>
              <a:ext cx="135064" cy="421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511" fill="norm" stroke="1" extrusionOk="0">
                  <a:moveTo>
                    <a:pt x="0" y="2071"/>
                  </a:moveTo>
                  <a:cubicBezTo>
                    <a:pt x="332" y="1423"/>
                    <a:pt x="665" y="775"/>
                    <a:pt x="1662" y="397"/>
                  </a:cubicBezTo>
                  <a:cubicBezTo>
                    <a:pt x="2658" y="19"/>
                    <a:pt x="4320" y="-89"/>
                    <a:pt x="7311" y="73"/>
                  </a:cubicBezTo>
                  <a:cubicBezTo>
                    <a:pt x="10302" y="235"/>
                    <a:pt x="14622" y="667"/>
                    <a:pt x="17446" y="1963"/>
                  </a:cubicBezTo>
                  <a:cubicBezTo>
                    <a:pt x="20271" y="3259"/>
                    <a:pt x="21600" y="5419"/>
                    <a:pt x="21102" y="7633"/>
                  </a:cubicBezTo>
                  <a:cubicBezTo>
                    <a:pt x="20603" y="9847"/>
                    <a:pt x="18277" y="12115"/>
                    <a:pt x="14954" y="14437"/>
                  </a:cubicBezTo>
                  <a:cubicBezTo>
                    <a:pt x="11631" y="16759"/>
                    <a:pt x="7311" y="19135"/>
                    <a:pt x="2991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9654677" y="683409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1204531" y="1243160"/>
              <a:ext cx="176498" cy="512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518" fill="norm" stroke="1" extrusionOk="0">
                  <a:moveTo>
                    <a:pt x="5072" y="6893"/>
                  </a:moveTo>
                  <a:cubicBezTo>
                    <a:pt x="5324" y="10360"/>
                    <a:pt x="5575" y="13827"/>
                    <a:pt x="5700" y="15782"/>
                  </a:cubicBezTo>
                  <a:cubicBezTo>
                    <a:pt x="5826" y="17738"/>
                    <a:pt x="5826" y="18182"/>
                    <a:pt x="5324" y="18182"/>
                  </a:cubicBezTo>
                  <a:cubicBezTo>
                    <a:pt x="4821" y="18182"/>
                    <a:pt x="3817" y="17738"/>
                    <a:pt x="2686" y="15960"/>
                  </a:cubicBezTo>
                  <a:cubicBezTo>
                    <a:pt x="1556" y="14182"/>
                    <a:pt x="300" y="11071"/>
                    <a:pt x="49" y="8316"/>
                  </a:cubicBezTo>
                  <a:cubicBezTo>
                    <a:pt x="-202" y="5560"/>
                    <a:pt x="551" y="3160"/>
                    <a:pt x="1431" y="1782"/>
                  </a:cubicBezTo>
                  <a:cubicBezTo>
                    <a:pt x="2310" y="404"/>
                    <a:pt x="3314" y="49"/>
                    <a:pt x="5072" y="4"/>
                  </a:cubicBezTo>
                  <a:cubicBezTo>
                    <a:pt x="6831" y="-40"/>
                    <a:pt x="9342" y="227"/>
                    <a:pt x="12231" y="1604"/>
                  </a:cubicBezTo>
                  <a:cubicBezTo>
                    <a:pt x="15119" y="2982"/>
                    <a:pt x="18384" y="5471"/>
                    <a:pt x="19891" y="8182"/>
                  </a:cubicBezTo>
                  <a:cubicBezTo>
                    <a:pt x="21398" y="10893"/>
                    <a:pt x="21147" y="13827"/>
                    <a:pt x="20017" y="15960"/>
                  </a:cubicBezTo>
                  <a:cubicBezTo>
                    <a:pt x="18886" y="18093"/>
                    <a:pt x="16877" y="19427"/>
                    <a:pt x="14617" y="20227"/>
                  </a:cubicBezTo>
                  <a:cubicBezTo>
                    <a:pt x="12356" y="21027"/>
                    <a:pt x="9845" y="21293"/>
                    <a:pt x="7961" y="21427"/>
                  </a:cubicBezTo>
                  <a:cubicBezTo>
                    <a:pt x="6077" y="21560"/>
                    <a:pt x="4821" y="21560"/>
                    <a:pt x="3817" y="21338"/>
                  </a:cubicBezTo>
                  <a:cubicBezTo>
                    <a:pt x="2812" y="21116"/>
                    <a:pt x="2058" y="20671"/>
                    <a:pt x="2938" y="19960"/>
                  </a:cubicBezTo>
                  <a:cubicBezTo>
                    <a:pt x="3817" y="19249"/>
                    <a:pt x="6328" y="18271"/>
                    <a:pt x="8840" y="172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1545727" y="1505452"/>
              <a:ext cx="1524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700" y="2735"/>
                    <a:pt x="11400" y="-1585"/>
                    <a:pt x="15000" y="575"/>
                  </a:cubicBezTo>
                  <a:cubicBezTo>
                    <a:pt x="18600" y="2735"/>
                    <a:pt x="20100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1602877" y="1668601"/>
              <a:ext cx="2159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871" y="10932"/>
                    <a:pt x="9741" y="1332"/>
                    <a:pt x="13341" y="132"/>
                  </a:cubicBezTo>
                  <a:cubicBezTo>
                    <a:pt x="16941" y="-1068"/>
                    <a:pt x="19271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2293814" y="1173451"/>
              <a:ext cx="229814" cy="648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02" fill="norm" stroke="1" extrusionOk="0">
                  <a:moveTo>
                    <a:pt x="14381" y="1012"/>
                  </a:moveTo>
                  <a:cubicBezTo>
                    <a:pt x="13787" y="733"/>
                    <a:pt x="13192" y="453"/>
                    <a:pt x="12003" y="244"/>
                  </a:cubicBezTo>
                  <a:cubicBezTo>
                    <a:pt x="10814" y="34"/>
                    <a:pt x="9031" y="-106"/>
                    <a:pt x="7049" y="104"/>
                  </a:cubicBezTo>
                  <a:cubicBezTo>
                    <a:pt x="5067" y="313"/>
                    <a:pt x="2887" y="873"/>
                    <a:pt x="1599" y="1362"/>
                  </a:cubicBezTo>
                  <a:cubicBezTo>
                    <a:pt x="311" y="1851"/>
                    <a:pt x="-85" y="2271"/>
                    <a:pt x="14" y="2620"/>
                  </a:cubicBezTo>
                  <a:cubicBezTo>
                    <a:pt x="113" y="2970"/>
                    <a:pt x="708" y="3249"/>
                    <a:pt x="2689" y="4158"/>
                  </a:cubicBezTo>
                  <a:cubicBezTo>
                    <a:pt x="4671" y="5067"/>
                    <a:pt x="8040" y="6605"/>
                    <a:pt x="9328" y="7863"/>
                  </a:cubicBezTo>
                  <a:cubicBezTo>
                    <a:pt x="10616" y="9121"/>
                    <a:pt x="9823" y="10100"/>
                    <a:pt x="8932" y="10729"/>
                  </a:cubicBezTo>
                  <a:cubicBezTo>
                    <a:pt x="8040" y="11358"/>
                    <a:pt x="7049" y="11638"/>
                    <a:pt x="5959" y="11847"/>
                  </a:cubicBezTo>
                  <a:cubicBezTo>
                    <a:pt x="4869" y="12057"/>
                    <a:pt x="3680" y="12197"/>
                    <a:pt x="2590" y="12162"/>
                  </a:cubicBezTo>
                  <a:cubicBezTo>
                    <a:pt x="1500" y="12127"/>
                    <a:pt x="509" y="11917"/>
                    <a:pt x="311" y="11673"/>
                  </a:cubicBezTo>
                  <a:cubicBezTo>
                    <a:pt x="113" y="11428"/>
                    <a:pt x="708" y="11148"/>
                    <a:pt x="1500" y="11009"/>
                  </a:cubicBezTo>
                  <a:cubicBezTo>
                    <a:pt x="2293" y="10869"/>
                    <a:pt x="3284" y="10869"/>
                    <a:pt x="4671" y="11078"/>
                  </a:cubicBezTo>
                  <a:cubicBezTo>
                    <a:pt x="6058" y="11288"/>
                    <a:pt x="7842" y="11708"/>
                    <a:pt x="8832" y="12302"/>
                  </a:cubicBezTo>
                  <a:cubicBezTo>
                    <a:pt x="9823" y="12896"/>
                    <a:pt x="10021" y="13665"/>
                    <a:pt x="9328" y="14609"/>
                  </a:cubicBezTo>
                  <a:cubicBezTo>
                    <a:pt x="8634" y="15552"/>
                    <a:pt x="7049" y="16671"/>
                    <a:pt x="6058" y="17614"/>
                  </a:cubicBezTo>
                  <a:cubicBezTo>
                    <a:pt x="5067" y="18558"/>
                    <a:pt x="4671" y="19327"/>
                    <a:pt x="4572" y="19921"/>
                  </a:cubicBezTo>
                  <a:cubicBezTo>
                    <a:pt x="4473" y="20515"/>
                    <a:pt x="4671" y="20935"/>
                    <a:pt x="5365" y="21179"/>
                  </a:cubicBezTo>
                  <a:cubicBezTo>
                    <a:pt x="6058" y="21424"/>
                    <a:pt x="7247" y="21494"/>
                    <a:pt x="10021" y="21249"/>
                  </a:cubicBezTo>
                  <a:cubicBezTo>
                    <a:pt x="12796" y="21005"/>
                    <a:pt x="17155" y="20445"/>
                    <a:pt x="21515" y="19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2710126" y="1309036"/>
              <a:ext cx="154071" cy="348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420" fill="norm" stroke="1" extrusionOk="0">
                  <a:moveTo>
                    <a:pt x="19552" y="2528"/>
                  </a:moveTo>
                  <a:cubicBezTo>
                    <a:pt x="20416" y="1748"/>
                    <a:pt x="21280" y="967"/>
                    <a:pt x="20848" y="577"/>
                  </a:cubicBezTo>
                  <a:cubicBezTo>
                    <a:pt x="20416" y="186"/>
                    <a:pt x="18688" y="186"/>
                    <a:pt x="15664" y="121"/>
                  </a:cubicBezTo>
                  <a:cubicBezTo>
                    <a:pt x="12640" y="56"/>
                    <a:pt x="8320" y="-74"/>
                    <a:pt x="5584" y="56"/>
                  </a:cubicBezTo>
                  <a:cubicBezTo>
                    <a:pt x="2848" y="186"/>
                    <a:pt x="1696" y="577"/>
                    <a:pt x="1120" y="1748"/>
                  </a:cubicBezTo>
                  <a:cubicBezTo>
                    <a:pt x="544" y="2919"/>
                    <a:pt x="544" y="4871"/>
                    <a:pt x="400" y="6367"/>
                  </a:cubicBezTo>
                  <a:cubicBezTo>
                    <a:pt x="256" y="7863"/>
                    <a:pt x="-32" y="8904"/>
                    <a:pt x="400" y="9230"/>
                  </a:cubicBezTo>
                  <a:cubicBezTo>
                    <a:pt x="832" y="9555"/>
                    <a:pt x="1984" y="9165"/>
                    <a:pt x="4000" y="8904"/>
                  </a:cubicBezTo>
                  <a:cubicBezTo>
                    <a:pt x="6016" y="8644"/>
                    <a:pt x="8896" y="8514"/>
                    <a:pt x="11344" y="8904"/>
                  </a:cubicBezTo>
                  <a:cubicBezTo>
                    <a:pt x="13792" y="9295"/>
                    <a:pt x="15808" y="10206"/>
                    <a:pt x="17392" y="11572"/>
                  </a:cubicBezTo>
                  <a:cubicBezTo>
                    <a:pt x="18976" y="12938"/>
                    <a:pt x="20128" y="14760"/>
                    <a:pt x="19984" y="16256"/>
                  </a:cubicBezTo>
                  <a:cubicBezTo>
                    <a:pt x="19840" y="17753"/>
                    <a:pt x="18400" y="18924"/>
                    <a:pt x="15952" y="19769"/>
                  </a:cubicBezTo>
                  <a:cubicBezTo>
                    <a:pt x="13504" y="20615"/>
                    <a:pt x="10048" y="21136"/>
                    <a:pt x="7456" y="21331"/>
                  </a:cubicBezTo>
                  <a:cubicBezTo>
                    <a:pt x="4864" y="21526"/>
                    <a:pt x="3136" y="21396"/>
                    <a:pt x="1840" y="21006"/>
                  </a:cubicBezTo>
                  <a:cubicBezTo>
                    <a:pt x="544" y="20615"/>
                    <a:pt x="-320" y="19965"/>
                    <a:pt x="112" y="19509"/>
                  </a:cubicBezTo>
                  <a:cubicBezTo>
                    <a:pt x="544" y="19054"/>
                    <a:pt x="2272" y="18793"/>
                    <a:pt x="4000" y="18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3060931" y="1310849"/>
              <a:ext cx="218347" cy="34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06" fill="norm" stroke="1" extrusionOk="0">
                  <a:moveTo>
                    <a:pt x="1487" y="3217"/>
                  </a:moveTo>
                  <a:cubicBezTo>
                    <a:pt x="1071" y="2431"/>
                    <a:pt x="656" y="1646"/>
                    <a:pt x="863" y="1057"/>
                  </a:cubicBezTo>
                  <a:cubicBezTo>
                    <a:pt x="1071" y="468"/>
                    <a:pt x="1902" y="75"/>
                    <a:pt x="4187" y="9"/>
                  </a:cubicBezTo>
                  <a:cubicBezTo>
                    <a:pt x="6471" y="-56"/>
                    <a:pt x="10210" y="206"/>
                    <a:pt x="12494" y="1319"/>
                  </a:cubicBezTo>
                  <a:cubicBezTo>
                    <a:pt x="14779" y="2431"/>
                    <a:pt x="15610" y="4395"/>
                    <a:pt x="13948" y="7340"/>
                  </a:cubicBezTo>
                  <a:cubicBezTo>
                    <a:pt x="12287" y="10286"/>
                    <a:pt x="8133" y="14213"/>
                    <a:pt x="5640" y="16439"/>
                  </a:cubicBezTo>
                  <a:cubicBezTo>
                    <a:pt x="3148" y="18664"/>
                    <a:pt x="2317" y="19188"/>
                    <a:pt x="1487" y="19711"/>
                  </a:cubicBezTo>
                  <a:cubicBezTo>
                    <a:pt x="656" y="20235"/>
                    <a:pt x="-175" y="20759"/>
                    <a:pt x="33" y="21086"/>
                  </a:cubicBezTo>
                  <a:cubicBezTo>
                    <a:pt x="240" y="21413"/>
                    <a:pt x="1487" y="21544"/>
                    <a:pt x="4602" y="21217"/>
                  </a:cubicBezTo>
                  <a:cubicBezTo>
                    <a:pt x="7717" y="20889"/>
                    <a:pt x="12702" y="20104"/>
                    <a:pt x="15817" y="19580"/>
                  </a:cubicBezTo>
                  <a:cubicBezTo>
                    <a:pt x="18933" y="19057"/>
                    <a:pt x="20179" y="18795"/>
                    <a:pt x="21425" y="18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3594925" y="1299359"/>
              <a:ext cx="249503" cy="332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600" fill="norm" stroke="1" extrusionOk="0">
                  <a:moveTo>
                    <a:pt x="5604" y="0"/>
                  </a:moveTo>
                  <a:cubicBezTo>
                    <a:pt x="5423" y="4265"/>
                    <a:pt x="5241" y="8530"/>
                    <a:pt x="4878" y="11901"/>
                  </a:cubicBezTo>
                  <a:cubicBezTo>
                    <a:pt x="4515" y="15271"/>
                    <a:pt x="3971" y="17748"/>
                    <a:pt x="3608" y="19330"/>
                  </a:cubicBezTo>
                  <a:cubicBezTo>
                    <a:pt x="3245" y="20912"/>
                    <a:pt x="3063" y="21600"/>
                    <a:pt x="2700" y="21600"/>
                  </a:cubicBezTo>
                  <a:cubicBezTo>
                    <a:pt x="2337" y="21600"/>
                    <a:pt x="1793" y="20912"/>
                    <a:pt x="1339" y="20224"/>
                  </a:cubicBezTo>
                  <a:cubicBezTo>
                    <a:pt x="885" y="19536"/>
                    <a:pt x="522" y="18848"/>
                    <a:pt x="250" y="17885"/>
                  </a:cubicBezTo>
                  <a:cubicBezTo>
                    <a:pt x="-22" y="16922"/>
                    <a:pt x="-204" y="15684"/>
                    <a:pt x="431" y="15271"/>
                  </a:cubicBezTo>
                  <a:cubicBezTo>
                    <a:pt x="1067" y="14859"/>
                    <a:pt x="2519" y="15271"/>
                    <a:pt x="4334" y="15203"/>
                  </a:cubicBezTo>
                  <a:cubicBezTo>
                    <a:pt x="6149" y="15134"/>
                    <a:pt x="8327" y="14583"/>
                    <a:pt x="10687" y="12589"/>
                  </a:cubicBezTo>
                  <a:cubicBezTo>
                    <a:pt x="13046" y="10594"/>
                    <a:pt x="15588" y="7154"/>
                    <a:pt x="16949" y="5090"/>
                  </a:cubicBezTo>
                  <a:cubicBezTo>
                    <a:pt x="18310" y="3027"/>
                    <a:pt x="18492" y="2339"/>
                    <a:pt x="18946" y="1720"/>
                  </a:cubicBezTo>
                  <a:cubicBezTo>
                    <a:pt x="19399" y="1101"/>
                    <a:pt x="20125" y="550"/>
                    <a:pt x="20488" y="825"/>
                  </a:cubicBezTo>
                  <a:cubicBezTo>
                    <a:pt x="20851" y="1101"/>
                    <a:pt x="20851" y="2201"/>
                    <a:pt x="20851" y="5159"/>
                  </a:cubicBezTo>
                  <a:cubicBezTo>
                    <a:pt x="20851" y="8117"/>
                    <a:pt x="20851" y="12932"/>
                    <a:pt x="20942" y="15822"/>
                  </a:cubicBezTo>
                  <a:cubicBezTo>
                    <a:pt x="21033" y="18711"/>
                    <a:pt x="21214" y="19674"/>
                    <a:pt x="21396" y="206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3926977" y="1635909"/>
              <a:ext cx="27847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2492"/>
                    <a:pt x="21600" y="4985"/>
                    <a:pt x="20057" y="8585"/>
                  </a:cubicBezTo>
                  <a:cubicBezTo>
                    <a:pt x="18514" y="12185"/>
                    <a:pt x="9257" y="168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4388156" y="1308413"/>
              <a:ext cx="167472" cy="416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61" fill="norm" stroke="1" extrusionOk="0">
                  <a:moveTo>
                    <a:pt x="9212" y="2152"/>
                  </a:moveTo>
                  <a:cubicBezTo>
                    <a:pt x="10022" y="1170"/>
                    <a:pt x="10832" y="188"/>
                    <a:pt x="11102" y="25"/>
                  </a:cubicBezTo>
                  <a:cubicBezTo>
                    <a:pt x="11372" y="-139"/>
                    <a:pt x="11102" y="516"/>
                    <a:pt x="9482" y="2261"/>
                  </a:cubicBezTo>
                  <a:cubicBezTo>
                    <a:pt x="7862" y="4006"/>
                    <a:pt x="4892" y="6843"/>
                    <a:pt x="3137" y="8588"/>
                  </a:cubicBezTo>
                  <a:cubicBezTo>
                    <a:pt x="1382" y="10334"/>
                    <a:pt x="842" y="10988"/>
                    <a:pt x="437" y="11588"/>
                  </a:cubicBezTo>
                  <a:cubicBezTo>
                    <a:pt x="32" y="12188"/>
                    <a:pt x="-238" y="12734"/>
                    <a:pt x="302" y="12952"/>
                  </a:cubicBezTo>
                  <a:cubicBezTo>
                    <a:pt x="842" y="13170"/>
                    <a:pt x="2192" y="13061"/>
                    <a:pt x="4757" y="12516"/>
                  </a:cubicBezTo>
                  <a:cubicBezTo>
                    <a:pt x="7322" y="11970"/>
                    <a:pt x="11102" y="10988"/>
                    <a:pt x="13667" y="10497"/>
                  </a:cubicBezTo>
                  <a:cubicBezTo>
                    <a:pt x="16232" y="10006"/>
                    <a:pt x="17582" y="10006"/>
                    <a:pt x="18257" y="10334"/>
                  </a:cubicBezTo>
                  <a:cubicBezTo>
                    <a:pt x="18932" y="10661"/>
                    <a:pt x="18932" y="11316"/>
                    <a:pt x="18797" y="12625"/>
                  </a:cubicBezTo>
                  <a:cubicBezTo>
                    <a:pt x="18662" y="13934"/>
                    <a:pt x="18392" y="15897"/>
                    <a:pt x="18797" y="17479"/>
                  </a:cubicBezTo>
                  <a:cubicBezTo>
                    <a:pt x="19202" y="19061"/>
                    <a:pt x="20282" y="20261"/>
                    <a:pt x="21362" y="21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4735264" y="1326208"/>
              <a:ext cx="150564" cy="366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148" fill="norm" stroke="1" extrusionOk="0">
                  <a:moveTo>
                    <a:pt x="21047" y="2479"/>
                  </a:moveTo>
                  <a:cubicBezTo>
                    <a:pt x="21047" y="1869"/>
                    <a:pt x="21047" y="1258"/>
                    <a:pt x="18680" y="709"/>
                  </a:cubicBezTo>
                  <a:cubicBezTo>
                    <a:pt x="16313" y="160"/>
                    <a:pt x="11579" y="-328"/>
                    <a:pt x="7732" y="282"/>
                  </a:cubicBezTo>
                  <a:cubicBezTo>
                    <a:pt x="3885" y="892"/>
                    <a:pt x="926" y="2601"/>
                    <a:pt x="187" y="4187"/>
                  </a:cubicBezTo>
                  <a:cubicBezTo>
                    <a:pt x="-553" y="5774"/>
                    <a:pt x="926" y="7238"/>
                    <a:pt x="4181" y="8886"/>
                  </a:cubicBezTo>
                  <a:cubicBezTo>
                    <a:pt x="7436" y="10533"/>
                    <a:pt x="12466" y="12364"/>
                    <a:pt x="15129" y="14194"/>
                  </a:cubicBezTo>
                  <a:cubicBezTo>
                    <a:pt x="17792" y="16025"/>
                    <a:pt x="18088" y="17855"/>
                    <a:pt x="16757" y="19075"/>
                  </a:cubicBezTo>
                  <a:cubicBezTo>
                    <a:pt x="15425" y="20296"/>
                    <a:pt x="12466" y="20906"/>
                    <a:pt x="10247" y="21089"/>
                  </a:cubicBezTo>
                  <a:cubicBezTo>
                    <a:pt x="8028" y="21272"/>
                    <a:pt x="6548" y="21028"/>
                    <a:pt x="5661" y="20357"/>
                  </a:cubicBezTo>
                  <a:cubicBezTo>
                    <a:pt x="4773" y="19686"/>
                    <a:pt x="4477" y="18587"/>
                    <a:pt x="6105" y="17001"/>
                  </a:cubicBezTo>
                  <a:cubicBezTo>
                    <a:pt x="7732" y="15414"/>
                    <a:pt x="11283" y="13340"/>
                    <a:pt x="13798" y="11387"/>
                  </a:cubicBezTo>
                  <a:cubicBezTo>
                    <a:pt x="16313" y="9435"/>
                    <a:pt x="17792" y="7604"/>
                    <a:pt x="18828" y="6323"/>
                  </a:cubicBezTo>
                  <a:cubicBezTo>
                    <a:pt x="19863" y="5041"/>
                    <a:pt x="20455" y="4309"/>
                    <a:pt x="20159" y="3760"/>
                  </a:cubicBezTo>
                  <a:cubicBezTo>
                    <a:pt x="19863" y="3211"/>
                    <a:pt x="18680" y="2845"/>
                    <a:pt x="17348" y="2845"/>
                  </a:cubicBezTo>
                  <a:cubicBezTo>
                    <a:pt x="16017" y="2845"/>
                    <a:pt x="14537" y="3211"/>
                    <a:pt x="13798" y="3699"/>
                  </a:cubicBezTo>
                  <a:cubicBezTo>
                    <a:pt x="13058" y="4187"/>
                    <a:pt x="13058" y="4797"/>
                    <a:pt x="13058" y="5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5387477" y="1362859"/>
              <a:ext cx="635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15"/>
                    <a:pt x="15840" y="831"/>
                    <a:pt x="14400" y="2423"/>
                  </a:cubicBezTo>
                  <a:cubicBezTo>
                    <a:pt x="12960" y="4015"/>
                    <a:pt x="12960" y="6785"/>
                    <a:pt x="12240" y="9831"/>
                  </a:cubicBezTo>
                  <a:cubicBezTo>
                    <a:pt x="11520" y="12877"/>
                    <a:pt x="10080" y="16200"/>
                    <a:pt x="7920" y="18208"/>
                  </a:cubicBezTo>
                  <a:cubicBezTo>
                    <a:pt x="5760" y="20215"/>
                    <a:pt x="2880" y="2090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5191871" y="1347896"/>
              <a:ext cx="335307" cy="84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110" fill="norm" stroke="1" extrusionOk="0">
                  <a:moveTo>
                    <a:pt x="326" y="21110"/>
                  </a:moveTo>
                  <a:cubicBezTo>
                    <a:pt x="56" y="18476"/>
                    <a:pt x="-214" y="15842"/>
                    <a:pt x="259" y="13734"/>
                  </a:cubicBezTo>
                  <a:cubicBezTo>
                    <a:pt x="731" y="11627"/>
                    <a:pt x="1946" y="10047"/>
                    <a:pt x="4714" y="7676"/>
                  </a:cubicBezTo>
                  <a:cubicBezTo>
                    <a:pt x="7481" y="5305"/>
                    <a:pt x="11801" y="2144"/>
                    <a:pt x="14838" y="827"/>
                  </a:cubicBezTo>
                  <a:cubicBezTo>
                    <a:pt x="17876" y="-490"/>
                    <a:pt x="19631" y="37"/>
                    <a:pt x="21386" y="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5571627" y="1193525"/>
              <a:ext cx="182635" cy="626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9683" y="1678"/>
                  </a:moveTo>
                  <a:cubicBezTo>
                    <a:pt x="9931" y="1314"/>
                    <a:pt x="10179" y="949"/>
                    <a:pt x="11793" y="620"/>
                  </a:cubicBezTo>
                  <a:cubicBezTo>
                    <a:pt x="13407" y="292"/>
                    <a:pt x="16386" y="0"/>
                    <a:pt x="18248" y="0"/>
                  </a:cubicBezTo>
                  <a:cubicBezTo>
                    <a:pt x="20110" y="0"/>
                    <a:pt x="20855" y="292"/>
                    <a:pt x="21228" y="876"/>
                  </a:cubicBezTo>
                  <a:cubicBezTo>
                    <a:pt x="21600" y="1459"/>
                    <a:pt x="21600" y="2335"/>
                    <a:pt x="19738" y="3722"/>
                  </a:cubicBezTo>
                  <a:cubicBezTo>
                    <a:pt x="17876" y="5108"/>
                    <a:pt x="14152" y="7005"/>
                    <a:pt x="12041" y="8392"/>
                  </a:cubicBezTo>
                  <a:cubicBezTo>
                    <a:pt x="9931" y="9778"/>
                    <a:pt x="9434" y="10654"/>
                    <a:pt x="10055" y="11676"/>
                  </a:cubicBezTo>
                  <a:cubicBezTo>
                    <a:pt x="10676" y="12697"/>
                    <a:pt x="12414" y="13865"/>
                    <a:pt x="13779" y="15215"/>
                  </a:cubicBezTo>
                  <a:cubicBezTo>
                    <a:pt x="15145" y="16565"/>
                    <a:pt x="16138" y="18097"/>
                    <a:pt x="15641" y="19192"/>
                  </a:cubicBezTo>
                  <a:cubicBezTo>
                    <a:pt x="15145" y="20286"/>
                    <a:pt x="13159" y="20943"/>
                    <a:pt x="10303" y="21272"/>
                  </a:cubicBezTo>
                  <a:cubicBezTo>
                    <a:pt x="7448" y="21600"/>
                    <a:pt x="3724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618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290106" y="1591459"/>
              <a:ext cx="237322" cy="313594"/>
            </a:xfrm>
            <a:prstGeom prst="rect">
              <a:avLst/>
            </a:prstGeom>
            <a:effectLst/>
          </p:spPr>
        </p:pic>
        <p:pic>
          <p:nvPicPr>
            <p:cNvPr id="620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614210" y="1610509"/>
              <a:ext cx="33868" cy="241301"/>
            </a:xfrm>
            <a:prstGeom prst="rect">
              <a:avLst/>
            </a:prstGeom>
            <a:effectLst/>
          </p:spPr>
        </p:pic>
        <p:pic>
          <p:nvPicPr>
            <p:cNvPr id="622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527427" y="1591459"/>
              <a:ext cx="273051" cy="139701"/>
            </a:xfrm>
            <a:prstGeom prst="rect">
              <a:avLst/>
            </a:prstGeom>
            <a:effectLst/>
          </p:spPr>
        </p:pic>
        <p:pic>
          <p:nvPicPr>
            <p:cNvPr id="624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105702" y="1521609"/>
              <a:ext cx="139276" cy="380004"/>
            </a:xfrm>
            <a:prstGeom prst="rect">
              <a:avLst/>
            </a:prstGeom>
            <a:effectLst/>
          </p:spPr>
        </p:pic>
        <p:pic>
          <p:nvPicPr>
            <p:cNvPr id="626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265473" y="1697292"/>
              <a:ext cx="163655" cy="177810"/>
            </a:xfrm>
            <a:prstGeom prst="rect">
              <a:avLst/>
            </a:prstGeom>
            <a:effectLst/>
          </p:spPr>
        </p:pic>
        <p:pic>
          <p:nvPicPr>
            <p:cNvPr id="628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423140" y="1507780"/>
              <a:ext cx="56788" cy="388480"/>
            </a:xfrm>
            <a:prstGeom prst="rect">
              <a:avLst/>
            </a:prstGeom>
            <a:effectLst/>
          </p:spPr>
        </p:pic>
        <p:pic>
          <p:nvPicPr>
            <p:cNvPr id="630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508683" y="1618311"/>
              <a:ext cx="106476" cy="485573"/>
            </a:xfrm>
            <a:prstGeom prst="rect">
              <a:avLst/>
            </a:prstGeom>
            <a:effectLst/>
          </p:spPr>
        </p:pic>
        <p:pic>
          <p:nvPicPr>
            <p:cNvPr id="632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8606927" y="1618584"/>
              <a:ext cx="114351" cy="273207"/>
            </a:xfrm>
            <a:prstGeom prst="rect">
              <a:avLst/>
            </a:prstGeom>
            <a:effectLst/>
          </p:spPr>
        </p:pic>
        <p:pic>
          <p:nvPicPr>
            <p:cNvPr id="634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8951273" y="1413659"/>
              <a:ext cx="156511" cy="448659"/>
            </a:xfrm>
            <a:prstGeom prst="rect">
              <a:avLst/>
            </a:prstGeom>
            <a:effectLst/>
          </p:spPr>
        </p:pic>
        <p:pic>
          <p:nvPicPr>
            <p:cNvPr id="636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8888028" y="1559709"/>
              <a:ext cx="258650" cy="88901"/>
            </a:xfrm>
            <a:prstGeom prst="rect">
              <a:avLst/>
            </a:prstGeom>
            <a:effectLst/>
          </p:spPr>
        </p:pic>
        <p:pic>
          <p:nvPicPr>
            <p:cNvPr id="638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9421743" y="1376212"/>
              <a:ext cx="232935" cy="492328"/>
            </a:xfrm>
            <a:prstGeom prst="rect">
              <a:avLst/>
            </a:prstGeom>
            <a:effectLst/>
          </p:spPr>
        </p:pic>
        <p:pic>
          <p:nvPicPr>
            <p:cNvPr id="640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9657036" y="1610617"/>
              <a:ext cx="117284" cy="209443"/>
            </a:xfrm>
            <a:prstGeom prst="rect">
              <a:avLst/>
            </a:prstGeom>
            <a:effectLst/>
          </p:spPr>
        </p:pic>
        <p:pic>
          <p:nvPicPr>
            <p:cNvPr id="642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9799008" y="1625528"/>
              <a:ext cx="122370" cy="167670"/>
            </a:xfrm>
            <a:prstGeom prst="rect">
              <a:avLst/>
            </a:prstGeom>
            <a:effectLst/>
          </p:spPr>
        </p:pic>
        <p:pic>
          <p:nvPicPr>
            <p:cNvPr id="644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9949692" y="1648609"/>
              <a:ext cx="60586" cy="101601"/>
            </a:xfrm>
            <a:prstGeom prst="rect">
              <a:avLst/>
            </a:prstGeom>
            <a:effectLst/>
          </p:spPr>
        </p:pic>
        <p:pic>
          <p:nvPicPr>
            <p:cNvPr id="646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9991227" y="1559709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648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0029327" y="1319135"/>
              <a:ext cx="330201" cy="445668"/>
            </a:xfrm>
            <a:prstGeom prst="rect">
              <a:avLst/>
            </a:prstGeom>
            <a:effectLst/>
          </p:spPr>
        </p:pic>
        <p:pic>
          <p:nvPicPr>
            <p:cNvPr id="650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0619877" y="1608827"/>
              <a:ext cx="139701" cy="182746"/>
            </a:xfrm>
            <a:prstGeom prst="rect">
              <a:avLst/>
            </a:prstGeom>
            <a:effectLst/>
          </p:spPr>
        </p:pic>
        <p:pic>
          <p:nvPicPr>
            <p:cNvPr id="652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0760902" y="1592569"/>
              <a:ext cx="160913" cy="214791"/>
            </a:xfrm>
            <a:prstGeom prst="rect">
              <a:avLst/>
            </a:prstGeom>
            <a:effectLst/>
          </p:spPr>
        </p:pic>
        <p:pic>
          <p:nvPicPr>
            <p:cNvPr id="654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7292477" y="2265557"/>
              <a:ext cx="314581" cy="408829"/>
            </a:xfrm>
            <a:prstGeom prst="rect">
              <a:avLst/>
            </a:prstGeom>
            <a:effectLst/>
          </p:spPr>
        </p:pic>
        <p:pic>
          <p:nvPicPr>
            <p:cNvPr id="656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7622677" y="2334463"/>
              <a:ext cx="77942" cy="387564"/>
            </a:xfrm>
            <a:prstGeom prst="rect">
              <a:avLst/>
            </a:prstGeom>
            <a:effectLst/>
          </p:spPr>
        </p:pic>
        <p:pic>
          <p:nvPicPr>
            <p:cNvPr id="658" name="Line Line" descr="Line Lin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7743327" y="2461409"/>
              <a:ext cx="57151" cy="31751"/>
            </a:xfrm>
            <a:prstGeom prst="rect">
              <a:avLst/>
            </a:prstGeom>
            <a:effectLst/>
          </p:spPr>
        </p:pic>
        <p:pic>
          <p:nvPicPr>
            <p:cNvPr id="660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8181477" y="2149130"/>
              <a:ext cx="104548" cy="386363"/>
            </a:xfrm>
            <a:prstGeom prst="rect">
              <a:avLst/>
            </a:prstGeom>
            <a:effectLst/>
          </p:spPr>
        </p:pic>
        <p:pic>
          <p:nvPicPr>
            <p:cNvPr id="662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8305634" y="2366159"/>
              <a:ext cx="176411" cy="360063"/>
            </a:xfrm>
            <a:prstGeom prst="rect">
              <a:avLst/>
            </a:prstGeom>
            <a:effectLst/>
          </p:spPr>
        </p:pic>
        <p:pic>
          <p:nvPicPr>
            <p:cNvPr id="664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8915166" y="2113155"/>
              <a:ext cx="91812" cy="455498"/>
            </a:xfrm>
            <a:prstGeom prst="rect">
              <a:avLst/>
            </a:prstGeom>
            <a:effectLst/>
          </p:spPr>
        </p:pic>
        <p:pic>
          <p:nvPicPr>
            <p:cNvPr id="666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8833410" y="2321709"/>
              <a:ext cx="268818" cy="44451"/>
            </a:xfrm>
            <a:prstGeom prst="rect">
              <a:avLst/>
            </a:prstGeom>
            <a:effectLst/>
          </p:spPr>
        </p:pic>
        <p:pic>
          <p:nvPicPr>
            <p:cNvPr id="668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8994277" y="2322704"/>
              <a:ext cx="177801" cy="195856"/>
            </a:xfrm>
            <a:prstGeom prst="rect">
              <a:avLst/>
            </a:prstGeom>
            <a:effectLst/>
          </p:spPr>
        </p:pic>
        <p:pic>
          <p:nvPicPr>
            <p:cNvPr id="670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9222877" y="2074059"/>
              <a:ext cx="50801" cy="419101"/>
            </a:xfrm>
            <a:prstGeom prst="rect">
              <a:avLst/>
            </a:prstGeom>
            <a:effectLst/>
          </p:spPr>
        </p:pic>
        <p:pic>
          <p:nvPicPr>
            <p:cNvPr id="672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9210394" y="2250362"/>
              <a:ext cx="139484" cy="204698"/>
            </a:xfrm>
            <a:prstGeom prst="rect">
              <a:avLst/>
            </a:prstGeom>
            <a:effectLst/>
          </p:spPr>
        </p:pic>
        <p:pic>
          <p:nvPicPr>
            <p:cNvPr id="674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9359990" y="2182009"/>
              <a:ext cx="53388" cy="260620"/>
            </a:xfrm>
            <a:prstGeom prst="rect">
              <a:avLst/>
            </a:prstGeom>
            <a:effectLst/>
          </p:spPr>
        </p:pic>
        <p:pic>
          <p:nvPicPr>
            <p:cNvPr id="676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9423108" y="2232809"/>
              <a:ext cx="288186" cy="542589"/>
            </a:xfrm>
            <a:prstGeom prst="rect">
              <a:avLst/>
            </a:prstGeom>
            <a:effectLst/>
          </p:spPr>
        </p:pic>
        <p:pic>
          <p:nvPicPr>
            <p:cNvPr id="678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9994158" y="2273819"/>
              <a:ext cx="244720" cy="225691"/>
            </a:xfrm>
            <a:prstGeom prst="rect">
              <a:avLst/>
            </a:prstGeom>
            <a:effectLst/>
          </p:spPr>
        </p:pic>
        <p:pic>
          <p:nvPicPr>
            <p:cNvPr id="680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0229132" y="2335351"/>
              <a:ext cx="136746" cy="157103"/>
            </a:xfrm>
            <a:prstGeom prst="rect">
              <a:avLst/>
            </a:prstGeom>
            <a:effectLst/>
          </p:spPr>
        </p:pic>
        <p:pic>
          <p:nvPicPr>
            <p:cNvPr id="682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0388887" y="2309009"/>
              <a:ext cx="135741" cy="188384"/>
            </a:xfrm>
            <a:prstGeom prst="rect">
              <a:avLst/>
            </a:prstGeom>
            <a:effectLst/>
          </p:spPr>
        </p:pic>
        <p:pic>
          <p:nvPicPr>
            <p:cNvPr id="684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0535386" y="2328059"/>
              <a:ext cx="128942" cy="141214"/>
            </a:xfrm>
            <a:prstGeom prst="rect">
              <a:avLst/>
            </a:prstGeom>
            <a:effectLst/>
          </p:spPr>
        </p:pic>
        <p:pic>
          <p:nvPicPr>
            <p:cNvPr id="686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10660896" y="2328059"/>
              <a:ext cx="257432" cy="172802"/>
            </a:xfrm>
            <a:prstGeom prst="rect">
              <a:avLst/>
            </a:prstGeom>
            <a:effectLst/>
          </p:spPr>
        </p:pic>
        <p:pic>
          <p:nvPicPr>
            <p:cNvPr id="688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10978916" y="2061359"/>
              <a:ext cx="110862" cy="470959"/>
            </a:xfrm>
            <a:prstGeom prst="rect">
              <a:avLst/>
            </a:prstGeom>
            <a:effectLst/>
          </p:spPr>
        </p:pic>
        <p:pic>
          <p:nvPicPr>
            <p:cNvPr id="690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10943727" y="2277259"/>
              <a:ext cx="203201" cy="31751"/>
            </a:xfrm>
            <a:prstGeom prst="rect">
              <a:avLst/>
            </a:prstGeom>
            <a:effectLst/>
          </p:spPr>
        </p:pic>
        <p:pic>
          <p:nvPicPr>
            <p:cNvPr id="692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7110444" y="2956709"/>
              <a:ext cx="518584" cy="430079"/>
            </a:xfrm>
            <a:prstGeom prst="rect">
              <a:avLst/>
            </a:prstGeom>
            <a:effectLst/>
          </p:spPr>
        </p:pic>
        <p:pic>
          <p:nvPicPr>
            <p:cNvPr id="694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7857640" y="3120316"/>
              <a:ext cx="158738" cy="275063"/>
            </a:xfrm>
            <a:prstGeom prst="rect">
              <a:avLst/>
            </a:prstGeom>
            <a:effectLst/>
          </p:spPr>
        </p:pic>
        <p:pic>
          <p:nvPicPr>
            <p:cNvPr id="696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7985910" y="3140214"/>
              <a:ext cx="176518" cy="202699"/>
            </a:xfrm>
            <a:prstGeom prst="rect">
              <a:avLst/>
            </a:prstGeom>
            <a:effectLst/>
          </p:spPr>
        </p:pic>
        <p:pic>
          <p:nvPicPr>
            <p:cNvPr id="698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8181477" y="3204359"/>
              <a:ext cx="171451" cy="157754"/>
            </a:xfrm>
            <a:prstGeom prst="rect">
              <a:avLst/>
            </a:prstGeom>
            <a:effectLst/>
          </p:spPr>
        </p:pic>
        <p:pic>
          <p:nvPicPr>
            <p:cNvPr id="700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8372340" y="3157792"/>
              <a:ext cx="131622" cy="504896"/>
            </a:xfrm>
            <a:prstGeom prst="rect">
              <a:avLst/>
            </a:prstGeom>
            <a:effectLst/>
          </p:spPr>
        </p:pic>
        <p:pic>
          <p:nvPicPr>
            <p:cNvPr id="702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8537077" y="2905909"/>
              <a:ext cx="203201" cy="408342"/>
            </a:xfrm>
            <a:prstGeom prst="rect">
              <a:avLst/>
            </a:prstGeom>
            <a:effectLst/>
          </p:spPr>
        </p:pic>
        <p:pic>
          <p:nvPicPr>
            <p:cNvPr id="704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8961396" y="3085663"/>
              <a:ext cx="121782" cy="249956"/>
            </a:xfrm>
            <a:prstGeom prst="rect">
              <a:avLst/>
            </a:prstGeom>
            <a:effectLst/>
          </p:spPr>
        </p:pic>
        <p:pic>
          <p:nvPicPr>
            <p:cNvPr id="706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9095877" y="3058309"/>
              <a:ext cx="50801" cy="228872"/>
            </a:xfrm>
            <a:prstGeom prst="rect">
              <a:avLst/>
            </a:prstGeom>
            <a:effectLst/>
          </p:spPr>
        </p:pic>
        <p:pic>
          <p:nvPicPr>
            <p:cNvPr id="708" name="Line Line" descr="Line Lin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9159377" y="3058309"/>
              <a:ext cx="50801" cy="38101"/>
            </a:xfrm>
            <a:prstGeom prst="rect">
              <a:avLst/>
            </a:prstGeom>
            <a:effectLst/>
          </p:spPr>
        </p:pic>
        <p:pic>
          <p:nvPicPr>
            <p:cNvPr id="710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9158173" y="3114357"/>
              <a:ext cx="363155" cy="463064"/>
            </a:xfrm>
            <a:prstGeom prst="rect">
              <a:avLst/>
            </a:prstGeom>
            <a:effectLst/>
          </p:spPr>
        </p:pic>
        <p:pic>
          <p:nvPicPr>
            <p:cNvPr id="712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9728290" y="3021946"/>
              <a:ext cx="250238" cy="417364"/>
            </a:xfrm>
            <a:prstGeom prst="rect">
              <a:avLst/>
            </a:prstGeom>
            <a:effectLst/>
          </p:spPr>
        </p:pic>
        <p:pic>
          <p:nvPicPr>
            <p:cNvPr id="714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7292477" y="3755071"/>
              <a:ext cx="165101" cy="250519"/>
            </a:xfrm>
            <a:prstGeom prst="rect">
              <a:avLst/>
            </a:prstGeom>
            <a:effectLst/>
          </p:spPr>
        </p:pic>
        <p:pic>
          <p:nvPicPr>
            <p:cNvPr id="716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7507074" y="3787500"/>
              <a:ext cx="128339" cy="171330"/>
            </a:xfrm>
            <a:prstGeom prst="rect">
              <a:avLst/>
            </a:prstGeom>
            <a:effectLst/>
          </p:spPr>
        </p:pic>
        <p:pic>
          <p:nvPicPr>
            <p:cNvPr id="718" name="Line Line" descr="Line Lin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7679827" y="3807609"/>
              <a:ext cx="38101" cy="146051"/>
            </a:xfrm>
            <a:prstGeom prst="rect">
              <a:avLst/>
            </a:prstGeom>
            <a:effectLst/>
          </p:spPr>
        </p:pic>
        <p:pic>
          <p:nvPicPr>
            <p:cNvPr id="720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7689040" y="3715221"/>
              <a:ext cx="60638" cy="60639"/>
            </a:xfrm>
            <a:prstGeom prst="rect">
              <a:avLst/>
            </a:prstGeom>
            <a:effectLst/>
          </p:spPr>
        </p:pic>
        <p:pic>
          <p:nvPicPr>
            <p:cNvPr id="722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7749067" y="3753374"/>
              <a:ext cx="133961" cy="199815"/>
            </a:xfrm>
            <a:prstGeom prst="rect">
              <a:avLst/>
            </a:prstGeom>
            <a:effectLst/>
          </p:spPr>
        </p:pic>
        <p:pic>
          <p:nvPicPr>
            <p:cNvPr id="724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7914777" y="3761080"/>
              <a:ext cx="184151" cy="159888"/>
            </a:xfrm>
            <a:prstGeom prst="rect">
              <a:avLst/>
            </a:prstGeom>
            <a:effectLst/>
          </p:spPr>
        </p:pic>
        <p:pic>
          <p:nvPicPr>
            <p:cNvPr id="726" name="Line Line" descr="Line Lin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8651377" y="3883809"/>
              <a:ext cx="31751" cy="107951"/>
            </a:xfrm>
            <a:prstGeom prst="rect">
              <a:avLst/>
            </a:prstGeom>
            <a:effectLst/>
          </p:spPr>
        </p:pic>
        <p:pic>
          <p:nvPicPr>
            <p:cNvPr id="728" name="Line Line" descr="Line Lin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8645027" y="3769509"/>
              <a:ext cx="31751" cy="69851"/>
            </a:xfrm>
            <a:prstGeom prst="rect">
              <a:avLst/>
            </a:prstGeom>
            <a:effectLst/>
          </p:spPr>
        </p:pic>
        <p:pic>
          <p:nvPicPr>
            <p:cNvPr id="730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8714307" y="3839359"/>
              <a:ext cx="178371" cy="148167"/>
            </a:xfrm>
            <a:prstGeom prst="rect">
              <a:avLst/>
            </a:prstGeom>
            <a:effectLst/>
          </p:spPr>
        </p:pic>
        <p:pic>
          <p:nvPicPr>
            <p:cNvPr id="732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9122285" y="3590043"/>
              <a:ext cx="513343" cy="459396"/>
            </a:xfrm>
            <a:prstGeom prst="rect">
              <a:avLst/>
            </a:prstGeom>
            <a:effectLst/>
          </p:spPr>
        </p:pic>
        <p:pic>
          <p:nvPicPr>
            <p:cNvPr id="734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9457827" y="3802201"/>
              <a:ext cx="196851" cy="62559"/>
            </a:xfrm>
            <a:prstGeom prst="rect">
              <a:avLst/>
            </a:prstGeom>
            <a:effectLst/>
          </p:spPr>
        </p:pic>
        <p:pic>
          <p:nvPicPr>
            <p:cNvPr id="736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9601487" y="3819177"/>
              <a:ext cx="192891" cy="204333"/>
            </a:xfrm>
            <a:prstGeom prst="rect">
              <a:avLst/>
            </a:prstGeom>
            <a:effectLst/>
          </p:spPr>
        </p:pic>
        <p:pic>
          <p:nvPicPr>
            <p:cNvPr id="738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9845177" y="4010809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740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7141073" y="4029859"/>
              <a:ext cx="2265955" cy="133351"/>
            </a:xfrm>
            <a:prstGeom prst="rect">
              <a:avLst/>
            </a:prstGeom>
            <a:effectLst/>
          </p:spPr>
        </p:pic>
        <p:pic>
          <p:nvPicPr>
            <p:cNvPr id="742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7870327" y="3401209"/>
              <a:ext cx="1485901" cy="158751"/>
            </a:xfrm>
            <a:prstGeom prst="rect">
              <a:avLst/>
            </a:prstGeom>
            <a:effectLst/>
          </p:spPr>
        </p:pic>
        <p:sp>
          <p:nvSpPr>
            <p:cNvPr id="744" name="Line"/>
            <p:cNvSpPr/>
            <p:nvPr/>
          </p:nvSpPr>
          <p:spPr>
            <a:xfrm>
              <a:off x="1037727" y="2723129"/>
              <a:ext cx="220878" cy="529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44" fill="norm" stroke="1" extrusionOk="0">
                  <a:moveTo>
                    <a:pt x="6789" y="9238"/>
                  </a:moveTo>
                  <a:cubicBezTo>
                    <a:pt x="6171" y="11648"/>
                    <a:pt x="5554" y="14057"/>
                    <a:pt x="5143" y="16122"/>
                  </a:cubicBezTo>
                  <a:cubicBezTo>
                    <a:pt x="4731" y="18188"/>
                    <a:pt x="4526" y="19909"/>
                    <a:pt x="4320" y="19436"/>
                  </a:cubicBezTo>
                  <a:cubicBezTo>
                    <a:pt x="4114" y="18962"/>
                    <a:pt x="3909" y="16295"/>
                    <a:pt x="4629" y="13412"/>
                  </a:cubicBezTo>
                  <a:cubicBezTo>
                    <a:pt x="5349" y="10529"/>
                    <a:pt x="6994" y="7431"/>
                    <a:pt x="8640" y="5279"/>
                  </a:cubicBezTo>
                  <a:cubicBezTo>
                    <a:pt x="10286" y="3128"/>
                    <a:pt x="11931" y="1923"/>
                    <a:pt x="13166" y="1192"/>
                  </a:cubicBezTo>
                  <a:cubicBezTo>
                    <a:pt x="14400" y="460"/>
                    <a:pt x="15223" y="202"/>
                    <a:pt x="16149" y="73"/>
                  </a:cubicBezTo>
                  <a:cubicBezTo>
                    <a:pt x="17074" y="-56"/>
                    <a:pt x="18103" y="-56"/>
                    <a:pt x="19029" y="417"/>
                  </a:cubicBezTo>
                  <a:cubicBezTo>
                    <a:pt x="19954" y="891"/>
                    <a:pt x="20777" y="1837"/>
                    <a:pt x="21189" y="3989"/>
                  </a:cubicBezTo>
                  <a:cubicBezTo>
                    <a:pt x="21600" y="6140"/>
                    <a:pt x="21600" y="9496"/>
                    <a:pt x="20880" y="12508"/>
                  </a:cubicBezTo>
                  <a:cubicBezTo>
                    <a:pt x="20160" y="15520"/>
                    <a:pt x="18720" y="18188"/>
                    <a:pt x="16971" y="19694"/>
                  </a:cubicBezTo>
                  <a:cubicBezTo>
                    <a:pt x="15223" y="21200"/>
                    <a:pt x="13166" y="21544"/>
                    <a:pt x="10594" y="21544"/>
                  </a:cubicBezTo>
                  <a:cubicBezTo>
                    <a:pt x="8023" y="21544"/>
                    <a:pt x="4937" y="21200"/>
                    <a:pt x="3086" y="20813"/>
                  </a:cubicBezTo>
                  <a:cubicBezTo>
                    <a:pt x="1234" y="20425"/>
                    <a:pt x="617" y="19995"/>
                    <a:pt x="0" y="195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1490278" y="3012636"/>
              <a:ext cx="201500" cy="58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274" fill="norm" stroke="1" extrusionOk="0">
                  <a:moveTo>
                    <a:pt x="1169" y="21274"/>
                  </a:moveTo>
                  <a:cubicBezTo>
                    <a:pt x="494" y="18188"/>
                    <a:pt x="-181" y="15103"/>
                    <a:pt x="44" y="12403"/>
                  </a:cubicBezTo>
                  <a:cubicBezTo>
                    <a:pt x="269" y="9703"/>
                    <a:pt x="1394" y="7388"/>
                    <a:pt x="4544" y="5074"/>
                  </a:cubicBezTo>
                  <a:cubicBezTo>
                    <a:pt x="7694" y="2760"/>
                    <a:pt x="12869" y="445"/>
                    <a:pt x="16019" y="60"/>
                  </a:cubicBezTo>
                  <a:cubicBezTo>
                    <a:pt x="19169" y="-326"/>
                    <a:pt x="20294" y="1217"/>
                    <a:pt x="21419" y="27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1513977" y="3115459"/>
              <a:ext cx="234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43" y="16200"/>
                    <a:pt x="11286" y="10800"/>
                    <a:pt x="14886" y="7200"/>
                  </a:cubicBezTo>
                  <a:cubicBezTo>
                    <a:pt x="18486" y="3600"/>
                    <a:pt x="20043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2095633" y="2716870"/>
              <a:ext cx="250195" cy="589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70" fill="norm" stroke="1" extrusionOk="0">
                  <a:moveTo>
                    <a:pt x="15876" y="179"/>
                  </a:moveTo>
                  <a:cubicBezTo>
                    <a:pt x="12816" y="24"/>
                    <a:pt x="9756" y="-130"/>
                    <a:pt x="7056" y="179"/>
                  </a:cubicBezTo>
                  <a:cubicBezTo>
                    <a:pt x="4356" y="487"/>
                    <a:pt x="2016" y="1259"/>
                    <a:pt x="846" y="2069"/>
                  </a:cubicBezTo>
                  <a:cubicBezTo>
                    <a:pt x="-324" y="2879"/>
                    <a:pt x="-324" y="3727"/>
                    <a:pt x="1116" y="4460"/>
                  </a:cubicBezTo>
                  <a:cubicBezTo>
                    <a:pt x="2556" y="5193"/>
                    <a:pt x="5436" y="5810"/>
                    <a:pt x="7416" y="6234"/>
                  </a:cubicBezTo>
                  <a:cubicBezTo>
                    <a:pt x="9396" y="6659"/>
                    <a:pt x="10476" y="6890"/>
                    <a:pt x="11376" y="7121"/>
                  </a:cubicBezTo>
                  <a:cubicBezTo>
                    <a:pt x="12276" y="7353"/>
                    <a:pt x="12996" y="7584"/>
                    <a:pt x="13356" y="7893"/>
                  </a:cubicBezTo>
                  <a:cubicBezTo>
                    <a:pt x="13716" y="8201"/>
                    <a:pt x="13716" y="8587"/>
                    <a:pt x="12456" y="9166"/>
                  </a:cubicBezTo>
                  <a:cubicBezTo>
                    <a:pt x="11196" y="9744"/>
                    <a:pt x="8676" y="10516"/>
                    <a:pt x="6516" y="11056"/>
                  </a:cubicBezTo>
                  <a:cubicBezTo>
                    <a:pt x="4356" y="11596"/>
                    <a:pt x="2556" y="11904"/>
                    <a:pt x="2016" y="12174"/>
                  </a:cubicBezTo>
                  <a:cubicBezTo>
                    <a:pt x="1476" y="12444"/>
                    <a:pt x="2196" y="12676"/>
                    <a:pt x="3636" y="13216"/>
                  </a:cubicBezTo>
                  <a:cubicBezTo>
                    <a:pt x="5076" y="13756"/>
                    <a:pt x="7236" y="14604"/>
                    <a:pt x="8316" y="15453"/>
                  </a:cubicBezTo>
                  <a:cubicBezTo>
                    <a:pt x="9396" y="16301"/>
                    <a:pt x="9396" y="17150"/>
                    <a:pt x="9216" y="17844"/>
                  </a:cubicBezTo>
                  <a:cubicBezTo>
                    <a:pt x="9036" y="18539"/>
                    <a:pt x="8676" y="19079"/>
                    <a:pt x="8496" y="19541"/>
                  </a:cubicBezTo>
                  <a:cubicBezTo>
                    <a:pt x="8316" y="20004"/>
                    <a:pt x="8316" y="20390"/>
                    <a:pt x="9486" y="20699"/>
                  </a:cubicBezTo>
                  <a:cubicBezTo>
                    <a:pt x="10656" y="21007"/>
                    <a:pt x="12996" y="21239"/>
                    <a:pt x="15156" y="21354"/>
                  </a:cubicBezTo>
                  <a:cubicBezTo>
                    <a:pt x="17316" y="21470"/>
                    <a:pt x="19296" y="21470"/>
                    <a:pt x="21276" y="21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2522104" y="2722767"/>
              <a:ext cx="255524" cy="365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33" fill="norm" stroke="1" extrusionOk="0">
                  <a:moveTo>
                    <a:pt x="21373" y="1792"/>
                  </a:moveTo>
                  <a:cubicBezTo>
                    <a:pt x="16770" y="1175"/>
                    <a:pt x="12166" y="558"/>
                    <a:pt x="9422" y="250"/>
                  </a:cubicBezTo>
                  <a:cubicBezTo>
                    <a:pt x="6678" y="-59"/>
                    <a:pt x="5793" y="-59"/>
                    <a:pt x="4996" y="126"/>
                  </a:cubicBezTo>
                  <a:cubicBezTo>
                    <a:pt x="4199" y="311"/>
                    <a:pt x="3491" y="682"/>
                    <a:pt x="2694" y="2224"/>
                  </a:cubicBezTo>
                  <a:cubicBezTo>
                    <a:pt x="1898" y="3767"/>
                    <a:pt x="1012" y="6483"/>
                    <a:pt x="481" y="8334"/>
                  </a:cubicBezTo>
                  <a:cubicBezTo>
                    <a:pt x="-50" y="10186"/>
                    <a:pt x="-227" y="11173"/>
                    <a:pt x="393" y="11420"/>
                  </a:cubicBezTo>
                  <a:cubicBezTo>
                    <a:pt x="1012" y="11667"/>
                    <a:pt x="2429" y="11173"/>
                    <a:pt x="4111" y="10803"/>
                  </a:cubicBezTo>
                  <a:cubicBezTo>
                    <a:pt x="5793" y="10432"/>
                    <a:pt x="7740" y="10186"/>
                    <a:pt x="9511" y="10494"/>
                  </a:cubicBezTo>
                  <a:cubicBezTo>
                    <a:pt x="11281" y="10803"/>
                    <a:pt x="12875" y="11667"/>
                    <a:pt x="13760" y="13024"/>
                  </a:cubicBezTo>
                  <a:cubicBezTo>
                    <a:pt x="14645" y="14382"/>
                    <a:pt x="14822" y="16234"/>
                    <a:pt x="13848" y="17776"/>
                  </a:cubicBezTo>
                  <a:cubicBezTo>
                    <a:pt x="12875" y="19319"/>
                    <a:pt x="10750" y="20554"/>
                    <a:pt x="9157" y="21047"/>
                  </a:cubicBezTo>
                  <a:cubicBezTo>
                    <a:pt x="7563" y="21541"/>
                    <a:pt x="6501" y="21294"/>
                    <a:pt x="5439" y="210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2830315" y="2853682"/>
              <a:ext cx="188613" cy="227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901" fill="norm" stroke="1" extrusionOk="0">
                  <a:moveTo>
                    <a:pt x="21386" y="715"/>
                  </a:moveTo>
                  <a:cubicBezTo>
                    <a:pt x="18986" y="131"/>
                    <a:pt x="16586" y="-453"/>
                    <a:pt x="13586" y="520"/>
                  </a:cubicBezTo>
                  <a:cubicBezTo>
                    <a:pt x="10586" y="1493"/>
                    <a:pt x="6986" y="4023"/>
                    <a:pt x="4586" y="6650"/>
                  </a:cubicBezTo>
                  <a:cubicBezTo>
                    <a:pt x="2186" y="9277"/>
                    <a:pt x="986" y="12001"/>
                    <a:pt x="386" y="14044"/>
                  </a:cubicBezTo>
                  <a:cubicBezTo>
                    <a:pt x="-214" y="16088"/>
                    <a:pt x="-214" y="17450"/>
                    <a:pt x="1106" y="18715"/>
                  </a:cubicBezTo>
                  <a:cubicBezTo>
                    <a:pt x="2426" y="19979"/>
                    <a:pt x="5066" y="21147"/>
                    <a:pt x="8426" y="20855"/>
                  </a:cubicBezTo>
                  <a:cubicBezTo>
                    <a:pt x="11786" y="20563"/>
                    <a:pt x="15866" y="18812"/>
                    <a:pt x="18266" y="15893"/>
                  </a:cubicBezTo>
                  <a:cubicBezTo>
                    <a:pt x="20666" y="12974"/>
                    <a:pt x="21386" y="8888"/>
                    <a:pt x="21266" y="6455"/>
                  </a:cubicBezTo>
                  <a:cubicBezTo>
                    <a:pt x="21146" y="4023"/>
                    <a:pt x="20186" y="3244"/>
                    <a:pt x="18986" y="3050"/>
                  </a:cubicBezTo>
                  <a:cubicBezTo>
                    <a:pt x="17786" y="2855"/>
                    <a:pt x="16346" y="3244"/>
                    <a:pt x="14906" y="36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3152277" y="2833428"/>
              <a:ext cx="241301" cy="278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0" y="684"/>
                  </a:moveTo>
                  <a:cubicBezTo>
                    <a:pt x="2084" y="201"/>
                    <a:pt x="4168" y="-283"/>
                    <a:pt x="6063" y="201"/>
                  </a:cubicBezTo>
                  <a:cubicBezTo>
                    <a:pt x="7958" y="684"/>
                    <a:pt x="9663" y="2135"/>
                    <a:pt x="10232" y="4150"/>
                  </a:cubicBezTo>
                  <a:cubicBezTo>
                    <a:pt x="10800" y="6165"/>
                    <a:pt x="10232" y="8744"/>
                    <a:pt x="8621" y="11242"/>
                  </a:cubicBezTo>
                  <a:cubicBezTo>
                    <a:pt x="7011" y="13741"/>
                    <a:pt x="4358" y="16159"/>
                    <a:pt x="2937" y="17771"/>
                  </a:cubicBezTo>
                  <a:cubicBezTo>
                    <a:pt x="1516" y="19383"/>
                    <a:pt x="1326" y="20189"/>
                    <a:pt x="1989" y="20672"/>
                  </a:cubicBezTo>
                  <a:cubicBezTo>
                    <a:pt x="2653" y="21156"/>
                    <a:pt x="4168" y="21317"/>
                    <a:pt x="7579" y="21156"/>
                  </a:cubicBezTo>
                  <a:cubicBezTo>
                    <a:pt x="10989" y="20995"/>
                    <a:pt x="16295" y="20511"/>
                    <a:pt x="21600" y="200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3610011" y="2778909"/>
              <a:ext cx="244212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600" fill="norm" stroke="1" extrusionOk="0">
                  <a:moveTo>
                    <a:pt x="4422" y="0"/>
                  </a:moveTo>
                  <a:cubicBezTo>
                    <a:pt x="4236" y="4367"/>
                    <a:pt x="4050" y="8734"/>
                    <a:pt x="3863" y="11567"/>
                  </a:cubicBezTo>
                  <a:cubicBezTo>
                    <a:pt x="3677" y="14400"/>
                    <a:pt x="3491" y="15698"/>
                    <a:pt x="3212" y="16761"/>
                  </a:cubicBezTo>
                  <a:cubicBezTo>
                    <a:pt x="2932" y="17823"/>
                    <a:pt x="2560" y="18649"/>
                    <a:pt x="2094" y="18826"/>
                  </a:cubicBezTo>
                  <a:cubicBezTo>
                    <a:pt x="1629" y="19003"/>
                    <a:pt x="1070" y="18531"/>
                    <a:pt x="698" y="17469"/>
                  </a:cubicBezTo>
                  <a:cubicBezTo>
                    <a:pt x="325" y="16407"/>
                    <a:pt x="139" y="14754"/>
                    <a:pt x="46" y="13633"/>
                  </a:cubicBezTo>
                  <a:cubicBezTo>
                    <a:pt x="-47" y="12511"/>
                    <a:pt x="-47" y="11921"/>
                    <a:pt x="512" y="11626"/>
                  </a:cubicBezTo>
                  <a:cubicBezTo>
                    <a:pt x="1070" y="11331"/>
                    <a:pt x="2187" y="11331"/>
                    <a:pt x="4887" y="10800"/>
                  </a:cubicBezTo>
                  <a:cubicBezTo>
                    <a:pt x="7587" y="10269"/>
                    <a:pt x="11870" y="9207"/>
                    <a:pt x="14756" y="8085"/>
                  </a:cubicBezTo>
                  <a:cubicBezTo>
                    <a:pt x="17643" y="6964"/>
                    <a:pt x="19132" y="5784"/>
                    <a:pt x="20063" y="4839"/>
                  </a:cubicBezTo>
                  <a:cubicBezTo>
                    <a:pt x="20994" y="3895"/>
                    <a:pt x="21367" y="3187"/>
                    <a:pt x="21460" y="3423"/>
                  </a:cubicBezTo>
                  <a:cubicBezTo>
                    <a:pt x="21553" y="3659"/>
                    <a:pt x="21367" y="4839"/>
                    <a:pt x="20994" y="7436"/>
                  </a:cubicBezTo>
                  <a:cubicBezTo>
                    <a:pt x="20622" y="10033"/>
                    <a:pt x="20063" y="14046"/>
                    <a:pt x="19877" y="16643"/>
                  </a:cubicBezTo>
                  <a:cubicBezTo>
                    <a:pt x="19691" y="19239"/>
                    <a:pt x="19877" y="20420"/>
                    <a:pt x="2006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3850777" y="3178959"/>
              <a:ext cx="1143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4229406" y="2829709"/>
              <a:ext cx="192872" cy="267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28" fill="norm" stroke="1" extrusionOk="0">
                  <a:moveTo>
                    <a:pt x="12941" y="0"/>
                  </a:moveTo>
                  <a:cubicBezTo>
                    <a:pt x="9184" y="5102"/>
                    <a:pt x="5428" y="10205"/>
                    <a:pt x="3315" y="13181"/>
                  </a:cubicBezTo>
                  <a:cubicBezTo>
                    <a:pt x="1202" y="16157"/>
                    <a:pt x="732" y="17008"/>
                    <a:pt x="380" y="17858"/>
                  </a:cubicBezTo>
                  <a:cubicBezTo>
                    <a:pt x="28" y="18709"/>
                    <a:pt x="-207" y="19559"/>
                    <a:pt x="263" y="20239"/>
                  </a:cubicBezTo>
                  <a:cubicBezTo>
                    <a:pt x="732" y="20920"/>
                    <a:pt x="1906" y="21430"/>
                    <a:pt x="4958" y="21515"/>
                  </a:cubicBezTo>
                  <a:cubicBezTo>
                    <a:pt x="8010" y="21600"/>
                    <a:pt x="12941" y="21260"/>
                    <a:pt x="15993" y="20750"/>
                  </a:cubicBezTo>
                  <a:cubicBezTo>
                    <a:pt x="19045" y="20239"/>
                    <a:pt x="20219" y="19559"/>
                    <a:pt x="21393" y="188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4385119" y="3007509"/>
              <a:ext cx="43509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21142" y="0"/>
                  </a:moveTo>
                  <a:cubicBezTo>
                    <a:pt x="17028" y="584"/>
                    <a:pt x="12913" y="1168"/>
                    <a:pt x="8799" y="4281"/>
                  </a:cubicBezTo>
                  <a:cubicBezTo>
                    <a:pt x="4685" y="7395"/>
                    <a:pt x="571" y="13038"/>
                    <a:pt x="56" y="16346"/>
                  </a:cubicBezTo>
                  <a:cubicBezTo>
                    <a:pt x="-458" y="19654"/>
                    <a:pt x="2628" y="20627"/>
                    <a:pt x="571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4589494" y="2853208"/>
              <a:ext cx="175684" cy="294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21600" y="6619"/>
                  </a:moveTo>
                  <a:cubicBezTo>
                    <a:pt x="18477" y="4459"/>
                    <a:pt x="15354" y="2299"/>
                    <a:pt x="12361" y="1141"/>
                  </a:cubicBezTo>
                  <a:cubicBezTo>
                    <a:pt x="9369" y="-16"/>
                    <a:pt x="6506" y="-170"/>
                    <a:pt x="4554" y="139"/>
                  </a:cubicBezTo>
                  <a:cubicBezTo>
                    <a:pt x="2602" y="447"/>
                    <a:pt x="1561" y="1219"/>
                    <a:pt x="911" y="2067"/>
                  </a:cubicBezTo>
                  <a:cubicBezTo>
                    <a:pt x="260" y="2916"/>
                    <a:pt x="0" y="3841"/>
                    <a:pt x="0" y="4690"/>
                  </a:cubicBezTo>
                  <a:cubicBezTo>
                    <a:pt x="0" y="5539"/>
                    <a:pt x="260" y="6310"/>
                    <a:pt x="1692" y="6773"/>
                  </a:cubicBezTo>
                  <a:cubicBezTo>
                    <a:pt x="3123" y="7236"/>
                    <a:pt x="5725" y="7390"/>
                    <a:pt x="7807" y="7313"/>
                  </a:cubicBezTo>
                  <a:cubicBezTo>
                    <a:pt x="9889" y="7236"/>
                    <a:pt x="11451" y="6927"/>
                    <a:pt x="12361" y="7236"/>
                  </a:cubicBezTo>
                  <a:cubicBezTo>
                    <a:pt x="13272" y="7544"/>
                    <a:pt x="13533" y="8470"/>
                    <a:pt x="13533" y="10244"/>
                  </a:cubicBezTo>
                  <a:cubicBezTo>
                    <a:pt x="13533" y="12019"/>
                    <a:pt x="13272" y="14641"/>
                    <a:pt x="13533" y="16647"/>
                  </a:cubicBezTo>
                  <a:cubicBezTo>
                    <a:pt x="13793" y="18653"/>
                    <a:pt x="14573" y="20041"/>
                    <a:pt x="15354" y="2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4890714" y="2844126"/>
              <a:ext cx="125773" cy="347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1" h="21365" fill="norm" stroke="1" extrusionOk="0">
                  <a:moveTo>
                    <a:pt x="19054" y="1455"/>
                  </a:moveTo>
                  <a:cubicBezTo>
                    <a:pt x="14176" y="805"/>
                    <a:pt x="9299" y="154"/>
                    <a:pt x="6163" y="24"/>
                  </a:cubicBezTo>
                  <a:cubicBezTo>
                    <a:pt x="3028" y="-106"/>
                    <a:pt x="1634" y="284"/>
                    <a:pt x="763" y="1130"/>
                  </a:cubicBezTo>
                  <a:cubicBezTo>
                    <a:pt x="-108" y="1976"/>
                    <a:pt x="-456" y="3277"/>
                    <a:pt x="938" y="5294"/>
                  </a:cubicBezTo>
                  <a:cubicBezTo>
                    <a:pt x="2331" y="7311"/>
                    <a:pt x="5467" y="10043"/>
                    <a:pt x="7557" y="12451"/>
                  </a:cubicBezTo>
                  <a:cubicBezTo>
                    <a:pt x="9647" y="14858"/>
                    <a:pt x="10692" y="16940"/>
                    <a:pt x="10692" y="18306"/>
                  </a:cubicBezTo>
                  <a:cubicBezTo>
                    <a:pt x="10692" y="19672"/>
                    <a:pt x="9647" y="20323"/>
                    <a:pt x="8079" y="20778"/>
                  </a:cubicBezTo>
                  <a:cubicBezTo>
                    <a:pt x="6512" y="21234"/>
                    <a:pt x="4421" y="21494"/>
                    <a:pt x="2854" y="21299"/>
                  </a:cubicBezTo>
                  <a:cubicBezTo>
                    <a:pt x="1286" y="21104"/>
                    <a:pt x="241" y="20453"/>
                    <a:pt x="241" y="19347"/>
                  </a:cubicBezTo>
                  <a:cubicBezTo>
                    <a:pt x="241" y="18241"/>
                    <a:pt x="1286" y="16680"/>
                    <a:pt x="4247" y="14988"/>
                  </a:cubicBezTo>
                  <a:cubicBezTo>
                    <a:pt x="7209" y="13296"/>
                    <a:pt x="12086" y="11475"/>
                    <a:pt x="15570" y="9523"/>
                  </a:cubicBezTo>
                  <a:cubicBezTo>
                    <a:pt x="19054" y="7571"/>
                    <a:pt x="21144" y="5489"/>
                    <a:pt x="20621" y="4058"/>
                  </a:cubicBezTo>
                  <a:cubicBezTo>
                    <a:pt x="20099" y="2627"/>
                    <a:pt x="16963" y="1846"/>
                    <a:pt x="14525" y="1455"/>
                  </a:cubicBezTo>
                  <a:cubicBezTo>
                    <a:pt x="12086" y="1065"/>
                    <a:pt x="10344" y="1065"/>
                    <a:pt x="9821" y="1390"/>
                  </a:cubicBezTo>
                  <a:cubicBezTo>
                    <a:pt x="9299" y="1716"/>
                    <a:pt x="9996" y="2366"/>
                    <a:pt x="10692" y="30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5368427" y="2918609"/>
              <a:ext cx="762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3404"/>
                    <a:pt x="13200" y="6807"/>
                    <a:pt x="10800" y="9884"/>
                  </a:cubicBezTo>
                  <a:cubicBezTo>
                    <a:pt x="8400" y="12960"/>
                    <a:pt x="7800" y="15709"/>
                    <a:pt x="6300" y="17607"/>
                  </a:cubicBezTo>
                  <a:cubicBezTo>
                    <a:pt x="4800" y="19505"/>
                    <a:pt x="2400" y="205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5219747" y="2899559"/>
              <a:ext cx="36458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527" y="21600"/>
                  </a:moveTo>
                  <a:cubicBezTo>
                    <a:pt x="154" y="18450"/>
                    <a:pt x="-218" y="15300"/>
                    <a:pt x="154" y="13500"/>
                  </a:cubicBezTo>
                  <a:cubicBezTo>
                    <a:pt x="527" y="11700"/>
                    <a:pt x="1644" y="11250"/>
                    <a:pt x="4561" y="9675"/>
                  </a:cubicBezTo>
                  <a:cubicBezTo>
                    <a:pt x="7479" y="8100"/>
                    <a:pt x="12196" y="5400"/>
                    <a:pt x="15299" y="3600"/>
                  </a:cubicBezTo>
                  <a:cubicBezTo>
                    <a:pt x="18403" y="1800"/>
                    <a:pt x="19892" y="900"/>
                    <a:pt x="2138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5470027" y="2729288"/>
              <a:ext cx="313132" cy="729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65" fill="norm" stroke="1" extrusionOk="0">
                  <a:moveTo>
                    <a:pt x="15656" y="904"/>
                  </a:moveTo>
                  <a:cubicBezTo>
                    <a:pt x="15656" y="591"/>
                    <a:pt x="15656" y="278"/>
                    <a:pt x="16309" y="122"/>
                  </a:cubicBezTo>
                  <a:cubicBezTo>
                    <a:pt x="16961" y="-35"/>
                    <a:pt x="18266" y="-35"/>
                    <a:pt x="19281" y="90"/>
                  </a:cubicBezTo>
                  <a:cubicBezTo>
                    <a:pt x="20295" y="215"/>
                    <a:pt x="21020" y="466"/>
                    <a:pt x="21310" y="1186"/>
                  </a:cubicBezTo>
                  <a:cubicBezTo>
                    <a:pt x="21600" y="1906"/>
                    <a:pt x="21455" y="3095"/>
                    <a:pt x="20585" y="4598"/>
                  </a:cubicBezTo>
                  <a:cubicBezTo>
                    <a:pt x="19715" y="6101"/>
                    <a:pt x="18121" y="7916"/>
                    <a:pt x="17034" y="9419"/>
                  </a:cubicBezTo>
                  <a:cubicBezTo>
                    <a:pt x="15946" y="10922"/>
                    <a:pt x="15366" y="12111"/>
                    <a:pt x="15729" y="13301"/>
                  </a:cubicBezTo>
                  <a:cubicBezTo>
                    <a:pt x="16091" y="14490"/>
                    <a:pt x="17396" y="15680"/>
                    <a:pt x="17903" y="16650"/>
                  </a:cubicBezTo>
                  <a:cubicBezTo>
                    <a:pt x="18411" y="17621"/>
                    <a:pt x="18121" y="18372"/>
                    <a:pt x="15366" y="19123"/>
                  </a:cubicBezTo>
                  <a:cubicBezTo>
                    <a:pt x="12612" y="19875"/>
                    <a:pt x="7393" y="20626"/>
                    <a:pt x="4421" y="21033"/>
                  </a:cubicBezTo>
                  <a:cubicBezTo>
                    <a:pt x="1450" y="21440"/>
                    <a:pt x="725" y="21502"/>
                    <a:pt x="0" y="215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2472827" y="3706009"/>
              <a:ext cx="220245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fill="norm" stroke="1" extrusionOk="0">
                  <a:moveTo>
                    <a:pt x="0" y="21600"/>
                  </a:moveTo>
                  <a:cubicBezTo>
                    <a:pt x="353" y="19584"/>
                    <a:pt x="705" y="17568"/>
                    <a:pt x="1224" y="16272"/>
                  </a:cubicBezTo>
                  <a:cubicBezTo>
                    <a:pt x="1743" y="14976"/>
                    <a:pt x="2428" y="14400"/>
                    <a:pt x="3123" y="13536"/>
                  </a:cubicBezTo>
                  <a:cubicBezTo>
                    <a:pt x="3818" y="12672"/>
                    <a:pt x="4523" y="11520"/>
                    <a:pt x="5281" y="10224"/>
                  </a:cubicBezTo>
                  <a:cubicBezTo>
                    <a:pt x="6038" y="8928"/>
                    <a:pt x="6847" y="7488"/>
                    <a:pt x="7573" y="6480"/>
                  </a:cubicBezTo>
                  <a:cubicBezTo>
                    <a:pt x="8300" y="5472"/>
                    <a:pt x="8943" y="4896"/>
                    <a:pt x="9586" y="4320"/>
                  </a:cubicBezTo>
                  <a:cubicBezTo>
                    <a:pt x="10229" y="3744"/>
                    <a:pt x="10873" y="3168"/>
                    <a:pt x="11547" y="2736"/>
                  </a:cubicBezTo>
                  <a:cubicBezTo>
                    <a:pt x="12221" y="2304"/>
                    <a:pt x="12927" y="2016"/>
                    <a:pt x="13632" y="1584"/>
                  </a:cubicBezTo>
                  <a:cubicBezTo>
                    <a:pt x="14338" y="1152"/>
                    <a:pt x="15043" y="576"/>
                    <a:pt x="15852" y="288"/>
                  </a:cubicBezTo>
                  <a:cubicBezTo>
                    <a:pt x="16662" y="0"/>
                    <a:pt x="17575" y="0"/>
                    <a:pt x="18405" y="0"/>
                  </a:cubicBezTo>
                  <a:cubicBezTo>
                    <a:pt x="19235" y="0"/>
                    <a:pt x="19982" y="0"/>
                    <a:pt x="20448" y="144"/>
                  </a:cubicBezTo>
                  <a:cubicBezTo>
                    <a:pt x="20915" y="288"/>
                    <a:pt x="21102" y="576"/>
                    <a:pt x="21268" y="864"/>
                  </a:cubicBezTo>
                  <a:cubicBezTo>
                    <a:pt x="21434" y="1152"/>
                    <a:pt x="21579" y="1440"/>
                    <a:pt x="21590" y="1872"/>
                  </a:cubicBezTo>
                  <a:cubicBezTo>
                    <a:pt x="21600" y="2304"/>
                    <a:pt x="21476" y="2880"/>
                    <a:pt x="21351" y="3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2980827" y="3794909"/>
              <a:ext cx="17716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4" y="19800"/>
                    <a:pt x="1548" y="18000"/>
                    <a:pt x="2426" y="17280"/>
                  </a:cubicBezTo>
                  <a:cubicBezTo>
                    <a:pt x="3303" y="16560"/>
                    <a:pt x="4284" y="16920"/>
                    <a:pt x="5277" y="16380"/>
                  </a:cubicBezTo>
                  <a:cubicBezTo>
                    <a:pt x="6271" y="15840"/>
                    <a:pt x="7277" y="14400"/>
                    <a:pt x="8426" y="12600"/>
                  </a:cubicBezTo>
                  <a:cubicBezTo>
                    <a:pt x="9574" y="10800"/>
                    <a:pt x="10865" y="8640"/>
                    <a:pt x="11935" y="7020"/>
                  </a:cubicBezTo>
                  <a:cubicBezTo>
                    <a:pt x="13006" y="5400"/>
                    <a:pt x="13858" y="4320"/>
                    <a:pt x="14929" y="3420"/>
                  </a:cubicBezTo>
                  <a:cubicBezTo>
                    <a:pt x="16000" y="2520"/>
                    <a:pt x="17290" y="1800"/>
                    <a:pt x="18439" y="1260"/>
                  </a:cubicBezTo>
                  <a:cubicBezTo>
                    <a:pt x="19587" y="720"/>
                    <a:pt x="20594" y="3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-1" y="4029859"/>
              <a:ext cx="10022979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fill="norm" stroke="1" extrusionOk="0">
                  <a:moveTo>
                    <a:pt x="6" y="5236"/>
                  </a:moveTo>
                  <a:cubicBezTo>
                    <a:pt x="2" y="4145"/>
                    <a:pt x="-3" y="3055"/>
                    <a:pt x="4" y="2345"/>
                  </a:cubicBezTo>
                  <a:cubicBezTo>
                    <a:pt x="11" y="1636"/>
                    <a:pt x="29" y="1309"/>
                    <a:pt x="109" y="1255"/>
                  </a:cubicBezTo>
                  <a:cubicBezTo>
                    <a:pt x="189" y="1200"/>
                    <a:pt x="330" y="1418"/>
                    <a:pt x="480" y="1691"/>
                  </a:cubicBezTo>
                  <a:cubicBezTo>
                    <a:pt x="631" y="1964"/>
                    <a:pt x="791" y="2291"/>
                    <a:pt x="943" y="2564"/>
                  </a:cubicBezTo>
                  <a:cubicBezTo>
                    <a:pt x="1096" y="2836"/>
                    <a:pt x="1242" y="3055"/>
                    <a:pt x="1413" y="3218"/>
                  </a:cubicBezTo>
                  <a:cubicBezTo>
                    <a:pt x="1584" y="3382"/>
                    <a:pt x="1780" y="3491"/>
                    <a:pt x="1951" y="3545"/>
                  </a:cubicBezTo>
                  <a:cubicBezTo>
                    <a:pt x="2122" y="3600"/>
                    <a:pt x="2268" y="3600"/>
                    <a:pt x="2430" y="3436"/>
                  </a:cubicBezTo>
                  <a:cubicBezTo>
                    <a:pt x="2592" y="3273"/>
                    <a:pt x="2770" y="2945"/>
                    <a:pt x="2952" y="2673"/>
                  </a:cubicBezTo>
                  <a:cubicBezTo>
                    <a:pt x="3135" y="2400"/>
                    <a:pt x="3322" y="2182"/>
                    <a:pt x="3518" y="1964"/>
                  </a:cubicBezTo>
                  <a:cubicBezTo>
                    <a:pt x="3714" y="1745"/>
                    <a:pt x="3919" y="1527"/>
                    <a:pt x="4070" y="1364"/>
                  </a:cubicBezTo>
                  <a:cubicBezTo>
                    <a:pt x="4220" y="1200"/>
                    <a:pt x="4316" y="1091"/>
                    <a:pt x="4428" y="982"/>
                  </a:cubicBezTo>
                  <a:cubicBezTo>
                    <a:pt x="4540" y="873"/>
                    <a:pt x="4667" y="764"/>
                    <a:pt x="4781" y="655"/>
                  </a:cubicBezTo>
                  <a:cubicBezTo>
                    <a:pt x="4895" y="545"/>
                    <a:pt x="4996" y="436"/>
                    <a:pt x="5105" y="382"/>
                  </a:cubicBezTo>
                  <a:cubicBezTo>
                    <a:pt x="5215" y="327"/>
                    <a:pt x="5333" y="327"/>
                    <a:pt x="5454" y="273"/>
                  </a:cubicBezTo>
                  <a:cubicBezTo>
                    <a:pt x="5575" y="218"/>
                    <a:pt x="5698" y="109"/>
                    <a:pt x="5819" y="55"/>
                  </a:cubicBezTo>
                  <a:cubicBezTo>
                    <a:pt x="5940" y="0"/>
                    <a:pt x="6058" y="0"/>
                    <a:pt x="6186" y="0"/>
                  </a:cubicBezTo>
                  <a:cubicBezTo>
                    <a:pt x="6314" y="0"/>
                    <a:pt x="6451" y="0"/>
                    <a:pt x="6585" y="0"/>
                  </a:cubicBezTo>
                  <a:cubicBezTo>
                    <a:pt x="6720" y="0"/>
                    <a:pt x="6852" y="0"/>
                    <a:pt x="6980" y="0"/>
                  </a:cubicBezTo>
                  <a:cubicBezTo>
                    <a:pt x="7107" y="0"/>
                    <a:pt x="7230" y="0"/>
                    <a:pt x="7363" y="0"/>
                  </a:cubicBezTo>
                  <a:cubicBezTo>
                    <a:pt x="7495" y="0"/>
                    <a:pt x="7636" y="0"/>
                    <a:pt x="7778" y="0"/>
                  </a:cubicBezTo>
                  <a:cubicBezTo>
                    <a:pt x="7919" y="0"/>
                    <a:pt x="8061" y="0"/>
                    <a:pt x="8204" y="55"/>
                  </a:cubicBezTo>
                  <a:cubicBezTo>
                    <a:pt x="8348" y="109"/>
                    <a:pt x="8494" y="218"/>
                    <a:pt x="8635" y="273"/>
                  </a:cubicBezTo>
                  <a:cubicBezTo>
                    <a:pt x="8777" y="327"/>
                    <a:pt x="8913" y="327"/>
                    <a:pt x="9059" y="382"/>
                  </a:cubicBezTo>
                  <a:cubicBezTo>
                    <a:pt x="9205" y="436"/>
                    <a:pt x="9360" y="545"/>
                    <a:pt x="9515" y="655"/>
                  </a:cubicBezTo>
                  <a:cubicBezTo>
                    <a:pt x="9670" y="764"/>
                    <a:pt x="9826" y="873"/>
                    <a:pt x="9985" y="982"/>
                  </a:cubicBezTo>
                  <a:cubicBezTo>
                    <a:pt x="10145" y="1091"/>
                    <a:pt x="10309" y="1200"/>
                    <a:pt x="10466" y="1309"/>
                  </a:cubicBezTo>
                  <a:cubicBezTo>
                    <a:pt x="10624" y="1418"/>
                    <a:pt x="10774" y="1527"/>
                    <a:pt x="10936" y="1636"/>
                  </a:cubicBezTo>
                  <a:cubicBezTo>
                    <a:pt x="11098" y="1745"/>
                    <a:pt x="11271" y="1855"/>
                    <a:pt x="11442" y="1964"/>
                  </a:cubicBezTo>
                  <a:cubicBezTo>
                    <a:pt x="11613" y="2073"/>
                    <a:pt x="11782" y="2182"/>
                    <a:pt x="11953" y="2291"/>
                  </a:cubicBezTo>
                  <a:cubicBezTo>
                    <a:pt x="12124" y="2400"/>
                    <a:pt x="12298" y="2509"/>
                    <a:pt x="12464" y="2618"/>
                  </a:cubicBezTo>
                  <a:cubicBezTo>
                    <a:pt x="12630" y="2727"/>
                    <a:pt x="12790" y="2836"/>
                    <a:pt x="12963" y="2945"/>
                  </a:cubicBezTo>
                  <a:cubicBezTo>
                    <a:pt x="13137" y="3055"/>
                    <a:pt x="13324" y="3164"/>
                    <a:pt x="13504" y="3273"/>
                  </a:cubicBezTo>
                  <a:cubicBezTo>
                    <a:pt x="13684" y="3382"/>
                    <a:pt x="13857" y="3491"/>
                    <a:pt x="14035" y="3600"/>
                  </a:cubicBezTo>
                  <a:cubicBezTo>
                    <a:pt x="14213" y="3709"/>
                    <a:pt x="14395" y="3818"/>
                    <a:pt x="14569" y="3927"/>
                  </a:cubicBezTo>
                  <a:cubicBezTo>
                    <a:pt x="14742" y="4036"/>
                    <a:pt x="14906" y="4145"/>
                    <a:pt x="15082" y="4309"/>
                  </a:cubicBezTo>
                  <a:cubicBezTo>
                    <a:pt x="15257" y="4473"/>
                    <a:pt x="15444" y="4691"/>
                    <a:pt x="15625" y="4909"/>
                  </a:cubicBezTo>
                  <a:cubicBezTo>
                    <a:pt x="15805" y="5127"/>
                    <a:pt x="15978" y="5345"/>
                    <a:pt x="16154" y="5564"/>
                  </a:cubicBezTo>
                  <a:cubicBezTo>
                    <a:pt x="16329" y="5782"/>
                    <a:pt x="16507" y="6000"/>
                    <a:pt x="16676" y="6218"/>
                  </a:cubicBezTo>
                  <a:cubicBezTo>
                    <a:pt x="16845" y="6436"/>
                    <a:pt x="17004" y="6655"/>
                    <a:pt x="17175" y="6927"/>
                  </a:cubicBezTo>
                  <a:cubicBezTo>
                    <a:pt x="17346" y="7200"/>
                    <a:pt x="17529" y="7527"/>
                    <a:pt x="17702" y="7909"/>
                  </a:cubicBezTo>
                  <a:cubicBezTo>
                    <a:pt x="17875" y="8291"/>
                    <a:pt x="18040" y="8727"/>
                    <a:pt x="18277" y="9382"/>
                  </a:cubicBezTo>
                  <a:cubicBezTo>
                    <a:pt x="18514" y="10036"/>
                    <a:pt x="18824" y="10909"/>
                    <a:pt x="19057" y="11618"/>
                  </a:cubicBezTo>
                  <a:cubicBezTo>
                    <a:pt x="19289" y="12327"/>
                    <a:pt x="19444" y="12873"/>
                    <a:pt x="19595" y="13364"/>
                  </a:cubicBezTo>
                  <a:cubicBezTo>
                    <a:pt x="19745" y="13855"/>
                    <a:pt x="19891" y="14291"/>
                    <a:pt x="20096" y="15055"/>
                  </a:cubicBezTo>
                  <a:cubicBezTo>
                    <a:pt x="20302" y="15818"/>
                    <a:pt x="20566" y="16909"/>
                    <a:pt x="20826" y="18055"/>
                  </a:cubicBezTo>
                  <a:cubicBezTo>
                    <a:pt x="21086" y="19200"/>
                    <a:pt x="21342" y="20400"/>
                    <a:pt x="215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992051" y="4137382"/>
              <a:ext cx="236693" cy="572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182" fill="norm" stroke="1" extrusionOk="0">
                  <a:moveTo>
                    <a:pt x="3520" y="6355"/>
                  </a:moveTo>
                  <a:cubicBezTo>
                    <a:pt x="3141" y="8076"/>
                    <a:pt x="2762" y="9798"/>
                    <a:pt x="2383" y="11989"/>
                  </a:cubicBezTo>
                  <a:cubicBezTo>
                    <a:pt x="2004" y="14181"/>
                    <a:pt x="1625" y="16842"/>
                    <a:pt x="1341" y="18368"/>
                  </a:cubicBezTo>
                  <a:cubicBezTo>
                    <a:pt x="1057" y="19894"/>
                    <a:pt x="867" y="20285"/>
                    <a:pt x="773" y="20676"/>
                  </a:cubicBezTo>
                  <a:cubicBezTo>
                    <a:pt x="678" y="21068"/>
                    <a:pt x="678" y="21459"/>
                    <a:pt x="488" y="20911"/>
                  </a:cubicBezTo>
                  <a:cubicBezTo>
                    <a:pt x="299" y="20363"/>
                    <a:pt x="-80" y="18876"/>
                    <a:pt x="15" y="16607"/>
                  </a:cubicBezTo>
                  <a:cubicBezTo>
                    <a:pt x="109" y="14337"/>
                    <a:pt x="678" y="11285"/>
                    <a:pt x="1815" y="8820"/>
                  </a:cubicBezTo>
                  <a:cubicBezTo>
                    <a:pt x="2952" y="6355"/>
                    <a:pt x="4657" y="4476"/>
                    <a:pt x="6267" y="3107"/>
                  </a:cubicBezTo>
                  <a:cubicBezTo>
                    <a:pt x="7878" y="1737"/>
                    <a:pt x="9394" y="876"/>
                    <a:pt x="10625" y="407"/>
                  </a:cubicBezTo>
                  <a:cubicBezTo>
                    <a:pt x="11857" y="-63"/>
                    <a:pt x="12804" y="-141"/>
                    <a:pt x="14320" y="250"/>
                  </a:cubicBezTo>
                  <a:cubicBezTo>
                    <a:pt x="15836" y="642"/>
                    <a:pt x="17920" y="1502"/>
                    <a:pt x="19341" y="3263"/>
                  </a:cubicBezTo>
                  <a:cubicBezTo>
                    <a:pt x="20762" y="5024"/>
                    <a:pt x="21520" y="7685"/>
                    <a:pt x="21046" y="10150"/>
                  </a:cubicBezTo>
                  <a:cubicBezTo>
                    <a:pt x="20573" y="12616"/>
                    <a:pt x="18867" y="14885"/>
                    <a:pt x="16309" y="16450"/>
                  </a:cubicBezTo>
                  <a:cubicBezTo>
                    <a:pt x="13752" y="18016"/>
                    <a:pt x="10341" y="18876"/>
                    <a:pt x="8162" y="19346"/>
                  </a:cubicBezTo>
                  <a:cubicBezTo>
                    <a:pt x="5983" y="19816"/>
                    <a:pt x="5036" y="19894"/>
                    <a:pt x="4088" y="19894"/>
                  </a:cubicBezTo>
                  <a:cubicBezTo>
                    <a:pt x="3141" y="19894"/>
                    <a:pt x="2194" y="19816"/>
                    <a:pt x="2194" y="19698"/>
                  </a:cubicBezTo>
                  <a:cubicBezTo>
                    <a:pt x="2194" y="19581"/>
                    <a:pt x="3141" y="19424"/>
                    <a:pt x="4088" y="19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1431427" y="4441392"/>
              <a:ext cx="177801" cy="5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0" y="5681"/>
                  </a:moveTo>
                  <a:cubicBezTo>
                    <a:pt x="5914" y="3089"/>
                    <a:pt x="11829" y="497"/>
                    <a:pt x="15429" y="65"/>
                  </a:cubicBezTo>
                  <a:cubicBezTo>
                    <a:pt x="19029" y="-367"/>
                    <a:pt x="20314" y="1361"/>
                    <a:pt x="20957" y="5249"/>
                  </a:cubicBezTo>
                  <a:cubicBezTo>
                    <a:pt x="21600" y="9137"/>
                    <a:pt x="21600" y="15185"/>
                    <a:pt x="21600" y="212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1386977" y="4614059"/>
              <a:ext cx="285751" cy="37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3840" y="0"/>
                  </a:moveTo>
                  <a:cubicBezTo>
                    <a:pt x="3200" y="3600"/>
                    <a:pt x="2560" y="7200"/>
                    <a:pt x="1760" y="10800"/>
                  </a:cubicBezTo>
                  <a:cubicBezTo>
                    <a:pt x="960" y="14400"/>
                    <a:pt x="0" y="18000"/>
                    <a:pt x="0" y="19800"/>
                  </a:cubicBezTo>
                  <a:cubicBezTo>
                    <a:pt x="0" y="21600"/>
                    <a:pt x="960" y="21600"/>
                    <a:pt x="4720" y="20400"/>
                  </a:cubicBezTo>
                  <a:cubicBezTo>
                    <a:pt x="8480" y="19200"/>
                    <a:pt x="15040" y="16800"/>
                    <a:pt x="21600" y="14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1919548" y="4200089"/>
              <a:ext cx="240684" cy="59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475" fill="norm" stroke="1" extrusionOk="0">
                  <a:moveTo>
                    <a:pt x="17795" y="4887"/>
                  </a:moveTo>
                  <a:cubicBezTo>
                    <a:pt x="18903" y="3734"/>
                    <a:pt x="20010" y="2581"/>
                    <a:pt x="20564" y="1812"/>
                  </a:cubicBezTo>
                  <a:cubicBezTo>
                    <a:pt x="21118" y="1043"/>
                    <a:pt x="21118" y="659"/>
                    <a:pt x="20656" y="390"/>
                  </a:cubicBezTo>
                  <a:cubicBezTo>
                    <a:pt x="20195" y="121"/>
                    <a:pt x="19272" y="-33"/>
                    <a:pt x="16780" y="5"/>
                  </a:cubicBezTo>
                  <a:cubicBezTo>
                    <a:pt x="14287" y="44"/>
                    <a:pt x="10226" y="274"/>
                    <a:pt x="6995" y="813"/>
                  </a:cubicBezTo>
                  <a:cubicBezTo>
                    <a:pt x="3764" y="1351"/>
                    <a:pt x="1364" y="2196"/>
                    <a:pt x="441" y="3042"/>
                  </a:cubicBezTo>
                  <a:cubicBezTo>
                    <a:pt x="-482" y="3887"/>
                    <a:pt x="72" y="4733"/>
                    <a:pt x="1826" y="5578"/>
                  </a:cubicBezTo>
                  <a:cubicBezTo>
                    <a:pt x="3580" y="6424"/>
                    <a:pt x="6533" y="7269"/>
                    <a:pt x="8380" y="7923"/>
                  </a:cubicBezTo>
                  <a:cubicBezTo>
                    <a:pt x="10226" y="8576"/>
                    <a:pt x="10964" y="9037"/>
                    <a:pt x="11333" y="9537"/>
                  </a:cubicBezTo>
                  <a:cubicBezTo>
                    <a:pt x="11703" y="10037"/>
                    <a:pt x="11703" y="10575"/>
                    <a:pt x="10780" y="11074"/>
                  </a:cubicBezTo>
                  <a:cubicBezTo>
                    <a:pt x="9856" y="11574"/>
                    <a:pt x="8010" y="12035"/>
                    <a:pt x="6626" y="12304"/>
                  </a:cubicBezTo>
                  <a:cubicBezTo>
                    <a:pt x="5241" y="12573"/>
                    <a:pt x="4318" y="12650"/>
                    <a:pt x="4410" y="12881"/>
                  </a:cubicBezTo>
                  <a:cubicBezTo>
                    <a:pt x="4503" y="13111"/>
                    <a:pt x="5610" y="13496"/>
                    <a:pt x="6164" y="14149"/>
                  </a:cubicBezTo>
                  <a:cubicBezTo>
                    <a:pt x="6718" y="14803"/>
                    <a:pt x="6718" y="15725"/>
                    <a:pt x="6164" y="16763"/>
                  </a:cubicBezTo>
                  <a:cubicBezTo>
                    <a:pt x="5610" y="17800"/>
                    <a:pt x="4503" y="18953"/>
                    <a:pt x="3856" y="19722"/>
                  </a:cubicBezTo>
                  <a:cubicBezTo>
                    <a:pt x="3210" y="20491"/>
                    <a:pt x="3026" y="20875"/>
                    <a:pt x="3395" y="21144"/>
                  </a:cubicBezTo>
                  <a:cubicBezTo>
                    <a:pt x="3764" y="21413"/>
                    <a:pt x="4687" y="21567"/>
                    <a:pt x="7180" y="21413"/>
                  </a:cubicBezTo>
                  <a:cubicBezTo>
                    <a:pt x="9672" y="21260"/>
                    <a:pt x="13733" y="20798"/>
                    <a:pt x="17795" y="20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2352127" y="4279601"/>
              <a:ext cx="168546" cy="353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473" fill="norm" stroke="1" extrusionOk="0">
                  <a:moveTo>
                    <a:pt x="797" y="3344"/>
                  </a:moveTo>
                  <a:cubicBezTo>
                    <a:pt x="270" y="2187"/>
                    <a:pt x="-257" y="1030"/>
                    <a:pt x="138" y="452"/>
                  </a:cubicBezTo>
                  <a:cubicBezTo>
                    <a:pt x="533" y="-127"/>
                    <a:pt x="1850" y="-127"/>
                    <a:pt x="4616" y="323"/>
                  </a:cubicBezTo>
                  <a:cubicBezTo>
                    <a:pt x="7382" y="773"/>
                    <a:pt x="11597" y="1673"/>
                    <a:pt x="13967" y="2894"/>
                  </a:cubicBezTo>
                  <a:cubicBezTo>
                    <a:pt x="16338" y="4116"/>
                    <a:pt x="16865" y="5659"/>
                    <a:pt x="16075" y="6944"/>
                  </a:cubicBezTo>
                  <a:cubicBezTo>
                    <a:pt x="15284" y="8230"/>
                    <a:pt x="13177" y="9259"/>
                    <a:pt x="11070" y="10030"/>
                  </a:cubicBezTo>
                  <a:cubicBezTo>
                    <a:pt x="8963" y="10802"/>
                    <a:pt x="6855" y="11316"/>
                    <a:pt x="6723" y="11702"/>
                  </a:cubicBezTo>
                  <a:cubicBezTo>
                    <a:pt x="6592" y="12087"/>
                    <a:pt x="8436" y="12344"/>
                    <a:pt x="10938" y="12987"/>
                  </a:cubicBezTo>
                  <a:cubicBezTo>
                    <a:pt x="13441" y="13630"/>
                    <a:pt x="16602" y="14659"/>
                    <a:pt x="18577" y="15494"/>
                  </a:cubicBezTo>
                  <a:cubicBezTo>
                    <a:pt x="20553" y="16330"/>
                    <a:pt x="21343" y="16973"/>
                    <a:pt x="20816" y="17937"/>
                  </a:cubicBezTo>
                  <a:cubicBezTo>
                    <a:pt x="20289" y="18902"/>
                    <a:pt x="18445" y="20187"/>
                    <a:pt x="15284" y="20830"/>
                  </a:cubicBezTo>
                  <a:cubicBezTo>
                    <a:pt x="12123" y="21473"/>
                    <a:pt x="7645" y="21473"/>
                    <a:pt x="3167" y="21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2593477" y="4281342"/>
              <a:ext cx="254001" cy="353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21600" y="2069"/>
                  </a:moveTo>
                  <a:cubicBezTo>
                    <a:pt x="21060" y="1430"/>
                    <a:pt x="20520" y="791"/>
                    <a:pt x="18450" y="407"/>
                  </a:cubicBezTo>
                  <a:cubicBezTo>
                    <a:pt x="16380" y="24"/>
                    <a:pt x="12780" y="-104"/>
                    <a:pt x="10170" y="88"/>
                  </a:cubicBezTo>
                  <a:cubicBezTo>
                    <a:pt x="7560" y="279"/>
                    <a:pt x="5940" y="791"/>
                    <a:pt x="5040" y="2005"/>
                  </a:cubicBezTo>
                  <a:cubicBezTo>
                    <a:pt x="4140" y="3219"/>
                    <a:pt x="3960" y="5136"/>
                    <a:pt x="3960" y="6414"/>
                  </a:cubicBezTo>
                  <a:cubicBezTo>
                    <a:pt x="3960" y="7692"/>
                    <a:pt x="4140" y="8332"/>
                    <a:pt x="4320" y="9034"/>
                  </a:cubicBezTo>
                  <a:cubicBezTo>
                    <a:pt x="4500" y="9737"/>
                    <a:pt x="4680" y="10504"/>
                    <a:pt x="5310" y="10632"/>
                  </a:cubicBezTo>
                  <a:cubicBezTo>
                    <a:pt x="5940" y="10760"/>
                    <a:pt x="7020" y="10249"/>
                    <a:pt x="8460" y="10121"/>
                  </a:cubicBezTo>
                  <a:cubicBezTo>
                    <a:pt x="9900" y="9993"/>
                    <a:pt x="11700" y="10249"/>
                    <a:pt x="13320" y="11143"/>
                  </a:cubicBezTo>
                  <a:cubicBezTo>
                    <a:pt x="14940" y="12038"/>
                    <a:pt x="16380" y="13572"/>
                    <a:pt x="16560" y="14914"/>
                  </a:cubicBezTo>
                  <a:cubicBezTo>
                    <a:pt x="16740" y="16256"/>
                    <a:pt x="15660" y="17406"/>
                    <a:pt x="13140" y="18492"/>
                  </a:cubicBezTo>
                  <a:cubicBezTo>
                    <a:pt x="10620" y="19579"/>
                    <a:pt x="6660" y="20601"/>
                    <a:pt x="4230" y="21049"/>
                  </a:cubicBezTo>
                  <a:cubicBezTo>
                    <a:pt x="1800" y="21496"/>
                    <a:pt x="900" y="21368"/>
                    <a:pt x="0" y="21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3089282" y="4290209"/>
              <a:ext cx="261069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5184" y="0"/>
                  </a:moveTo>
                  <a:cubicBezTo>
                    <a:pt x="5010" y="3295"/>
                    <a:pt x="4835" y="6590"/>
                    <a:pt x="4574" y="9153"/>
                  </a:cubicBezTo>
                  <a:cubicBezTo>
                    <a:pt x="4313" y="11715"/>
                    <a:pt x="3964" y="13546"/>
                    <a:pt x="3703" y="14766"/>
                  </a:cubicBezTo>
                  <a:cubicBezTo>
                    <a:pt x="3442" y="15986"/>
                    <a:pt x="3268" y="16597"/>
                    <a:pt x="2745" y="16719"/>
                  </a:cubicBezTo>
                  <a:cubicBezTo>
                    <a:pt x="2223" y="16841"/>
                    <a:pt x="1352" y="16475"/>
                    <a:pt x="829" y="15986"/>
                  </a:cubicBezTo>
                  <a:cubicBezTo>
                    <a:pt x="306" y="15498"/>
                    <a:pt x="132" y="14888"/>
                    <a:pt x="45" y="14278"/>
                  </a:cubicBezTo>
                  <a:cubicBezTo>
                    <a:pt x="-42" y="13668"/>
                    <a:pt x="-42" y="13058"/>
                    <a:pt x="393" y="12753"/>
                  </a:cubicBezTo>
                  <a:cubicBezTo>
                    <a:pt x="829" y="12447"/>
                    <a:pt x="1700" y="12447"/>
                    <a:pt x="3790" y="11837"/>
                  </a:cubicBezTo>
                  <a:cubicBezTo>
                    <a:pt x="5881" y="11227"/>
                    <a:pt x="9190" y="10007"/>
                    <a:pt x="12064" y="8359"/>
                  </a:cubicBezTo>
                  <a:cubicBezTo>
                    <a:pt x="14939" y="6712"/>
                    <a:pt x="17377" y="4637"/>
                    <a:pt x="18771" y="3295"/>
                  </a:cubicBezTo>
                  <a:cubicBezTo>
                    <a:pt x="20164" y="1953"/>
                    <a:pt x="20513" y="1342"/>
                    <a:pt x="20861" y="1342"/>
                  </a:cubicBezTo>
                  <a:cubicBezTo>
                    <a:pt x="21210" y="1342"/>
                    <a:pt x="21558" y="1953"/>
                    <a:pt x="21471" y="4210"/>
                  </a:cubicBezTo>
                  <a:cubicBezTo>
                    <a:pt x="21384" y="6468"/>
                    <a:pt x="20861" y="10373"/>
                    <a:pt x="20426" y="13546"/>
                  </a:cubicBezTo>
                  <a:cubicBezTo>
                    <a:pt x="19990" y="16719"/>
                    <a:pt x="19642" y="19159"/>
                    <a:pt x="1929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3368177" y="4722009"/>
              <a:ext cx="1206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4533"/>
                    <a:pt x="14779" y="9067"/>
                    <a:pt x="11179" y="12667"/>
                  </a:cubicBezTo>
                  <a:cubicBezTo>
                    <a:pt x="7579" y="16267"/>
                    <a:pt x="3789" y="189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3877123" y="4294563"/>
              <a:ext cx="278455" cy="400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268" fill="norm" stroke="1" extrusionOk="0">
                  <a:moveTo>
                    <a:pt x="21527" y="106"/>
                  </a:moveTo>
                  <a:cubicBezTo>
                    <a:pt x="20709" y="-6"/>
                    <a:pt x="19891" y="-119"/>
                    <a:pt x="18582" y="275"/>
                  </a:cubicBezTo>
                  <a:cubicBezTo>
                    <a:pt x="17272" y="669"/>
                    <a:pt x="15472" y="1569"/>
                    <a:pt x="13182" y="3256"/>
                  </a:cubicBezTo>
                  <a:cubicBezTo>
                    <a:pt x="10891" y="4944"/>
                    <a:pt x="8109" y="7419"/>
                    <a:pt x="6145" y="10062"/>
                  </a:cubicBezTo>
                  <a:cubicBezTo>
                    <a:pt x="4182" y="12706"/>
                    <a:pt x="3036" y="15519"/>
                    <a:pt x="2791" y="17487"/>
                  </a:cubicBezTo>
                  <a:cubicBezTo>
                    <a:pt x="2545" y="19456"/>
                    <a:pt x="3200" y="20581"/>
                    <a:pt x="4591" y="21031"/>
                  </a:cubicBezTo>
                  <a:cubicBezTo>
                    <a:pt x="5982" y="21481"/>
                    <a:pt x="8109" y="21256"/>
                    <a:pt x="9745" y="20637"/>
                  </a:cubicBezTo>
                  <a:cubicBezTo>
                    <a:pt x="11382" y="20019"/>
                    <a:pt x="12527" y="19006"/>
                    <a:pt x="12936" y="17881"/>
                  </a:cubicBezTo>
                  <a:cubicBezTo>
                    <a:pt x="13345" y="16756"/>
                    <a:pt x="13018" y="15519"/>
                    <a:pt x="11872" y="14675"/>
                  </a:cubicBezTo>
                  <a:cubicBezTo>
                    <a:pt x="10727" y="13831"/>
                    <a:pt x="8763" y="13381"/>
                    <a:pt x="6800" y="13212"/>
                  </a:cubicBezTo>
                  <a:cubicBezTo>
                    <a:pt x="4836" y="13043"/>
                    <a:pt x="2872" y="13156"/>
                    <a:pt x="1645" y="13437"/>
                  </a:cubicBezTo>
                  <a:cubicBezTo>
                    <a:pt x="418" y="13718"/>
                    <a:pt x="-73" y="14169"/>
                    <a:pt x="9" y="14562"/>
                  </a:cubicBezTo>
                  <a:cubicBezTo>
                    <a:pt x="91" y="14956"/>
                    <a:pt x="745" y="15294"/>
                    <a:pt x="1400" y="156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4238127" y="4328806"/>
              <a:ext cx="260351" cy="311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21600" y="2575"/>
                  </a:moveTo>
                  <a:cubicBezTo>
                    <a:pt x="18966" y="1416"/>
                    <a:pt x="16332" y="256"/>
                    <a:pt x="13522" y="38"/>
                  </a:cubicBezTo>
                  <a:cubicBezTo>
                    <a:pt x="10712" y="-179"/>
                    <a:pt x="7727" y="546"/>
                    <a:pt x="5795" y="1706"/>
                  </a:cubicBezTo>
                  <a:cubicBezTo>
                    <a:pt x="3863" y="2865"/>
                    <a:pt x="2985" y="4460"/>
                    <a:pt x="2459" y="5982"/>
                  </a:cubicBezTo>
                  <a:cubicBezTo>
                    <a:pt x="1932" y="7504"/>
                    <a:pt x="1756" y="8954"/>
                    <a:pt x="1405" y="10186"/>
                  </a:cubicBezTo>
                  <a:cubicBezTo>
                    <a:pt x="1054" y="11418"/>
                    <a:pt x="527" y="12433"/>
                    <a:pt x="702" y="12795"/>
                  </a:cubicBezTo>
                  <a:cubicBezTo>
                    <a:pt x="878" y="13158"/>
                    <a:pt x="1756" y="12868"/>
                    <a:pt x="3073" y="12868"/>
                  </a:cubicBezTo>
                  <a:cubicBezTo>
                    <a:pt x="4390" y="12868"/>
                    <a:pt x="6146" y="13158"/>
                    <a:pt x="7727" y="13738"/>
                  </a:cubicBezTo>
                  <a:cubicBezTo>
                    <a:pt x="9307" y="14318"/>
                    <a:pt x="10712" y="15187"/>
                    <a:pt x="11678" y="15912"/>
                  </a:cubicBezTo>
                  <a:cubicBezTo>
                    <a:pt x="12644" y="16637"/>
                    <a:pt x="13171" y="17217"/>
                    <a:pt x="13434" y="17942"/>
                  </a:cubicBezTo>
                  <a:cubicBezTo>
                    <a:pt x="13698" y="18667"/>
                    <a:pt x="13698" y="19536"/>
                    <a:pt x="12293" y="20189"/>
                  </a:cubicBezTo>
                  <a:cubicBezTo>
                    <a:pt x="10888" y="20841"/>
                    <a:pt x="8078" y="21276"/>
                    <a:pt x="5795" y="21349"/>
                  </a:cubicBezTo>
                  <a:cubicBezTo>
                    <a:pt x="3512" y="21421"/>
                    <a:pt x="1756" y="21131"/>
                    <a:pt x="0" y="208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4987427" y="4369498"/>
              <a:ext cx="158751" cy="358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21600" y="1340"/>
                  </a:moveTo>
                  <a:cubicBezTo>
                    <a:pt x="21600" y="704"/>
                    <a:pt x="21600" y="69"/>
                    <a:pt x="21168" y="6"/>
                  </a:cubicBezTo>
                  <a:cubicBezTo>
                    <a:pt x="20736" y="-58"/>
                    <a:pt x="19872" y="450"/>
                    <a:pt x="18144" y="2356"/>
                  </a:cubicBezTo>
                  <a:cubicBezTo>
                    <a:pt x="16416" y="4262"/>
                    <a:pt x="13824" y="7566"/>
                    <a:pt x="11376" y="10678"/>
                  </a:cubicBezTo>
                  <a:cubicBezTo>
                    <a:pt x="8928" y="13791"/>
                    <a:pt x="6624" y="16714"/>
                    <a:pt x="4752" y="18493"/>
                  </a:cubicBezTo>
                  <a:cubicBezTo>
                    <a:pt x="2880" y="20271"/>
                    <a:pt x="1440" y="20907"/>
                    <a:pt x="0" y="21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4793897" y="4391246"/>
              <a:ext cx="504681" cy="102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276" fill="norm" stroke="1" extrusionOk="0">
                  <a:moveTo>
                    <a:pt x="399" y="21276"/>
                  </a:moveTo>
                  <a:cubicBezTo>
                    <a:pt x="129" y="17309"/>
                    <a:pt x="-141" y="13341"/>
                    <a:pt x="84" y="10476"/>
                  </a:cubicBezTo>
                  <a:cubicBezTo>
                    <a:pt x="309" y="7611"/>
                    <a:pt x="1029" y="5847"/>
                    <a:pt x="2874" y="4084"/>
                  </a:cubicBezTo>
                  <a:cubicBezTo>
                    <a:pt x="4719" y="2321"/>
                    <a:pt x="7689" y="558"/>
                    <a:pt x="10974" y="117"/>
                  </a:cubicBezTo>
                  <a:cubicBezTo>
                    <a:pt x="14259" y="-324"/>
                    <a:pt x="17859" y="558"/>
                    <a:pt x="21459" y="1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5216027" y="4319281"/>
              <a:ext cx="281518" cy="574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16565" y="101"/>
                  </a:moveTo>
                  <a:cubicBezTo>
                    <a:pt x="17377" y="21"/>
                    <a:pt x="18189" y="-58"/>
                    <a:pt x="19245" y="61"/>
                  </a:cubicBezTo>
                  <a:cubicBezTo>
                    <a:pt x="20301" y="180"/>
                    <a:pt x="21600" y="498"/>
                    <a:pt x="21600" y="1451"/>
                  </a:cubicBezTo>
                  <a:cubicBezTo>
                    <a:pt x="21600" y="2404"/>
                    <a:pt x="20301" y="3992"/>
                    <a:pt x="19164" y="5143"/>
                  </a:cubicBezTo>
                  <a:cubicBezTo>
                    <a:pt x="18027" y="6295"/>
                    <a:pt x="17053" y="7010"/>
                    <a:pt x="16809" y="8161"/>
                  </a:cubicBezTo>
                  <a:cubicBezTo>
                    <a:pt x="16565" y="9313"/>
                    <a:pt x="17053" y="10901"/>
                    <a:pt x="17296" y="12370"/>
                  </a:cubicBezTo>
                  <a:cubicBezTo>
                    <a:pt x="17540" y="13839"/>
                    <a:pt x="17540" y="15189"/>
                    <a:pt x="15104" y="16658"/>
                  </a:cubicBezTo>
                  <a:cubicBezTo>
                    <a:pt x="12668" y="18127"/>
                    <a:pt x="7795" y="19716"/>
                    <a:pt x="4872" y="20549"/>
                  </a:cubicBezTo>
                  <a:cubicBezTo>
                    <a:pt x="1949" y="21383"/>
                    <a:pt x="974" y="21463"/>
                    <a:pt x="0" y="21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776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245728" y="3775859"/>
              <a:ext cx="6370427" cy="2057401"/>
            </a:xfrm>
            <a:prstGeom prst="rect">
              <a:avLst/>
            </a:prstGeom>
            <a:effectLst/>
          </p:spPr>
        </p:pic>
        <p:sp>
          <p:nvSpPr>
            <p:cNvPr id="778" name="Line"/>
            <p:cNvSpPr/>
            <p:nvPr/>
          </p:nvSpPr>
          <p:spPr>
            <a:xfrm>
              <a:off x="7323030" y="4433829"/>
              <a:ext cx="318698" cy="687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01" fill="norm" stroke="1" extrusionOk="0">
                  <a:moveTo>
                    <a:pt x="8180" y="3632"/>
                  </a:moveTo>
                  <a:cubicBezTo>
                    <a:pt x="7470" y="3632"/>
                    <a:pt x="6759" y="3632"/>
                    <a:pt x="6191" y="3764"/>
                  </a:cubicBezTo>
                  <a:cubicBezTo>
                    <a:pt x="5622" y="3895"/>
                    <a:pt x="5196" y="4159"/>
                    <a:pt x="4557" y="4389"/>
                  </a:cubicBezTo>
                  <a:cubicBezTo>
                    <a:pt x="3917" y="4620"/>
                    <a:pt x="3064" y="4817"/>
                    <a:pt x="2283" y="4916"/>
                  </a:cubicBezTo>
                  <a:cubicBezTo>
                    <a:pt x="1501" y="5015"/>
                    <a:pt x="791" y="5015"/>
                    <a:pt x="364" y="4850"/>
                  </a:cubicBezTo>
                  <a:cubicBezTo>
                    <a:pt x="-62" y="4685"/>
                    <a:pt x="-204" y="4356"/>
                    <a:pt x="435" y="3599"/>
                  </a:cubicBezTo>
                  <a:cubicBezTo>
                    <a:pt x="1075" y="2842"/>
                    <a:pt x="2496" y="1656"/>
                    <a:pt x="3562" y="932"/>
                  </a:cubicBezTo>
                  <a:cubicBezTo>
                    <a:pt x="4628" y="207"/>
                    <a:pt x="5338" y="-56"/>
                    <a:pt x="5764" y="10"/>
                  </a:cubicBezTo>
                  <a:cubicBezTo>
                    <a:pt x="6191" y="76"/>
                    <a:pt x="6333" y="471"/>
                    <a:pt x="6333" y="1689"/>
                  </a:cubicBezTo>
                  <a:cubicBezTo>
                    <a:pt x="6333" y="2907"/>
                    <a:pt x="6191" y="4949"/>
                    <a:pt x="5835" y="6892"/>
                  </a:cubicBezTo>
                  <a:cubicBezTo>
                    <a:pt x="5480" y="8834"/>
                    <a:pt x="4912" y="10678"/>
                    <a:pt x="4414" y="11798"/>
                  </a:cubicBezTo>
                  <a:cubicBezTo>
                    <a:pt x="3917" y="12917"/>
                    <a:pt x="3491" y="13312"/>
                    <a:pt x="2851" y="13642"/>
                  </a:cubicBezTo>
                  <a:cubicBezTo>
                    <a:pt x="2212" y="13971"/>
                    <a:pt x="1359" y="14234"/>
                    <a:pt x="862" y="14168"/>
                  </a:cubicBezTo>
                  <a:cubicBezTo>
                    <a:pt x="364" y="14103"/>
                    <a:pt x="222" y="13707"/>
                    <a:pt x="1075" y="12818"/>
                  </a:cubicBezTo>
                  <a:cubicBezTo>
                    <a:pt x="1928" y="11929"/>
                    <a:pt x="3775" y="10546"/>
                    <a:pt x="5978" y="9098"/>
                  </a:cubicBezTo>
                  <a:cubicBezTo>
                    <a:pt x="8180" y="7649"/>
                    <a:pt x="10738" y="6134"/>
                    <a:pt x="12514" y="5015"/>
                  </a:cubicBezTo>
                  <a:cubicBezTo>
                    <a:pt x="14291" y="3895"/>
                    <a:pt x="15285" y="3171"/>
                    <a:pt x="15996" y="2611"/>
                  </a:cubicBezTo>
                  <a:cubicBezTo>
                    <a:pt x="16707" y="2051"/>
                    <a:pt x="17133" y="1656"/>
                    <a:pt x="16991" y="1656"/>
                  </a:cubicBezTo>
                  <a:cubicBezTo>
                    <a:pt x="16849" y="1656"/>
                    <a:pt x="16138" y="2051"/>
                    <a:pt x="14717" y="3303"/>
                  </a:cubicBezTo>
                  <a:cubicBezTo>
                    <a:pt x="13296" y="4554"/>
                    <a:pt x="11164" y="6661"/>
                    <a:pt x="9317" y="8801"/>
                  </a:cubicBezTo>
                  <a:cubicBezTo>
                    <a:pt x="7470" y="10942"/>
                    <a:pt x="5907" y="13115"/>
                    <a:pt x="5125" y="14926"/>
                  </a:cubicBezTo>
                  <a:cubicBezTo>
                    <a:pt x="4343" y="16737"/>
                    <a:pt x="4343" y="18185"/>
                    <a:pt x="4770" y="19206"/>
                  </a:cubicBezTo>
                  <a:cubicBezTo>
                    <a:pt x="5196" y="20227"/>
                    <a:pt x="6049" y="20820"/>
                    <a:pt x="6830" y="21149"/>
                  </a:cubicBezTo>
                  <a:cubicBezTo>
                    <a:pt x="7612" y="21478"/>
                    <a:pt x="8322" y="21544"/>
                    <a:pt x="9317" y="20984"/>
                  </a:cubicBezTo>
                  <a:cubicBezTo>
                    <a:pt x="10312" y="20424"/>
                    <a:pt x="11591" y="19239"/>
                    <a:pt x="12372" y="18054"/>
                  </a:cubicBezTo>
                  <a:cubicBezTo>
                    <a:pt x="13154" y="16868"/>
                    <a:pt x="13438" y="15683"/>
                    <a:pt x="13438" y="14926"/>
                  </a:cubicBezTo>
                  <a:cubicBezTo>
                    <a:pt x="13438" y="14168"/>
                    <a:pt x="13154" y="13839"/>
                    <a:pt x="13012" y="13510"/>
                  </a:cubicBezTo>
                  <a:cubicBezTo>
                    <a:pt x="12870" y="13181"/>
                    <a:pt x="12870" y="12851"/>
                    <a:pt x="14291" y="12555"/>
                  </a:cubicBezTo>
                  <a:cubicBezTo>
                    <a:pt x="15712" y="12259"/>
                    <a:pt x="18554" y="11995"/>
                    <a:pt x="21396" y="117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8176135" y="4592806"/>
              <a:ext cx="143218" cy="405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331" fill="norm" stroke="1" extrusionOk="0">
                  <a:moveTo>
                    <a:pt x="4482" y="8800"/>
                  </a:moveTo>
                  <a:cubicBezTo>
                    <a:pt x="2939" y="10025"/>
                    <a:pt x="1396" y="11250"/>
                    <a:pt x="624" y="14033"/>
                  </a:cubicBezTo>
                  <a:cubicBezTo>
                    <a:pt x="-147" y="16817"/>
                    <a:pt x="-147" y="21159"/>
                    <a:pt x="316" y="21326"/>
                  </a:cubicBezTo>
                  <a:cubicBezTo>
                    <a:pt x="779" y="21493"/>
                    <a:pt x="1704" y="17485"/>
                    <a:pt x="3402" y="13532"/>
                  </a:cubicBezTo>
                  <a:cubicBezTo>
                    <a:pt x="5099" y="9580"/>
                    <a:pt x="7567" y="5683"/>
                    <a:pt x="9110" y="3456"/>
                  </a:cubicBezTo>
                  <a:cubicBezTo>
                    <a:pt x="10653" y="1229"/>
                    <a:pt x="11270" y="672"/>
                    <a:pt x="12350" y="338"/>
                  </a:cubicBezTo>
                  <a:cubicBezTo>
                    <a:pt x="13430" y="4"/>
                    <a:pt x="14973" y="-107"/>
                    <a:pt x="16362" y="116"/>
                  </a:cubicBezTo>
                  <a:cubicBezTo>
                    <a:pt x="17750" y="338"/>
                    <a:pt x="18984" y="895"/>
                    <a:pt x="19910" y="2175"/>
                  </a:cubicBezTo>
                  <a:cubicBezTo>
                    <a:pt x="20836" y="3456"/>
                    <a:pt x="21453" y="5460"/>
                    <a:pt x="20064" y="7074"/>
                  </a:cubicBezTo>
                  <a:cubicBezTo>
                    <a:pt x="18676" y="8689"/>
                    <a:pt x="15282" y="9914"/>
                    <a:pt x="11733" y="10526"/>
                  </a:cubicBezTo>
                  <a:cubicBezTo>
                    <a:pt x="8184" y="11138"/>
                    <a:pt x="4482" y="11138"/>
                    <a:pt x="779" y="111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8543427" y="4683909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8587877" y="4798209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8875328" y="4637647"/>
              <a:ext cx="122351" cy="196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155" fill="norm" stroke="1" extrusionOk="0">
                  <a:moveTo>
                    <a:pt x="18377" y="2923"/>
                  </a:moveTo>
                  <a:cubicBezTo>
                    <a:pt x="18377" y="1786"/>
                    <a:pt x="18377" y="649"/>
                    <a:pt x="17462" y="195"/>
                  </a:cubicBezTo>
                  <a:cubicBezTo>
                    <a:pt x="16547" y="-260"/>
                    <a:pt x="14716" y="-33"/>
                    <a:pt x="11604" y="2127"/>
                  </a:cubicBezTo>
                  <a:cubicBezTo>
                    <a:pt x="8492" y="4287"/>
                    <a:pt x="4099" y="8380"/>
                    <a:pt x="1903" y="11677"/>
                  </a:cubicBezTo>
                  <a:cubicBezTo>
                    <a:pt x="-294" y="14974"/>
                    <a:pt x="-294" y="17475"/>
                    <a:pt x="438" y="19066"/>
                  </a:cubicBezTo>
                  <a:cubicBezTo>
                    <a:pt x="1170" y="20658"/>
                    <a:pt x="2635" y="21340"/>
                    <a:pt x="6113" y="21113"/>
                  </a:cubicBezTo>
                  <a:cubicBezTo>
                    <a:pt x="9591" y="20885"/>
                    <a:pt x="15082" y="19748"/>
                    <a:pt x="18011" y="17247"/>
                  </a:cubicBezTo>
                  <a:cubicBezTo>
                    <a:pt x="20940" y="14746"/>
                    <a:pt x="21306" y="10881"/>
                    <a:pt x="21123" y="8380"/>
                  </a:cubicBezTo>
                  <a:cubicBezTo>
                    <a:pt x="20940" y="5879"/>
                    <a:pt x="20208" y="4742"/>
                    <a:pt x="18011" y="4742"/>
                  </a:cubicBezTo>
                  <a:cubicBezTo>
                    <a:pt x="15814" y="4742"/>
                    <a:pt x="12153" y="5879"/>
                    <a:pt x="8492" y="7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9095877" y="4753759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9186932" y="4626219"/>
              <a:ext cx="118496" cy="286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482" fill="norm" stroke="1" extrusionOk="0">
                  <a:moveTo>
                    <a:pt x="20848" y="1470"/>
                  </a:moveTo>
                  <a:cubicBezTo>
                    <a:pt x="19731" y="835"/>
                    <a:pt x="18614" y="200"/>
                    <a:pt x="15262" y="41"/>
                  </a:cubicBezTo>
                  <a:cubicBezTo>
                    <a:pt x="11910" y="-118"/>
                    <a:pt x="6324" y="200"/>
                    <a:pt x="3158" y="835"/>
                  </a:cubicBezTo>
                  <a:cubicBezTo>
                    <a:pt x="-7" y="1470"/>
                    <a:pt x="-752" y="2423"/>
                    <a:pt x="738" y="3694"/>
                  </a:cubicBezTo>
                  <a:cubicBezTo>
                    <a:pt x="2227" y="4964"/>
                    <a:pt x="5951" y="6553"/>
                    <a:pt x="10048" y="8697"/>
                  </a:cubicBezTo>
                  <a:cubicBezTo>
                    <a:pt x="14145" y="10841"/>
                    <a:pt x="18614" y="13541"/>
                    <a:pt x="19731" y="15606"/>
                  </a:cubicBezTo>
                  <a:cubicBezTo>
                    <a:pt x="20848" y="17670"/>
                    <a:pt x="18614" y="19100"/>
                    <a:pt x="15076" y="19973"/>
                  </a:cubicBezTo>
                  <a:cubicBezTo>
                    <a:pt x="11538" y="20847"/>
                    <a:pt x="6696" y="21164"/>
                    <a:pt x="1855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9165727" y="4607709"/>
              <a:ext cx="266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16560"/>
                    <a:pt x="3086" y="11520"/>
                    <a:pt x="6686" y="7920"/>
                  </a:cubicBezTo>
                  <a:cubicBezTo>
                    <a:pt x="10286" y="4320"/>
                    <a:pt x="15943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9527677" y="4937909"/>
              <a:ext cx="1016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9973285" y="4569609"/>
              <a:ext cx="583093" cy="436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6509" y="0"/>
                  </a:moveTo>
                  <a:cubicBezTo>
                    <a:pt x="6119" y="0"/>
                    <a:pt x="5729" y="0"/>
                    <a:pt x="5339" y="891"/>
                  </a:cubicBezTo>
                  <a:cubicBezTo>
                    <a:pt x="4950" y="1783"/>
                    <a:pt x="4560" y="3565"/>
                    <a:pt x="4170" y="6291"/>
                  </a:cubicBezTo>
                  <a:cubicBezTo>
                    <a:pt x="3780" y="9017"/>
                    <a:pt x="3390" y="12687"/>
                    <a:pt x="3156" y="15151"/>
                  </a:cubicBezTo>
                  <a:cubicBezTo>
                    <a:pt x="2922" y="17616"/>
                    <a:pt x="2844" y="18874"/>
                    <a:pt x="2922" y="19713"/>
                  </a:cubicBezTo>
                  <a:cubicBezTo>
                    <a:pt x="3000" y="20551"/>
                    <a:pt x="3234" y="20971"/>
                    <a:pt x="3429" y="20918"/>
                  </a:cubicBezTo>
                  <a:cubicBezTo>
                    <a:pt x="3624" y="20866"/>
                    <a:pt x="3780" y="20342"/>
                    <a:pt x="3624" y="19188"/>
                  </a:cubicBezTo>
                  <a:cubicBezTo>
                    <a:pt x="3468" y="18035"/>
                    <a:pt x="3000" y="16252"/>
                    <a:pt x="2571" y="15204"/>
                  </a:cubicBezTo>
                  <a:cubicBezTo>
                    <a:pt x="2142" y="14155"/>
                    <a:pt x="1752" y="13841"/>
                    <a:pt x="1285" y="13526"/>
                  </a:cubicBezTo>
                  <a:cubicBezTo>
                    <a:pt x="817" y="13212"/>
                    <a:pt x="271" y="12897"/>
                    <a:pt x="76" y="12478"/>
                  </a:cubicBezTo>
                  <a:cubicBezTo>
                    <a:pt x="-119" y="12058"/>
                    <a:pt x="37" y="11534"/>
                    <a:pt x="817" y="10433"/>
                  </a:cubicBezTo>
                  <a:cubicBezTo>
                    <a:pt x="1597" y="9332"/>
                    <a:pt x="3000" y="7654"/>
                    <a:pt x="4287" y="6082"/>
                  </a:cubicBezTo>
                  <a:cubicBezTo>
                    <a:pt x="5573" y="4509"/>
                    <a:pt x="6743" y="3041"/>
                    <a:pt x="7523" y="2150"/>
                  </a:cubicBezTo>
                  <a:cubicBezTo>
                    <a:pt x="8303" y="1258"/>
                    <a:pt x="8693" y="944"/>
                    <a:pt x="8887" y="1101"/>
                  </a:cubicBezTo>
                  <a:cubicBezTo>
                    <a:pt x="9082" y="1258"/>
                    <a:pt x="9082" y="1887"/>
                    <a:pt x="8849" y="3932"/>
                  </a:cubicBezTo>
                  <a:cubicBezTo>
                    <a:pt x="8615" y="5977"/>
                    <a:pt x="8147" y="9437"/>
                    <a:pt x="7796" y="12111"/>
                  </a:cubicBezTo>
                  <a:cubicBezTo>
                    <a:pt x="7445" y="14784"/>
                    <a:pt x="7211" y="16672"/>
                    <a:pt x="6977" y="17983"/>
                  </a:cubicBezTo>
                  <a:cubicBezTo>
                    <a:pt x="6743" y="19293"/>
                    <a:pt x="6509" y="20027"/>
                    <a:pt x="6392" y="20132"/>
                  </a:cubicBezTo>
                  <a:cubicBezTo>
                    <a:pt x="6275" y="20237"/>
                    <a:pt x="6275" y="19713"/>
                    <a:pt x="6470" y="18979"/>
                  </a:cubicBezTo>
                  <a:cubicBezTo>
                    <a:pt x="6665" y="18245"/>
                    <a:pt x="7055" y="17301"/>
                    <a:pt x="7445" y="16777"/>
                  </a:cubicBezTo>
                  <a:cubicBezTo>
                    <a:pt x="7835" y="16252"/>
                    <a:pt x="8225" y="16148"/>
                    <a:pt x="8887" y="16462"/>
                  </a:cubicBezTo>
                  <a:cubicBezTo>
                    <a:pt x="9550" y="16777"/>
                    <a:pt x="10486" y="17511"/>
                    <a:pt x="11110" y="18035"/>
                  </a:cubicBezTo>
                  <a:cubicBezTo>
                    <a:pt x="11734" y="18559"/>
                    <a:pt x="12046" y="18874"/>
                    <a:pt x="12397" y="18926"/>
                  </a:cubicBezTo>
                  <a:cubicBezTo>
                    <a:pt x="12747" y="18979"/>
                    <a:pt x="13137" y="18769"/>
                    <a:pt x="13371" y="18402"/>
                  </a:cubicBezTo>
                  <a:cubicBezTo>
                    <a:pt x="13605" y="18035"/>
                    <a:pt x="13683" y="17511"/>
                    <a:pt x="13917" y="17144"/>
                  </a:cubicBezTo>
                  <a:cubicBezTo>
                    <a:pt x="14151" y="16777"/>
                    <a:pt x="14541" y="16567"/>
                    <a:pt x="14853" y="16252"/>
                  </a:cubicBezTo>
                  <a:cubicBezTo>
                    <a:pt x="15165" y="15938"/>
                    <a:pt x="15399" y="15518"/>
                    <a:pt x="15516" y="14889"/>
                  </a:cubicBezTo>
                  <a:cubicBezTo>
                    <a:pt x="15633" y="14260"/>
                    <a:pt x="15633" y="13421"/>
                    <a:pt x="15438" y="12950"/>
                  </a:cubicBezTo>
                  <a:cubicBezTo>
                    <a:pt x="15243" y="12478"/>
                    <a:pt x="14853" y="12373"/>
                    <a:pt x="14502" y="12530"/>
                  </a:cubicBezTo>
                  <a:cubicBezTo>
                    <a:pt x="14151" y="12687"/>
                    <a:pt x="13839" y="13107"/>
                    <a:pt x="13527" y="13946"/>
                  </a:cubicBezTo>
                  <a:cubicBezTo>
                    <a:pt x="13215" y="14784"/>
                    <a:pt x="12903" y="16043"/>
                    <a:pt x="12747" y="17091"/>
                  </a:cubicBezTo>
                  <a:cubicBezTo>
                    <a:pt x="12591" y="18140"/>
                    <a:pt x="12591" y="18979"/>
                    <a:pt x="12747" y="19660"/>
                  </a:cubicBezTo>
                  <a:cubicBezTo>
                    <a:pt x="12903" y="20342"/>
                    <a:pt x="13215" y="20866"/>
                    <a:pt x="13566" y="21181"/>
                  </a:cubicBezTo>
                  <a:cubicBezTo>
                    <a:pt x="13917" y="21495"/>
                    <a:pt x="14307" y="21600"/>
                    <a:pt x="14697" y="21600"/>
                  </a:cubicBezTo>
                  <a:cubicBezTo>
                    <a:pt x="15087" y="21600"/>
                    <a:pt x="15477" y="21495"/>
                    <a:pt x="15945" y="20709"/>
                  </a:cubicBezTo>
                  <a:cubicBezTo>
                    <a:pt x="16412" y="19922"/>
                    <a:pt x="16958" y="18454"/>
                    <a:pt x="17348" y="17406"/>
                  </a:cubicBezTo>
                  <a:cubicBezTo>
                    <a:pt x="17738" y="16357"/>
                    <a:pt x="17972" y="15728"/>
                    <a:pt x="18089" y="15151"/>
                  </a:cubicBezTo>
                  <a:cubicBezTo>
                    <a:pt x="18206" y="14575"/>
                    <a:pt x="18206" y="14050"/>
                    <a:pt x="18167" y="14050"/>
                  </a:cubicBezTo>
                  <a:cubicBezTo>
                    <a:pt x="18128" y="14050"/>
                    <a:pt x="18050" y="14575"/>
                    <a:pt x="17972" y="15099"/>
                  </a:cubicBezTo>
                  <a:cubicBezTo>
                    <a:pt x="17894" y="15623"/>
                    <a:pt x="17816" y="16148"/>
                    <a:pt x="17777" y="16882"/>
                  </a:cubicBezTo>
                  <a:cubicBezTo>
                    <a:pt x="17738" y="17616"/>
                    <a:pt x="17738" y="18559"/>
                    <a:pt x="17855" y="18717"/>
                  </a:cubicBezTo>
                  <a:cubicBezTo>
                    <a:pt x="17972" y="18874"/>
                    <a:pt x="18206" y="18245"/>
                    <a:pt x="18479" y="17301"/>
                  </a:cubicBezTo>
                  <a:cubicBezTo>
                    <a:pt x="18752" y="16357"/>
                    <a:pt x="19064" y="15099"/>
                    <a:pt x="19493" y="14103"/>
                  </a:cubicBezTo>
                  <a:cubicBezTo>
                    <a:pt x="19921" y="13107"/>
                    <a:pt x="20467" y="12373"/>
                    <a:pt x="20779" y="12268"/>
                  </a:cubicBezTo>
                  <a:cubicBezTo>
                    <a:pt x="21091" y="12163"/>
                    <a:pt x="21169" y="12687"/>
                    <a:pt x="21247" y="14050"/>
                  </a:cubicBezTo>
                  <a:cubicBezTo>
                    <a:pt x="21325" y="15414"/>
                    <a:pt x="21403" y="17616"/>
                    <a:pt x="21481" y="198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6998125" y="5331609"/>
              <a:ext cx="40353" cy="303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9" h="21381" fill="norm" stroke="1" extrusionOk="0">
                  <a:moveTo>
                    <a:pt x="20589" y="0"/>
                  </a:moveTo>
                  <a:cubicBezTo>
                    <a:pt x="18429" y="3873"/>
                    <a:pt x="16269" y="7746"/>
                    <a:pt x="13029" y="10800"/>
                  </a:cubicBezTo>
                  <a:cubicBezTo>
                    <a:pt x="9789" y="13854"/>
                    <a:pt x="5469" y="16088"/>
                    <a:pt x="2769" y="17801"/>
                  </a:cubicBezTo>
                  <a:cubicBezTo>
                    <a:pt x="69" y="19514"/>
                    <a:pt x="-1011" y="20706"/>
                    <a:pt x="1149" y="21153"/>
                  </a:cubicBezTo>
                  <a:cubicBezTo>
                    <a:pt x="3309" y="21600"/>
                    <a:pt x="8709" y="21302"/>
                    <a:pt x="14109" y="210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7133727" y="5337959"/>
              <a:ext cx="508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4896"/>
                    <a:pt x="9000" y="9792"/>
                    <a:pt x="5400" y="13392"/>
                  </a:cubicBezTo>
                  <a:cubicBezTo>
                    <a:pt x="1800" y="16992"/>
                    <a:pt x="900" y="1929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6893423" y="5452259"/>
              <a:ext cx="399055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fill="norm" stroke="1" extrusionOk="0">
                  <a:moveTo>
                    <a:pt x="1317" y="21600"/>
                  </a:moveTo>
                  <a:cubicBezTo>
                    <a:pt x="632" y="14400"/>
                    <a:pt x="-54" y="7200"/>
                    <a:pt x="3" y="4800"/>
                  </a:cubicBezTo>
                  <a:cubicBezTo>
                    <a:pt x="60" y="2400"/>
                    <a:pt x="860" y="4800"/>
                    <a:pt x="2975" y="7200"/>
                  </a:cubicBezTo>
                  <a:cubicBezTo>
                    <a:pt x="5089" y="9600"/>
                    <a:pt x="8517" y="12000"/>
                    <a:pt x="11832" y="10800"/>
                  </a:cubicBezTo>
                  <a:cubicBezTo>
                    <a:pt x="15146" y="9600"/>
                    <a:pt x="18346" y="4800"/>
                    <a:pt x="2154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6924177" y="5566559"/>
              <a:ext cx="2921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5165" y="8640"/>
                    <a:pt x="10330" y="17280"/>
                    <a:pt x="13930" y="19440"/>
                  </a:cubicBezTo>
                  <a:cubicBezTo>
                    <a:pt x="17530" y="21600"/>
                    <a:pt x="19565" y="17280"/>
                    <a:pt x="21600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7420088" y="5306209"/>
              <a:ext cx="261857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fill="norm" stroke="1" extrusionOk="0">
                  <a:moveTo>
                    <a:pt x="3085" y="0"/>
                  </a:moveTo>
                  <a:cubicBezTo>
                    <a:pt x="2737" y="4131"/>
                    <a:pt x="2389" y="8262"/>
                    <a:pt x="2127" y="11390"/>
                  </a:cubicBezTo>
                  <a:cubicBezTo>
                    <a:pt x="1866" y="14518"/>
                    <a:pt x="1692" y="16643"/>
                    <a:pt x="1431" y="18177"/>
                  </a:cubicBezTo>
                  <a:cubicBezTo>
                    <a:pt x="1169" y="19711"/>
                    <a:pt x="821" y="20656"/>
                    <a:pt x="560" y="20833"/>
                  </a:cubicBezTo>
                  <a:cubicBezTo>
                    <a:pt x="298" y="21010"/>
                    <a:pt x="124" y="20420"/>
                    <a:pt x="37" y="19416"/>
                  </a:cubicBezTo>
                  <a:cubicBezTo>
                    <a:pt x="-50" y="18413"/>
                    <a:pt x="-50" y="16997"/>
                    <a:pt x="821" y="15757"/>
                  </a:cubicBezTo>
                  <a:cubicBezTo>
                    <a:pt x="1692" y="14518"/>
                    <a:pt x="3434" y="13456"/>
                    <a:pt x="6656" y="11213"/>
                  </a:cubicBezTo>
                  <a:cubicBezTo>
                    <a:pt x="9879" y="8970"/>
                    <a:pt x="14582" y="5548"/>
                    <a:pt x="17195" y="3600"/>
                  </a:cubicBezTo>
                  <a:cubicBezTo>
                    <a:pt x="19808" y="1652"/>
                    <a:pt x="20331" y="1180"/>
                    <a:pt x="20766" y="1239"/>
                  </a:cubicBezTo>
                  <a:cubicBezTo>
                    <a:pt x="21202" y="1298"/>
                    <a:pt x="21550" y="1889"/>
                    <a:pt x="21550" y="4013"/>
                  </a:cubicBezTo>
                  <a:cubicBezTo>
                    <a:pt x="21550" y="6138"/>
                    <a:pt x="21202" y="9797"/>
                    <a:pt x="20853" y="12984"/>
                  </a:cubicBezTo>
                  <a:cubicBezTo>
                    <a:pt x="20505" y="16170"/>
                    <a:pt x="20156" y="18885"/>
                    <a:pt x="1980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7887545" y="5484009"/>
              <a:ext cx="376483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1552" y="21600"/>
                  </a:moveTo>
                  <a:cubicBezTo>
                    <a:pt x="949" y="20769"/>
                    <a:pt x="346" y="19938"/>
                    <a:pt x="104" y="18554"/>
                  </a:cubicBezTo>
                  <a:cubicBezTo>
                    <a:pt x="-137" y="17169"/>
                    <a:pt x="-16" y="15231"/>
                    <a:pt x="1070" y="12877"/>
                  </a:cubicBezTo>
                  <a:cubicBezTo>
                    <a:pt x="2156" y="10523"/>
                    <a:pt x="4207" y="7754"/>
                    <a:pt x="6138" y="7754"/>
                  </a:cubicBezTo>
                  <a:cubicBezTo>
                    <a:pt x="8069" y="7754"/>
                    <a:pt x="9879" y="10523"/>
                    <a:pt x="11146" y="13292"/>
                  </a:cubicBezTo>
                  <a:cubicBezTo>
                    <a:pt x="12413" y="16062"/>
                    <a:pt x="13137" y="18831"/>
                    <a:pt x="13800" y="20215"/>
                  </a:cubicBezTo>
                  <a:cubicBezTo>
                    <a:pt x="14464" y="21600"/>
                    <a:pt x="15067" y="21600"/>
                    <a:pt x="16093" y="19523"/>
                  </a:cubicBezTo>
                  <a:cubicBezTo>
                    <a:pt x="17119" y="17446"/>
                    <a:pt x="18567" y="13292"/>
                    <a:pt x="19532" y="9692"/>
                  </a:cubicBezTo>
                  <a:cubicBezTo>
                    <a:pt x="20498" y="6092"/>
                    <a:pt x="20980" y="3046"/>
                    <a:pt x="2146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8600577" y="5313504"/>
              <a:ext cx="154834" cy="379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93" fill="norm" stroke="1" extrusionOk="0">
                  <a:moveTo>
                    <a:pt x="1751" y="8946"/>
                  </a:moveTo>
                  <a:cubicBezTo>
                    <a:pt x="1459" y="12426"/>
                    <a:pt x="1168" y="15906"/>
                    <a:pt x="876" y="16926"/>
                  </a:cubicBezTo>
                  <a:cubicBezTo>
                    <a:pt x="584" y="17946"/>
                    <a:pt x="292" y="16506"/>
                    <a:pt x="292" y="13926"/>
                  </a:cubicBezTo>
                  <a:cubicBezTo>
                    <a:pt x="292" y="11346"/>
                    <a:pt x="584" y="7626"/>
                    <a:pt x="1022" y="5286"/>
                  </a:cubicBezTo>
                  <a:cubicBezTo>
                    <a:pt x="1459" y="2946"/>
                    <a:pt x="2043" y="1986"/>
                    <a:pt x="2919" y="1266"/>
                  </a:cubicBezTo>
                  <a:cubicBezTo>
                    <a:pt x="3795" y="546"/>
                    <a:pt x="4962" y="66"/>
                    <a:pt x="7735" y="6"/>
                  </a:cubicBezTo>
                  <a:cubicBezTo>
                    <a:pt x="10508" y="-54"/>
                    <a:pt x="14886" y="306"/>
                    <a:pt x="17659" y="1086"/>
                  </a:cubicBezTo>
                  <a:cubicBezTo>
                    <a:pt x="20432" y="1866"/>
                    <a:pt x="21600" y="3066"/>
                    <a:pt x="21308" y="4626"/>
                  </a:cubicBezTo>
                  <a:cubicBezTo>
                    <a:pt x="21016" y="6186"/>
                    <a:pt x="19265" y="8106"/>
                    <a:pt x="17368" y="9486"/>
                  </a:cubicBezTo>
                  <a:cubicBezTo>
                    <a:pt x="15470" y="10866"/>
                    <a:pt x="13427" y="11706"/>
                    <a:pt x="11968" y="12366"/>
                  </a:cubicBezTo>
                  <a:cubicBezTo>
                    <a:pt x="10508" y="13026"/>
                    <a:pt x="9632" y="13506"/>
                    <a:pt x="9924" y="13866"/>
                  </a:cubicBezTo>
                  <a:cubicBezTo>
                    <a:pt x="10216" y="14226"/>
                    <a:pt x="11676" y="14466"/>
                    <a:pt x="13427" y="15066"/>
                  </a:cubicBezTo>
                  <a:cubicBezTo>
                    <a:pt x="15178" y="15666"/>
                    <a:pt x="17222" y="16626"/>
                    <a:pt x="18243" y="17406"/>
                  </a:cubicBezTo>
                  <a:cubicBezTo>
                    <a:pt x="19265" y="18186"/>
                    <a:pt x="19265" y="18786"/>
                    <a:pt x="18681" y="19326"/>
                  </a:cubicBezTo>
                  <a:cubicBezTo>
                    <a:pt x="18097" y="19866"/>
                    <a:pt x="16930" y="20346"/>
                    <a:pt x="14595" y="20766"/>
                  </a:cubicBezTo>
                  <a:cubicBezTo>
                    <a:pt x="12259" y="21186"/>
                    <a:pt x="8757" y="21546"/>
                    <a:pt x="6130" y="21486"/>
                  </a:cubicBezTo>
                  <a:cubicBezTo>
                    <a:pt x="3503" y="21426"/>
                    <a:pt x="1751" y="20946"/>
                    <a:pt x="0" y="20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8854577" y="5579259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8860927" y="5448771"/>
              <a:ext cx="38101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1200" y="11577"/>
                    <a:pt x="2400" y="3177"/>
                    <a:pt x="6000" y="777"/>
                  </a:cubicBezTo>
                  <a:cubicBezTo>
                    <a:pt x="9600" y="-1623"/>
                    <a:pt x="15600" y="1977"/>
                    <a:pt x="21600" y="5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8941748" y="5498978"/>
              <a:ext cx="146785" cy="188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343" fill="norm" stroke="1" extrusionOk="0">
                  <a:moveTo>
                    <a:pt x="6545" y="4783"/>
                  </a:moveTo>
                  <a:cubicBezTo>
                    <a:pt x="5045" y="9103"/>
                    <a:pt x="3545" y="13423"/>
                    <a:pt x="2495" y="16183"/>
                  </a:cubicBezTo>
                  <a:cubicBezTo>
                    <a:pt x="1445" y="18943"/>
                    <a:pt x="845" y="20143"/>
                    <a:pt x="395" y="20143"/>
                  </a:cubicBezTo>
                  <a:cubicBezTo>
                    <a:pt x="-55" y="20143"/>
                    <a:pt x="-355" y="18943"/>
                    <a:pt x="845" y="15943"/>
                  </a:cubicBezTo>
                  <a:cubicBezTo>
                    <a:pt x="2045" y="12943"/>
                    <a:pt x="4745" y="8143"/>
                    <a:pt x="6545" y="5143"/>
                  </a:cubicBezTo>
                  <a:cubicBezTo>
                    <a:pt x="8345" y="2143"/>
                    <a:pt x="9245" y="943"/>
                    <a:pt x="10445" y="343"/>
                  </a:cubicBezTo>
                  <a:cubicBezTo>
                    <a:pt x="11645" y="-257"/>
                    <a:pt x="13145" y="-257"/>
                    <a:pt x="15095" y="1903"/>
                  </a:cubicBezTo>
                  <a:cubicBezTo>
                    <a:pt x="17045" y="4063"/>
                    <a:pt x="19445" y="8383"/>
                    <a:pt x="20345" y="11983"/>
                  </a:cubicBezTo>
                  <a:cubicBezTo>
                    <a:pt x="21245" y="15583"/>
                    <a:pt x="20645" y="18463"/>
                    <a:pt x="20045" y="21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9244004" y="5377794"/>
              <a:ext cx="182074" cy="372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379" fill="norm" stroke="1" extrusionOk="0">
                  <a:moveTo>
                    <a:pt x="21114" y="2449"/>
                  </a:moveTo>
                  <a:cubicBezTo>
                    <a:pt x="20132" y="1721"/>
                    <a:pt x="19150" y="992"/>
                    <a:pt x="17678" y="507"/>
                  </a:cubicBezTo>
                  <a:cubicBezTo>
                    <a:pt x="16205" y="22"/>
                    <a:pt x="14241" y="-221"/>
                    <a:pt x="12278" y="264"/>
                  </a:cubicBezTo>
                  <a:cubicBezTo>
                    <a:pt x="10314" y="750"/>
                    <a:pt x="8350" y="1963"/>
                    <a:pt x="6141" y="4208"/>
                  </a:cubicBezTo>
                  <a:cubicBezTo>
                    <a:pt x="3932" y="6453"/>
                    <a:pt x="1478" y="9730"/>
                    <a:pt x="496" y="12521"/>
                  </a:cubicBezTo>
                  <a:cubicBezTo>
                    <a:pt x="-486" y="15312"/>
                    <a:pt x="5" y="17617"/>
                    <a:pt x="1846" y="19013"/>
                  </a:cubicBezTo>
                  <a:cubicBezTo>
                    <a:pt x="3687" y="20408"/>
                    <a:pt x="6878" y="20894"/>
                    <a:pt x="10069" y="21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9439140" y="5503059"/>
              <a:ext cx="1868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600" fill="norm" stroke="1" extrusionOk="0">
                  <a:moveTo>
                    <a:pt x="21188" y="0"/>
                  </a:moveTo>
                  <a:cubicBezTo>
                    <a:pt x="16388" y="5116"/>
                    <a:pt x="11588" y="10232"/>
                    <a:pt x="7988" y="13263"/>
                  </a:cubicBezTo>
                  <a:cubicBezTo>
                    <a:pt x="4388" y="16295"/>
                    <a:pt x="1988" y="17242"/>
                    <a:pt x="788" y="18189"/>
                  </a:cubicBezTo>
                  <a:cubicBezTo>
                    <a:pt x="-412" y="19137"/>
                    <a:pt x="-412" y="20084"/>
                    <a:pt x="1988" y="20653"/>
                  </a:cubicBezTo>
                  <a:cubicBezTo>
                    <a:pt x="4388" y="21221"/>
                    <a:pt x="9188" y="21411"/>
                    <a:pt x="1398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9536370" y="5547509"/>
              <a:ext cx="93008" cy="180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4" h="21198" fill="norm" stroke="1" extrusionOk="0">
                  <a:moveTo>
                    <a:pt x="18793" y="1490"/>
                  </a:moveTo>
                  <a:cubicBezTo>
                    <a:pt x="16955" y="745"/>
                    <a:pt x="15117" y="0"/>
                    <a:pt x="13048" y="0"/>
                  </a:cubicBezTo>
                  <a:cubicBezTo>
                    <a:pt x="10980" y="0"/>
                    <a:pt x="8682" y="745"/>
                    <a:pt x="6155" y="2731"/>
                  </a:cubicBezTo>
                  <a:cubicBezTo>
                    <a:pt x="3627" y="4717"/>
                    <a:pt x="870" y="7945"/>
                    <a:pt x="180" y="11297"/>
                  </a:cubicBezTo>
                  <a:cubicBezTo>
                    <a:pt x="-509" y="14648"/>
                    <a:pt x="870" y="18124"/>
                    <a:pt x="2708" y="19862"/>
                  </a:cubicBezTo>
                  <a:cubicBezTo>
                    <a:pt x="4546" y="21600"/>
                    <a:pt x="6844" y="21600"/>
                    <a:pt x="10291" y="20110"/>
                  </a:cubicBezTo>
                  <a:cubicBezTo>
                    <a:pt x="13738" y="18621"/>
                    <a:pt x="18334" y="15641"/>
                    <a:pt x="19712" y="12662"/>
                  </a:cubicBezTo>
                  <a:cubicBezTo>
                    <a:pt x="21091" y="9683"/>
                    <a:pt x="19253" y="6703"/>
                    <a:pt x="17414" y="37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9707848" y="5549643"/>
              <a:ext cx="118552" cy="19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5" h="20946" fill="norm" stroke="1" extrusionOk="0">
                  <a:moveTo>
                    <a:pt x="18261" y="2473"/>
                  </a:moveTo>
                  <a:cubicBezTo>
                    <a:pt x="17163" y="1573"/>
                    <a:pt x="16065" y="673"/>
                    <a:pt x="14600" y="223"/>
                  </a:cubicBezTo>
                  <a:cubicBezTo>
                    <a:pt x="13136" y="-227"/>
                    <a:pt x="11305" y="-227"/>
                    <a:pt x="8377" y="2473"/>
                  </a:cubicBezTo>
                  <a:cubicBezTo>
                    <a:pt x="5448" y="5173"/>
                    <a:pt x="1421" y="10573"/>
                    <a:pt x="322" y="14286"/>
                  </a:cubicBezTo>
                  <a:cubicBezTo>
                    <a:pt x="-776" y="17998"/>
                    <a:pt x="1055" y="20023"/>
                    <a:pt x="3983" y="20698"/>
                  </a:cubicBezTo>
                  <a:cubicBezTo>
                    <a:pt x="6912" y="21373"/>
                    <a:pt x="10939" y="20698"/>
                    <a:pt x="14234" y="18336"/>
                  </a:cubicBezTo>
                  <a:cubicBezTo>
                    <a:pt x="17529" y="15973"/>
                    <a:pt x="20092" y="11923"/>
                    <a:pt x="20458" y="8773"/>
                  </a:cubicBezTo>
                  <a:cubicBezTo>
                    <a:pt x="20824" y="5623"/>
                    <a:pt x="18993" y="3373"/>
                    <a:pt x="16980" y="2248"/>
                  </a:cubicBezTo>
                  <a:cubicBezTo>
                    <a:pt x="14966" y="1123"/>
                    <a:pt x="12770" y="1123"/>
                    <a:pt x="11122" y="1910"/>
                  </a:cubicBezTo>
                  <a:cubicBezTo>
                    <a:pt x="9475" y="2698"/>
                    <a:pt x="8377" y="4273"/>
                    <a:pt x="7278" y="58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9889627" y="5788809"/>
              <a:ext cx="825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10218895" y="5559727"/>
              <a:ext cx="132576" cy="252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126" fill="norm" stroke="1" extrusionOk="0">
                  <a:moveTo>
                    <a:pt x="19088" y="4289"/>
                  </a:moveTo>
                  <a:cubicBezTo>
                    <a:pt x="19088" y="3404"/>
                    <a:pt x="19088" y="2519"/>
                    <a:pt x="18590" y="1722"/>
                  </a:cubicBezTo>
                  <a:cubicBezTo>
                    <a:pt x="18091" y="925"/>
                    <a:pt x="17094" y="217"/>
                    <a:pt x="15765" y="40"/>
                  </a:cubicBezTo>
                  <a:cubicBezTo>
                    <a:pt x="14436" y="-137"/>
                    <a:pt x="12774" y="217"/>
                    <a:pt x="9950" y="2165"/>
                  </a:cubicBezTo>
                  <a:cubicBezTo>
                    <a:pt x="7125" y="4112"/>
                    <a:pt x="3137" y="7653"/>
                    <a:pt x="1310" y="11017"/>
                  </a:cubicBezTo>
                  <a:cubicBezTo>
                    <a:pt x="-518" y="14381"/>
                    <a:pt x="-186" y="17568"/>
                    <a:pt x="811" y="19338"/>
                  </a:cubicBezTo>
                  <a:cubicBezTo>
                    <a:pt x="1808" y="21109"/>
                    <a:pt x="3470" y="21463"/>
                    <a:pt x="6294" y="20843"/>
                  </a:cubicBezTo>
                  <a:cubicBezTo>
                    <a:pt x="9119" y="20224"/>
                    <a:pt x="13107" y="18630"/>
                    <a:pt x="15931" y="15443"/>
                  </a:cubicBezTo>
                  <a:cubicBezTo>
                    <a:pt x="18756" y="12256"/>
                    <a:pt x="20417" y="7476"/>
                    <a:pt x="20750" y="4643"/>
                  </a:cubicBezTo>
                  <a:cubicBezTo>
                    <a:pt x="21082" y="1811"/>
                    <a:pt x="20085" y="925"/>
                    <a:pt x="18756" y="571"/>
                  </a:cubicBezTo>
                  <a:cubicBezTo>
                    <a:pt x="17427" y="217"/>
                    <a:pt x="15765" y="394"/>
                    <a:pt x="14602" y="1456"/>
                  </a:cubicBezTo>
                  <a:cubicBezTo>
                    <a:pt x="13439" y="2519"/>
                    <a:pt x="12774" y="4466"/>
                    <a:pt x="12110" y="6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10416677" y="5712609"/>
              <a:ext cx="44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10543677" y="5550193"/>
              <a:ext cx="95251" cy="299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21600" y="2960"/>
                  </a:moveTo>
                  <a:cubicBezTo>
                    <a:pt x="18240" y="1910"/>
                    <a:pt x="14880" y="860"/>
                    <a:pt x="12000" y="335"/>
                  </a:cubicBezTo>
                  <a:cubicBezTo>
                    <a:pt x="9120" y="-190"/>
                    <a:pt x="6720" y="-190"/>
                    <a:pt x="4800" y="1010"/>
                  </a:cubicBezTo>
                  <a:cubicBezTo>
                    <a:pt x="2880" y="2210"/>
                    <a:pt x="1440" y="4610"/>
                    <a:pt x="3120" y="7160"/>
                  </a:cubicBezTo>
                  <a:cubicBezTo>
                    <a:pt x="4800" y="9710"/>
                    <a:pt x="9600" y="12410"/>
                    <a:pt x="12000" y="14660"/>
                  </a:cubicBezTo>
                  <a:cubicBezTo>
                    <a:pt x="14400" y="16910"/>
                    <a:pt x="14400" y="18710"/>
                    <a:pt x="12960" y="19835"/>
                  </a:cubicBezTo>
                  <a:cubicBezTo>
                    <a:pt x="11520" y="20960"/>
                    <a:pt x="8640" y="21410"/>
                    <a:pt x="6240" y="21185"/>
                  </a:cubicBezTo>
                  <a:cubicBezTo>
                    <a:pt x="3840" y="20960"/>
                    <a:pt x="1920" y="20060"/>
                    <a:pt x="0" y="19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10511927" y="5534809"/>
              <a:ext cx="285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5300"/>
                    <a:pt x="7680" y="9000"/>
                    <a:pt x="11280" y="5400"/>
                  </a:cubicBezTo>
                  <a:cubicBezTo>
                    <a:pt x="14880" y="1800"/>
                    <a:pt x="18240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10715127" y="5458609"/>
              <a:ext cx="20546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600" fill="norm" stroke="1" extrusionOk="0">
                  <a:moveTo>
                    <a:pt x="15055" y="0"/>
                  </a:moveTo>
                  <a:cubicBezTo>
                    <a:pt x="17236" y="1357"/>
                    <a:pt x="19418" y="2713"/>
                    <a:pt x="20509" y="4696"/>
                  </a:cubicBezTo>
                  <a:cubicBezTo>
                    <a:pt x="21600" y="6678"/>
                    <a:pt x="21600" y="9287"/>
                    <a:pt x="18655" y="11948"/>
                  </a:cubicBezTo>
                  <a:cubicBezTo>
                    <a:pt x="15709" y="14609"/>
                    <a:pt x="9818" y="17322"/>
                    <a:pt x="6218" y="18939"/>
                  </a:cubicBezTo>
                  <a:cubicBezTo>
                    <a:pt x="2618" y="20557"/>
                    <a:pt x="1309" y="2107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4425680" y="7391902"/>
              <a:ext cx="5273448" cy="257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535" fill="norm" stroke="1" extrusionOk="0">
                  <a:moveTo>
                    <a:pt x="90" y="21535"/>
                  </a:moveTo>
                  <a:cubicBezTo>
                    <a:pt x="38" y="20827"/>
                    <a:pt x="-14" y="20119"/>
                    <a:pt x="3" y="19587"/>
                  </a:cubicBezTo>
                  <a:cubicBezTo>
                    <a:pt x="21" y="19056"/>
                    <a:pt x="107" y="18702"/>
                    <a:pt x="268" y="18437"/>
                  </a:cubicBezTo>
                  <a:cubicBezTo>
                    <a:pt x="428" y="18171"/>
                    <a:pt x="662" y="17994"/>
                    <a:pt x="922" y="17551"/>
                  </a:cubicBezTo>
                  <a:cubicBezTo>
                    <a:pt x="1182" y="17109"/>
                    <a:pt x="1468" y="16401"/>
                    <a:pt x="1767" y="15692"/>
                  </a:cubicBezTo>
                  <a:cubicBezTo>
                    <a:pt x="2065" y="14984"/>
                    <a:pt x="2377" y="14276"/>
                    <a:pt x="2707" y="13833"/>
                  </a:cubicBezTo>
                  <a:cubicBezTo>
                    <a:pt x="3036" y="13391"/>
                    <a:pt x="3382" y="13214"/>
                    <a:pt x="3720" y="13037"/>
                  </a:cubicBezTo>
                  <a:cubicBezTo>
                    <a:pt x="4058" y="12860"/>
                    <a:pt x="4387" y="12683"/>
                    <a:pt x="4734" y="12417"/>
                  </a:cubicBezTo>
                  <a:cubicBezTo>
                    <a:pt x="5081" y="12151"/>
                    <a:pt x="5444" y="11797"/>
                    <a:pt x="5787" y="11443"/>
                  </a:cubicBezTo>
                  <a:cubicBezTo>
                    <a:pt x="6129" y="11089"/>
                    <a:pt x="6450" y="10735"/>
                    <a:pt x="6779" y="10204"/>
                  </a:cubicBezTo>
                  <a:cubicBezTo>
                    <a:pt x="7108" y="9673"/>
                    <a:pt x="7446" y="8965"/>
                    <a:pt x="7792" y="8345"/>
                  </a:cubicBezTo>
                  <a:cubicBezTo>
                    <a:pt x="8139" y="7725"/>
                    <a:pt x="8494" y="7194"/>
                    <a:pt x="8845" y="6574"/>
                  </a:cubicBezTo>
                  <a:cubicBezTo>
                    <a:pt x="9196" y="5955"/>
                    <a:pt x="9543" y="5246"/>
                    <a:pt x="9902" y="4715"/>
                  </a:cubicBezTo>
                  <a:cubicBezTo>
                    <a:pt x="10262" y="4184"/>
                    <a:pt x="10634" y="3830"/>
                    <a:pt x="10998" y="3565"/>
                  </a:cubicBezTo>
                  <a:cubicBezTo>
                    <a:pt x="11362" y="3299"/>
                    <a:pt x="11717" y="3122"/>
                    <a:pt x="12073" y="3033"/>
                  </a:cubicBezTo>
                  <a:cubicBezTo>
                    <a:pt x="12428" y="2945"/>
                    <a:pt x="12783" y="2945"/>
                    <a:pt x="13143" y="2945"/>
                  </a:cubicBezTo>
                  <a:cubicBezTo>
                    <a:pt x="13502" y="2945"/>
                    <a:pt x="13866" y="2945"/>
                    <a:pt x="14234" y="3033"/>
                  </a:cubicBezTo>
                  <a:cubicBezTo>
                    <a:pt x="14603" y="3122"/>
                    <a:pt x="14975" y="3299"/>
                    <a:pt x="15343" y="3476"/>
                  </a:cubicBezTo>
                  <a:cubicBezTo>
                    <a:pt x="15712" y="3653"/>
                    <a:pt x="16076" y="3830"/>
                    <a:pt x="16444" y="3830"/>
                  </a:cubicBezTo>
                  <a:cubicBezTo>
                    <a:pt x="16812" y="3830"/>
                    <a:pt x="17185" y="3653"/>
                    <a:pt x="17548" y="3299"/>
                  </a:cubicBezTo>
                  <a:cubicBezTo>
                    <a:pt x="17912" y="2945"/>
                    <a:pt x="18268" y="2414"/>
                    <a:pt x="18618" y="1971"/>
                  </a:cubicBezTo>
                  <a:cubicBezTo>
                    <a:pt x="18969" y="1528"/>
                    <a:pt x="19316" y="1174"/>
                    <a:pt x="19667" y="820"/>
                  </a:cubicBezTo>
                  <a:cubicBezTo>
                    <a:pt x="20018" y="466"/>
                    <a:pt x="20373" y="112"/>
                    <a:pt x="20694" y="24"/>
                  </a:cubicBezTo>
                  <a:cubicBezTo>
                    <a:pt x="21014" y="-65"/>
                    <a:pt x="21300" y="112"/>
                    <a:pt x="21586" y="2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4669927" y="7427109"/>
              <a:ext cx="254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1886"/>
                    <a:pt x="10800" y="3771"/>
                    <a:pt x="10800" y="6600"/>
                  </a:cubicBezTo>
                  <a:cubicBezTo>
                    <a:pt x="10800" y="9429"/>
                    <a:pt x="5400" y="13200"/>
                    <a:pt x="2700" y="15514"/>
                  </a:cubicBezTo>
                  <a:cubicBezTo>
                    <a:pt x="0" y="17829"/>
                    <a:pt x="0" y="18686"/>
                    <a:pt x="3600" y="19457"/>
                  </a:cubicBezTo>
                  <a:cubicBezTo>
                    <a:pt x="7200" y="20229"/>
                    <a:pt x="14400" y="209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4620306" y="7770955"/>
              <a:ext cx="119975" cy="135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008" fill="norm" stroke="1" extrusionOk="0">
                  <a:moveTo>
                    <a:pt x="14316" y="2799"/>
                  </a:moveTo>
                  <a:cubicBezTo>
                    <a:pt x="13199" y="1490"/>
                    <a:pt x="12082" y="181"/>
                    <a:pt x="10592" y="18"/>
                  </a:cubicBezTo>
                  <a:cubicBezTo>
                    <a:pt x="9102" y="-146"/>
                    <a:pt x="7240" y="836"/>
                    <a:pt x="5378" y="3454"/>
                  </a:cubicBezTo>
                  <a:cubicBezTo>
                    <a:pt x="3516" y="6072"/>
                    <a:pt x="1654" y="10327"/>
                    <a:pt x="723" y="13272"/>
                  </a:cubicBezTo>
                  <a:cubicBezTo>
                    <a:pt x="-208" y="16218"/>
                    <a:pt x="-208" y="17854"/>
                    <a:pt x="537" y="19163"/>
                  </a:cubicBezTo>
                  <a:cubicBezTo>
                    <a:pt x="1282" y="20472"/>
                    <a:pt x="2771" y="21454"/>
                    <a:pt x="6123" y="20799"/>
                  </a:cubicBezTo>
                  <a:cubicBezTo>
                    <a:pt x="9475" y="20145"/>
                    <a:pt x="14689" y="17854"/>
                    <a:pt x="17668" y="14745"/>
                  </a:cubicBezTo>
                  <a:cubicBezTo>
                    <a:pt x="20647" y="11636"/>
                    <a:pt x="21392" y="7709"/>
                    <a:pt x="21020" y="5254"/>
                  </a:cubicBezTo>
                  <a:cubicBezTo>
                    <a:pt x="20647" y="2799"/>
                    <a:pt x="19158" y="1818"/>
                    <a:pt x="15806" y="1818"/>
                  </a:cubicBezTo>
                  <a:cubicBezTo>
                    <a:pt x="12454" y="1818"/>
                    <a:pt x="7240" y="2799"/>
                    <a:pt x="2026" y="37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6841627" y="7325509"/>
              <a:ext cx="254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580"/>
                    <a:pt x="0" y="11160"/>
                    <a:pt x="3600" y="14760"/>
                  </a:cubicBezTo>
                  <a:cubicBezTo>
                    <a:pt x="7200" y="18360"/>
                    <a:pt x="14400" y="199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6828927" y="7662009"/>
              <a:ext cx="114301" cy="215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104" fill="norm" stroke="1" extrusionOk="0">
                  <a:moveTo>
                    <a:pt x="21207" y="628"/>
                  </a:moveTo>
                  <a:cubicBezTo>
                    <a:pt x="16494" y="212"/>
                    <a:pt x="11782" y="-203"/>
                    <a:pt x="7854" y="109"/>
                  </a:cubicBezTo>
                  <a:cubicBezTo>
                    <a:pt x="3927" y="420"/>
                    <a:pt x="785" y="1459"/>
                    <a:pt x="196" y="3120"/>
                  </a:cubicBezTo>
                  <a:cubicBezTo>
                    <a:pt x="-393" y="4782"/>
                    <a:pt x="1571" y="7066"/>
                    <a:pt x="4909" y="9351"/>
                  </a:cubicBezTo>
                  <a:cubicBezTo>
                    <a:pt x="8247" y="11635"/>
                    <a:pt x="12960" y="13920"/>
                    <a:pt x="15316" y="15789"/>
                  </a:cubicBezTo>
                  <a:cubicBezTo>
                    <a:pt x="17672" y="17659"/>
                    <a:pt x="17672" y="19112"/>
                    <a:pt x="16691" y="20047"/>
                  </a:cubicBezTo>
                  <a:cubicBezTo>
                    <a:pt x="15709" y="20982"/>
                    <a:pt x="13745" y="21397"/>
                    <a:pt x="10800" y="20878"/>
                  </a:cubicBezTo>
                  <a:cubicBezTo>
                    <a:pt x="7854" y="20359"/>
                    <a:pt x="3927" y="18905"/>
                    <a:pt x="0" y="17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6886077" y="7621328"/>
              <a:ext cx="203201" cy="47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250" y="11918"/>
                    <a:pt x="4500" y="3818"/>
                    <a:pt x="8100" y="1118"/>
                  </a:cubicBezTo>
                  <a:cubicBezTo>
                    <a:pt x="11700" y="-1582"/>
                    <a:pt x="1665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7040901" y="7668409"/>
              <a:ext cx="149977" cy="187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247" fill="norm" stroke="1" extrusionOk="0">
                  <a:moveTo>
                    <a:pt x="21256" y="0"/>
                  </a:moveTo>
                  <a:cubicBezTo>
                    <a:pt x="14656" y="2640"/>
                    <a:pt x="8056" y="5280"/>
                    <a:pt x="4306" y="7800"/>
                  </a:cubicBezTo>
                  <a:cubicBezTo>
                    <a:pt x="556" y="10320"/>
                    <a:pt x="-344" y="12720"/>
                    <a:pt x="106" y="15000"/>
                  </a:cubicBezTo>
                  <a:cubicBezTo>
                    <a:pt x="556" y="17280"/>
                    <a:pt x="2356" y="19440"/>
                    <a:pt x="4906" y="20520"/>
                  </a:cubicBezTo>
                  <a:cubicBezTo>
                    <a:pt x="7456" y="21600"/>
                    <a:pt x="10756" y="21600"/>
                    <a:pt x="13756" y="19680"/>
                  </a:cubicBezTo>
                  <a:cubicBezTo>
                    <a:pt x="16756" y="17760"/>
                    <a:pt x="19456" y="13920"/>
                    <a:pt x="19756" y="10800"/>
                  </a:cubicBezTo>
                  <a:cubicBezTo>
                    <a:pt x="20056" y="7680"/>
                    <a:pt x="17956" y="5280"/>
                    <a:pt x="14656" y="4200"/>
                  </a:cubicBezTo>
                  <a:cubicBezTo>
                    <a:pt x="11356" y="3120"/>
                    <a:pt x="6856" y="3360"/>
                    <a:pt x="2356" y="3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9540377" y="7230259"/>
              <a:ext cx="317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160"/>
                    <a:pt x="5760" y="8320"/>
                    <a:pt x="9360" y="11920"/>
                  </a:cubicBezTo>
                  <a:cubicBezTo>
                    <a:pt x="12960" y="15520"/>
                    <a:pt x="17280" y="185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9591177" y="7700159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9674521" y="7699168"/>
              <a:ext cx="89914" cy="107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0" h="20309" fill="norm" stroke="1" extrusionOk="0">
                  <a:moveTo>
                    <a:pt x="14220" y="2587"/>
                  </a:moveTo>
                  <a:cubicBezTo>
                    <a:pt x="11820" y="2187"/>
                    <a:pt x="9420" y="1787"/>
                    <a:pt x="7500" y="2387"/>
                  </a:cubicBezTo>
                  <a:cubicBezTo>
                    <a:pt x="5580" y="2987"/>
                    <a:pt x="4140" y="4587"/>
                    <a:pt x="2940" y="6387"/>
                  </a:cubicBezTo>
                  <a:cubicBezTo>
                    <a:pt x="1740" y="8187"/>
                    <a:pt x="780" y="10187"/>
                    <a:pt x="300" y="12387"/>
                  </a:cubicBezTo>
                  <a:cubicBezTo>
                    <a:pt x="-180" y="14587"/>
                    <a:pt x="-180" y="16987"/>
                    <a:pt x="1020" y="18587"/>
                  </a:cubicBezTo>
                  <a:cubicBezTo>
                    <a:pt x="2220" y="20187"/>
                    <a:pt x="4620" y="20987"/>
                    <a:pt x="8460" y="19587"/>
                  </a:cubicBezTo>
                  <a:cubicBezTo>
                    <a:pt x="12300" y="18187"/>
                    <a:pt x="17580" y="14587"/>
                    <a:pt x="19500" y="10987"/>
                  </a:cubicBezTo>
                  <a:cubicBezTo>
                    <a:pt x="21420" y="7387"/>
                    <a:pt x="19980" y="3787"/>
                    <a:pt x="17580" y="1787"/>
                  </a:cubicBezTo>
                  <a:cubicBezTo>
                    <a:pt x="15180" y="-213"/>
                    <a:pt x="11820" y="-613"/>
                    <a:pt x="9180" y="987"/>
                  </a:cubicBezTo>
                  <a:cubicBezTo>
                    <a:pt x="6540" y="2587"/>
                    <a:pt x="4620" y="6187"/>
                    <a:pt x="2700" y="97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9802970" y="7687459"/>
              <a:ext cx="107397" cy="137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5" h="21309" fill="norm" stroke="1" extrusionOk="0">
                  <a:moveTo>
                    <a:pt x="16376" y="8836"/>
                  </a:moveTo>
                  <a:cubicBezTo>
                    <a:pt x="16376" y="7200"/>
                    <a:pt x="16376" y="5564"/>
                    <a:pt x="15376" y="4745"/>
                  </a:cubicBezTo>
                  <a:cubicBezTo>
                    <a:pt x="14376" y="3927"/>
                    <a:pt x="12376" y="3927"/>
                    <a:pt x="9576" y="5400"/>
                  </a:cubicBezTo>
                  <a:cubicBezTo>
                    <a:pt x="6776" y="6873"/>
                    <a:pt x="3176" y="9818"/>
                    <a:pt x="1376" y="12109"/>
                  </a:cubicBezTo>
                  <a:cubicBezTo>
                    <a:pt x="-424" y="14400"/>
                    <a:pt x="-424" y="16036"/>
                    <a:pt x="1176" y="17836"/>
                  </a:cubicBezTo>
                  <a:cubicBezTo>
                    <a:pt x="2776" y="19636"/>
                    <a:pt x="5976" y="21600"/>
                    <a:pt x="9976" y="21273"/>
                  </a:cubicBezTo>
                  <a:cubicBezTo>
                    <a:pt x="13976" y="20945"/>
                    <a:pt x="18776" y="18327"/>
                    <a:pt x="19976" y="14564"/>
                  </a:cubicBezTo>
                  <a:cubicBezTo>
                    <a:pt x="21176" y="10800"/>
                    <a:pt x="18776" y="5891"/>
                    <a:pt x="16376" y="3273"/>
                  </a:cubicBezTo>
                  <a:cubicBezTo>
                    <a:pt x="13976" y="655"/>
                    <a:pt x="11576" y="327"/>
                    <a:pt x="917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4663577" y="6248125"/>
              <a:ext cx="4942417" cy="125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3" fill="norm" stroke="1" extrusionOk="0">
                  <a:moveTo>
                    <a:pt x="0" y="21310"/>
                  </a:moveTo>
                  <a:cubicBezTo>
                    <a:pt x="93" y="21455"/>
                    <a:pt x="185" y="21600"/>
                    <a:pt x="361" y="21582"/>
                  </a:cubicBezTo>
                  <a:cubicBezTo>
                    <a:pt x="537" y="21564"/>
                    <a:pt x="796" y="21382"/>
                    <a:pt x="1022" y="21183"/>
                  </a:cubicBezTo>
                  <a:cubicBezTo>
                    <a:pt x="1249" y="20983"/>
                    <a:pt x="1443" y="20765"/>
                    <a:pt x="1651" y="20529"/>
                  </a:cubicBezTo>
                  <a:cubicBezTo>
                    <a:pt x="1859" y="20293"/>
                    <a:pt x="2081" y="20039"/>
                    <a:pt x="2299" y="19803"/>
                  </a:cubicBezTo>
                  <a:cubicBezTo>
                    <a:pt x="2516" y="19567"/>
                    <a:pt x="2729" y="19349"/>
                    <a:pt x="2928" y="19131"/>
                  </a:cubicBezTo>
                  <a:cubicBezTo>
                    <a:pt x="3127" y="18914"/>
                    <a:pt x="3312" y="18696"/>
                    <a:pt x="3538" y="18387"/>
                  </a:cubicBezTo>
                  <a:cubicBezTo>
                    <a:pt x="3765" y="18079"/>
                    <a:pt x="4033" y="17679"/>
                    <a:pt x="4269" y="17262"/>
                  </a:cubicBezTo>
                  <a:cubicBezTo>
                    <a:pt x="4505" y="16844"/>
                    <a:pt x="4709" y="16409"/>
                    <a:pt x="4889" y="15955"/>
                  </a:cubicBezTo>
                  <a:cubicBezTo>
                    <a:pt x="5069" y="15501"/>
                    <a:pt x="5227" y="15029"/>
                    <a:pt x="5365" y="14412"/>
                  </a:cubicBezTo>
                  <a:cubicBezTo>
                    <a:pt x="5504" y="13795"/>
                    <a:pt x="5624" y="13033"/>
                    <a:pt x="5735" y="12234"/>
                  </a:cubicBezTo>
                  <a:cubicBezTo>
                    <a:pt x="5846" y="11435"/>
                    <a:pt x="5948" y="10600"/>
                    <a:pt x="6031" y="9911"/>
                  </a:cubicBezTo>
                  <a:cubicBezTo>
                    <a:pt x="6115" y="9221"/>
                    <a:pt x="6179" y="8676"/>
                    <a:pt x="6249" y="8132"/>
                  </a:cubicBezTo>
                  <a:cubicBezTo>
                    <a:pt x="6318" y="7587"/>
                    <a:pt x="6392" y="7043"/>
                    <a:pt x="6475" y="6389"/>
                  </a:cubicBezTo>
                  <a:cubicBezTo>
                    <a:pt x="6559" y="5736"/>
                    <a:pt x="6651" y="4973"/>
                    <a:pt x="6758" y="4211"/>
                  </a:cubicBezTo>
                  <a:cubicBezTo>
                    <a:pt x="6864" y="3449"/>
                    <a:pt x="6984" y="2686"/>
                    <a:pt x="7109" y="2142"/>
                  </a:cubicBezTo>
                  <a:cubicBezTo>
                    <a:pt x="7234" y="1597"/>
                    <a:pt x="7363" y="1271"/>
                    <a:pt x="7553" y="962"/>
                  </a:cubicBezTo>
                  <a:cubicBezTo>
                    <a:pt x="7743" y="653"/>
                    <a:pt x="7992" y="363"/>
                    <a:pt x="8187" y="200"/>
                  </a:cubicBezTo>
                  <a:cubicBezTo>
                    <a:pt x="8381" y="36"/>
                    <a:pt x="8520" y="0"/>
                    <a:pt x="8663" y="0"/>
                  </a:cubicBezTo>
                  <a:cubicBezTo>
                    <a:pt x="8807" y="0"/>
                    <a:pt x="8955" y="36"/>
                    <a:pt x="9130" y="182"/>
                  </a:cubicBezTo>
                  <a:cubicBezTo>
                    <a:pt x="9306" y="327"/>
                    <a:pt x="9510" y="581"/>
                    <a:pt x="9699" y="781"/>
                  </a:cubicBezTo>
                  <a:cubicBezTo>
                    <a:pt x="9889" y="980"/>
                    <a:pt x="10065" y="1125"/>
                    <a:pt x="10213" y="1398"/>
                  </a:cubicBezTo>
                  <a:cubicBezTo>
                    <a:pt x="10361" y="1670"/>
                    <a:pt x="10481" y="2069"/>
                    <a:pt x="10620" y="2541"/>
                  </a:cubicBezTo>
                  <a:cubicBezTo>
                    <a:pt x="10758" y="3013"/>
                    <a:pt x="10916" y="3558"/>
                    <a:pt x="11068" y="4157"/>
                  </a:cubicBezTo>
                  <a:cubicBezTo>
                    <a:pt x="11221" y="4756"/>
                    <a:pt x="11369" y="5409"/>
                    <a:pt x="11512" y="6008"/>
                  </a:cubicBezTo>
                  <a:cubicBezTo>
                    <a:pt x="11656" y="6607"/>
                    <a:pt x="11794" y="7152"/>
                    <a:pt x="11947" y="7769"/>
                  </a:cubicBezTo>
                  <a:cubicBezTo>
                    <a:pt x="12100" y="8386"/>
                    <a:pt x="12266" y="9076"/>
                    <a:pt x="12442" y="9711"/>
                  </a:cubicBezTo>
                  <a:cubicBezTo>
                    <a:pt x="12618" y="10346"/>
                    <a:pt x="12803" y="10927"/>
                    <a:pt x="13043" y="11526"/>
                  </a:cubicBezTo>
                  <a:cubicBezTo>
                    <a:pt x="13284" y="12125"/>
                    <a:pt x="13580" y="12742"/>
                    <a:pt x="13825" y="13178"/>
                  </a:cubicBezTo>
                  <a:cubicBezTo>
                    <a:pt x="14070" y="13613"/>
                    <a:pt x="14264" y="13868"/>
                    <a:pt x="14496" y="14140"/>
                  </a:cubicBezTo>
                  <a:cubicBezTo>
                    <a:pt x="14727" y="14412"/>
                    <a:pt x="14995" y="14703"/>
                    <a:pt x="15236" y="14975"/>
                  </a:cubicBezTo>
                  <a:cubicBezTo>
                    <a:pt x="15476" y="15247"/>
                    <a:pt x="15689" y="15501"/>
                    <a:pt x="15925" y="15737"/>
                  </a:cubicBezTo>
                  <a:cubicBezTo>
                    <a:pt x="16161" y="15973"/>
                    <a:pt x="16420" y="16191"/>
                    <a:pt x="16693" y="16427"/>
                  </a:cubicBezTo>
                  <a:cubicBezTo>
                    <a:pt x="16965" y="16663"/>
                    <a:pt x="17252" y="16917"/>
                    <a:pt x="17548" y="17117"/>
                  </a:cubicBezTo>
                  <a:cubicBezTo>
                    <a:pt x="17844" y="17316"/>
                    <a:pt x="18150" y="17462"/>
                    <a:pt x="18404" y="17661"/>
                  </a:cubicBezTo>
                  <a:cubicBezTo>
                    <a:pt x="18658" y="17861"/>
                    <a:pt x="18862" y="18115"/>
                    <a:pt x="19065" y="18296"/>
                  </a:cubicBezTo>
                  <a:cubicBezTo>
                    <a:pt x="19269" y="18478"/>
                    <a:pt x="19472" y="18587"/>
                    <a:pt x="19718" y="18732"/>
                  </a:cubicBezTo>
                  <a:cubicBezTo>
                    <a:pt x="19963" y="18877"/>
                    <a:pt x="20249" y="19059"/>
                    <a:pt x="20527" y="19204"/>
                  </a:cubicBezTo>
                  <a:cubicBezTo>
                    <a:pt x="20804" y="19349"/>
                    <a:pt x="21073" y="19458"/>
                    <a:pt x="21235" y="19531"/>
                  </a:cubicBezTo>
                  <a:cubicBezTo>
                    <a:pt x="21396" y="19603"/>
                    <a:pt x="21452" y="19640"/>
                    <a:pt x="21503" y="19694"/>
                  </a:cubicBezTo>
                  <a:cubicBezTo>
                    <a:pt x="21554" y="19749"/>
                    <a:pt x="21600" y="19821"/>
                    <a:pt x="21600" y="19948"/>
                  </a:cubicBezTo>
                  <a:cubicBezTo>
                    <a:pt x="21600" y="20075"/>
                    <a:pt x="21554" y="20257"/>
                    <a:pt x="21507" y="204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6035540" y="7447394"/>
              <a:ext cx="37738" cy="284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48" fill="norm" stroke="1" extrusionOk="0">
                  <a:moveTo>
                    <a:pt x="6994" y="1813"/>
                  </a:moveTo>
                  <a:cubicBezTo>
                    <a:pt x="8194" y="1019"/>
                    <a:pt x="9394" y="224"/>
                    <a:pt x="10594" y="224"/>
                  </a:cubicBezTo>
                  <a:cubicBezTo>
                    <a:pt x="11794" y="224"/>
                    <a:pt x="12994" y="1019"/>
                    <a:pt x="12994" y="3798"/>
                  </a:cubicBezTo>
                  <a:cubicBezTo>
                    <a:pt x="12994" y="6577"/>
                    <a:pt x="11794" y="11342"/>
                    <a:pt x="11194" y="14122"/>
                  </a:cubicBezTo>
                  <a:cubicBezTo>
                    <a:pt x="10594" y="16901"/>
                    <a:pt x="10594" y="17695"/>
                    <a:pt x="9994" y="17457"/>
                  </a:cubicBezTo>
                  <a:cubicBezTo>
                    <a:pt x="9394" y="17219"/>
                    <a:pt x="8194" y="15948"/>
                    <a:pt x="6994" y="13089"/>
                  </a:cubicBezTo>
                  <a:cubicBezTo>
                    <a:pt x="5794" y="10230"/>
                    <a:pt x="4594" y="5783"/>
                    <a:pt x="3394" y="3163"/>
                  </a:cubicBezTo>
                  <a:cubicBezTo>
                    <a:pt x="2194" y="542"/>
                    <a:pt x="994" y="-252"/>
                    <a:pt x="394" y="66"/>
                  </a:cubicBezTo>
                  <a:cubicBezTo>
                    <a:pt x="-206" y="383"/>
                    <a:pt x="-206" y="1813"/>
                    <a:pt x="994" y="3877"/>
                  </a:cubicBezTo>
                  <a:cubicBezTo>
                    <a:pt x="2194" y="5942"/>
                    <a:pt x="4594" y="8642"/>
                    <a:pt x="5794" y="10389"/>
                  </a:cubicBezTo>
                  <a:cubicBezTo>
                    <a:pt x="6994" y="12136"/>
                    <a:pt x="6994" y="12930"/>
                    <a:pt x="6994" y="12930"/>
                  </a:cubicBezTo>
                  <a:cubicBezTo>
                    <a:pt x="6994" y="12930"/>
                    <a:pt x="6994" y="12136"/>
                    <a:pt x="7594" y="11183"/>
                  </a:cubicBezTo>
                  <a:cubicBezTo>
                    <a:pt x="8194" y="10230"/>
                    <a:pt x="9394" y="9119"/>
                    <a:pt x="11794" y="7848"/>
                  </a:cubicBezTo>
                  <a:cubicBezTo>
                    <a:pt x="14194" y="6577"/>
                    <a:pt x="17794" y="5148"/>
                    <a:pt x="19594" y="4910"/>
                  </a:cubicBezTo>
                  <a:cubicBezTo>
                    <a:pt x="21394" y="4672"/>
                    <a:pt x="21394" y="5624"/>
                    <a:pt x="20194" y="8086"/>
                  </a:cubicBezTo>
                  <a:cubicBezTo>
                    <a:pt x="18994" y="10548"/>
                    <a:pt x="16594" y="14519"/>
                    <a:pt x="16594" y="16980"/>
                  </a:cubicBezTo>
                  <a:cubicBezTo>
                    <a:pt x="16594" y="19442"/>
                    <a:pt x="18994" y="20395"/>
                    <a:pt x="21394" y="21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6130427" y="7734828"/>
              <a:ext cx="100180" cy="192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406" fill="norm" stroke="1" extrusionOk="0">
                  <a:moveTo>
                    <a:pt x="0" y="4607"/>
                  </a:moveTo>
                  <a:cubicBezTo>
                    <a:pt x="0" y="3433"/>
                    <a:pt x="0" y="2259"/>
                    <a:pt x="1763" y="1437"/>
                  </a:cubicBezTo>
                  <a:cubicBezTo>
                    <a:pt x="3527" y="615"/>
                    <a:pt x="7053" y="146"/>
                    <a:pt x="10359" y="28"/>
                  </a:cubicBezTo>
                  <a:cubicBezTo>
                    <a:pt x="13665" y="-89"/>
                    <a:pt x="16751" y="146"/>
                    <a:pt x="18294" y="968"/>
                  </a:cubicBezTo>
                  <a:cubicBezTo>
                    <a:pt x="19837" y="1789"/>
                    <a:pt x="19837" y="3198"/>
                    <a:pt x="18955" y="4372"/>
                  </a:cubicBezTo>
                  <a:cubicBezTo>
                    <a:pt x="18073" y="5546"/>
                    <a:pt x="16310" y="6485"/>
                    <a:pt x="14547" y="7424"/>
                  </a:cubicBezTo>
                  <a:cubicBezTo>
                    <a:pt x="12784" y="8363"/>
                    <a:pt x="11020" y="9302"/>
                    <a:pt x="10800" y="10241"/>
                  </a:cubicBezTo>
                  <a:cubicBezTo>
                    <a:pt x="10580" y="11181"/>
                    <a:pt x="11902" y="12120"/>
                    <a:pt x="13665" y="12941"/>
                  </a:cubicBezTo>
                  <a:cubicBezTo>
                    <a:pt x="15429" y="13763"/>
                    <a:pt x="17633" y="14468"/>
                    <a:pt x="19176" y="15524"/>
                  </a:cubicBezTo>
                  <a:cubicBezTo>
                    <a:pt x="20718" y="16581"/>
                    <a:pt x="21600" y="17989"/>
                    <a:pt x="20057" y="19163"/>
                  </a:cubicBezTo>
                  <a:cubicBezTo>
                    <a:pt x="18514" y="20337"/>
                    <a:pt x="14547" y="21276"/>
                    <a:pt x="11682" y="21394"/>
                  </a:cubicBezTo>
                  <a:cubicBezTo>
                    <a:pt x="8816" y="21511"/>
                    <a:pt x="7053" y="20807"/>
                    <a:pt x="6171" y="19515"/>
                  </a:cubicBezTo>
                  <a:cubicBezTo>
                    <a:pt x="5290" y="18224"/>
                    <a:pt x="5290" y="16346"/>
                    <a:pt x="5290" y="14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6244727" y="7712809"/>
              <a:ext cx="132407" cy="229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102" fill="norm" stroke="1" extrusionOk="0">
                  <a:moveTo>
                    <a:pt x="20571" y="588"/>
                  </a:moveTo>
                  <a:cubicBezTo>
                    <a:pt x="17829" y="199"/>
                    <a:pt x="15086" y="-190"/>
                    <a:pt x="13714" y="102"/>
                  </a:cubicBezTo>
                  <a:cubicBezTo>
                    <a:pt x="12343" y="394"/>
                    <a:pt x="12343" y="1367"/>
                    <a:pt x="13543" y="3507"/>
                  </a:cubicBezTo>
                  <a:cubicBezTo>
                    <a:pt x="14743" y="5648"/>
                    <a:pt x="17143" y="8956"/>
                    <a:pt x="18857" y="11680"/>
                  </a:cubicBezTo>
                  <a:cubicBezTo>
                    <a:pt x="20571" y="14405"/>
                    <a:pt x="21600" y="16545"/>
                    <a:pt x="21429" y="18005"/>
                  </a:cubicBezTo>
                  <a:cubicBezTo>
                    <a:pt x="21257" y="19464"/>
                    <a:pt x="19886" y="20242"/>
                    <a:pt x="17143" y="20729"/>
                  </a:cubicBezTo>
                  <a:cubicBezTo>
                    <a:pt x="14400" y="21215"/>
                    <a:pt x="10286" y="21410"/>
                    <a:pt x="7200" y="20145"/>
                  </a:cubicBezTo>
                  <a:cubicBezTo>
                    <a:pt x="4114" y="18880"/>
                    <a:pt x="2057" y="16156"/>
                    <a:pt x="0" y="13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6295527" y="7674759"/>
              <a:ext cx="2413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120"/>
                    <a:pt x="7200" y="8640"/>
                    <a:pt x="10800" y="5040"/>
                  </a:cubicBezTo>
                  <a:cubicBezTo>
                    <a:pt x="14400" y="1440"/>
                    <a:pt x="18000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5840444" y="6492452"/>
              <a:ext cx="349386" cy="1144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583" fill="norm" stroke="1" extrusionOk="0">
                  <a:moveTo>
                    <a:pt x="15094" y="19667"/>
                  </a:moveTo>
                  <a:cubicBezTo>
                    <a:pt x="16005" y="18589"/>
                    <a:pt x="16916" y="17511"/>
                    <a:pt x="17501" y="16393"/>
                  </a:cubicBezTo>
                  <a:cubicBezTo>
                    <a:pt x="18087" y="15275"/>
                    <a:pt x="18347" y="14117"/>
                    <a:pt x="18542" y="12999"/>
                  </a:cubicBezTo>
                  <a:cubicBezTo>
                    <a:pt x="18737" y="11881"/>
                    <a:pt x="18867" y="10803"/>
                    <a:pt x="19128" y="9665"/>
                  </a:cubicBezTo>
                  <a:cubicBezTo>
                    <a:pt x="19388" y="8527"/>
                    <a:pt x="19778" y="7329"/>
                    <a:pt x="19843" y="6271"/>
                  </a:cubicBezTo>
                  <a:cubicBezTo>
                    <a:pt x="19908" y="5213"/>
                    <a:pt x="19648" y="4295"/>
                    <a:pt x="19258" y="3477"/>
                  </a:cubicBezTo>
                  <a:cubicBezTo>
                    <a:pt x="18867" y="2658"/>
                    <a:pt x="18347" y="1939"/>
                    <a:pt x="17566" y="1420"/>
                  </a:cubicBezTo>
                  <a:cubicBezTo>
                    <a:pt x="16786" y="901"/>
                    <a:pt x="15745" y="582"/>
                    <a:pt x="14964" y="362"/>
                  </a:cubicBezTo>
                  <a:cubicBezTo>
                    <a:pt x="14183" y="143"/>
                    <a:pt x="13663" y="23"/>
                    <a:pt x="12752" y="3"/>
                  </a:cubicBezTo>
                  <a:cubicBezTo>
                    <a:pt x="11841" y="-17"/>
                    <a:pt x="10540" y="63"/>
                    <a:pt x="9434" y="462"/>
                  </a:cubicBezTo>
                  <a:cubicBezTo>
                    <a:pt x="8328" y="861"/>
                    <a:pt x="7417" y="1580"/>
                    <a:pt x="6571" y="2399"/>
                  </a:cubicBezTo>
                  <a:cubicBezTo>
                    <a:pt x="5725" y="3217"/>
                    <a:pt x="4945" y="4135"/>
                    <a:pt x="4359" y="5273"/>
                  </a:cubicBezTo>
                  <a:cubicBezTo>
                    <a:pt x="3773" y="6411"/>
                    <a:pt x="3383" y="7769"/>
                    <a:pt x="3123" y="9086"/>
                  </a:cubicBezTo>
                  <a:cubicBezTo>
                    <a:pt x="2863" y="10404"/>
                    <a:pt x="2733" y="11681"/>
                    <a:pt x="2733" y="12819"/>
                  </a:cubicBezTo>
                  <a:cubicBezTo>
                    <a:pt x="2733" y="13957"/>
                    <a:pt x="2863" y="14955"/>
                    <a:pt x="3188" y="15814"/>
                  </a:cubicBezTo>
                  <a:cubicBezTo>
                    <a:pt x="3513" y="16672"/>
                    <a:pt x="4034" y="17391"/>
                    <a:pt x="4424" y="18050"/>
                  </a:cubicBezTo>
                  <a:cubicBezTo>
                    <a:pt x="4814" y="18708"/>
                    <a:pt x="5075" y="19307"/>
                    <a:pt x="5465" y="19786"/>
                  </a:cubicBezTo>
                  <a:cubicBezTo>
                    <a:pt x="5855" y="20265"/>
                    <a:pt x="6376" y="20625"/>
                    <a:pt x="6896" y="20864"/>
                  </a:cubicBezTo>
                  <a:cubicBezTo>
                    <a:pt x="7417" y="21104"/>
                    <a:pt x="7937" y="21224"/>
                    <a:pt x="8523" y="21284"/>
                  </a:cubicBezTo>
                  <a:cubicBezTo>
                    <a:pt x="9108" y="21343"/>
                    <a:pt x="9759" y="21343"/>
                    <a:pt x="10410" y="21323"/>
                  </a:cubicBezTo>
                  <a:cubicBezTo>
                    <a:pt x="11060" y="21304"/>
                    <a:pt x="11711" y="21264"/>
                    <a:pt x="12361" y="21044"/>
                  </a:cubicBezTo>
                  <a:cubicBezTo>
                    <a:pt x="13012" y="20824"/>
                    <a:pt x="13663" y="20425"/>
                    <a:pt x="14248" y="19866"/>
                  </a:cubicBezTo>
                  <a:cubicBezTo>
                    <a:pt x="14834" y="19307"/>
                    <a:pt x="15354" y="18589"/>
                    <a:pt x="15940" y="17730"/>
                  </a:cubicBezTo>
                  <a:cubicBezTo>
                    <a:pt x="16525" y="16872"/>
                    <a:pt x="17176" y="15874"/>
                    <a:pt x="17761" y="14816"/>
                  </a:cubicBezTo>
                  <a:cubicBezTo>
                    <a:pt x="18347" y="13757"/>
                    <a:pt x="18867" y="12640"/>
                    <a:pt x="19063" y="11442"/>
                  </a:cubicBezTo>
                  <a:cubicBezTo>
                    <a:pt x="19258" y="10244"/>
                    <a:pt x="19128" y="8966"/>
                    <a:pt x="18737" y="7809"/>
                  </a:cubicBezTo>
                  <a:cubicBezTo>
                    <a:pt x="18347" y="6651"/>
                    <a:pt x="17696" y="5613"/>
                    <a:pt x="16655" y="4714"/>
                  </a:cubicBezTo>
                  <a:cubicBezTo>
                    <a:pt x="15614" y="3816"/>
                    <a:pt x="14183" y="3057"/>
                    <a:pt x="12882" y="2578"/>
                  </a:cubicBezTo>
                  <a:cubicBezTo>
                    <a:pt x="11581" y="2099"/>
                    <a:pt x="10410" y="1899"/>
                    <a:pt x="9499" y="1800"/>
                  </a:cubicBezTo>
                  <a:cubicBezTo>
                    <a:pt x="8588" y="1700"/>
                    <a:pt x="7937" y="1700"/>
                    <a:pt x="7417" y="1800"/>
                  </a:cubicBezTo>
                  <a:cubicBezTo>
                    <a:pt x="6896" y="1899"/>
                    <a:pt x="6506" y="2099"/>
                    <a:pt x="5920" y="2678"/>
                  </a:cubicBezTo>
                  <a:cubicBezTo>
                    <a:pt x="5335" y="3257"/>
                    <a:pt x="4554" y="4215"/>
                    <a:pt x="4099" y="5433"/>
                  </a:cubicBezTo>
                  <a:cubicBezTo>
                    <a:pt x="3643" y="6651"/>
                    <a:pt x="3513" y="8128"/>
                    <a:pt x="3448" y="9565"/>
                  </a:cubicBezTo>
                  <a:cubicBezTo>
                    <a:pt x="3383" y="11003"/>
                    <a:pt x="3383" y="12400"/>
                    <a:pt x="3188" y="13418"/>
                  </a:cubicBezTo>
                  <a:cubicBezTo>
                    <a:pt x="2993" y="14436"/>
                    <a:pt x="2602" y="15075"/>
                    <a:pt x="2147" y="15894"/>
                  </a:cubicBezTo>
                  <a:cubicBezTo>
                    <a:pt x="1692" y="16712"/>
                    <a:pt x="1171" y="17710"/>
                    <a:pt x="846" y="18449"/>
                  </a:cubicBezTo>
                  <a:cubicBezTo>
                    <a:pt x="520" y="19187"/>
                    <a:pt x="390" y="19667"/>
                    <a:pt x="846" y="20106"/>
                  </a:cubicBezTo>
                  <a:cubicBezTo>
                    <a:pt x="1301" y="20545"/>
                    <a:pt x="2342" y="20944"/>
                    <a:pt x="3513" y="21204"/>
                  </a:cubicBezTo>
                  <a:cubicBezTo>
                    <a:pt x="4684" y="21463"/>
                    <a:pt x="5986" y="21583"/>
                    <a:pt x="7417" y="21583"/>
                  </a:cubicBezTo>
                  <a:cubicBezTo>
                    <a:pt x="8848" y="21583"/>
                    <a:pt x="10410" y="21463"/>
                    <a:pt x="11971" y="21004"/>
                  </a:cubicBezTo>
                  <a:cubicBezTo>
                    <a:pt x="13533" y="20545"/>
                    <a:pt x="15094" y="19746"/>
                    <a:pt x="16395" y="18808"/>
                  </a:cubicBezTo>
                  <a:cubicBezTo>
                    <a:pt x="17696" y="17870"/>
                    <a:pt x="18737" y="16792"/>
                    <a:pt x="19518" y="15674"/>
                  </a:cubicBezTo>
                  <a:cubicBezTo>
                    <a:pt x="20299" y="14556"/>
                    <a:pt x="20819" y="13398"/>
                    <a:pt x="21145" y="12180"/>
                  </a:cubicBezTo>
                  <a:cubicBezTo>
                    <a:pt x="21470" y="10963"/>
                    <a:pt x="21600" y="9685"/>
                    <a:pt x="21340" y="8547"/>
                  </a:cubicBezTo>
                  <a:cubicBezTo>
                    <a:pt x="21080" y="7409"/>
                    <a:pt x="20429" y="6411"/>
                    <a:pt x="19713" y="5513"/>
                  </a:cubicBezTo>
                  <a:cubicBezTo>
                    <a:pt x="18998" y="4614"/>
                    <a:pt x="18217" y="3816"/>
                    <a:pt x="17176" y="3157"/>
                  </a:cubicBezTo>
                  <a:cubicBezTo>
                    <a:pt x="16135" y="2498"/>
                    <a:pt x="14834" y="1979"/>
                    <a:pt x="13533" y="1580"/>
                  </a:cubicBezTo>
                  <a:cubicBezTo>
                    <a:pt x="12231" y="1181"/>
                    <a:pt x="10930" y="901"/>
                    <a:pt x="9759" y="762"/>
                  </a:cubicBezTo>
                  <a:cubicBezTo>
                    <a:pt x="8588" y="622"/>
                    <a:pt x="7547" y="622"/>
                    <a:pt x="6571" y="762"/>
                  </a:cubicBezTo>
                  <a:cubicBezTo>
                    <a:pt x="5595" y="901"/>
                    <a:pt x="4684" y="1181"/>
                    <a:pt x="3643" y="1840"/>
                  </a:cubicBezTo>
                  <a:cubicBezTo>
                    <a:pt x="2602" y="2498"/>
                    <a:pt x="1431" y="3536"/>
                    <a:pt x="781" y="4734"/>
                  </a:cubicBezTo>
                  <a:cubicBezTo>
                    <a:pt x="130" y="5932"/>
                    <a:pt x="0" y="7289"/>
                    <a:pt x="0" y="8747"/>
                  </a:cubicBezTo>
                  <a:cubicBezTo>
                    <a:pt x="0" y="10204"/>
                    <a:pt x="130" y="11761"/>
                    <a:pt x="651" y="13218"/>
                  </a:cubicBezTo>
                  <a:cubicBezTo>
                    <a:pt x="1171" y="14676"/>
                    <a:pt x="2082" y="16033"/>
                    <a:pt x="2667" y="17151"/>
                  </a:cubicBezTo>
                  <a:cubicBezTo>
                    <a:pt x="3253" y="18269"/>
                    <a:pt x="3513" y="19148"/>
                    <a:pt x="3839" y="19706"/>
                  </a:cubicBezTo>
                  <a:cubicBezTo>
                    <a:pt x="4164" y="20265"/>
                    <a:pt x="4554" y="20505"/>
                    <a:pt x="5400" y="20645"/>
                  </a:cubicBezTo>
                  <a:cubicBezTo>
                    <a:pt x="6246" y="20784"/>
                    <a:pt x="7547" y="20824"/>
                    <a:pt x="9434" y="20705"/>
                  </a:cubicBezTo>
                  <a:cubicBezTo>
                    <a:pt x="11320" y="20585"/>
                    <a:pt x="13793" y="20305"/>
                    <a:pt x="16265" y="200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825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6200277" y="6223514"/>
              <a:ext cx="742951" cy="92346"/>
            </a:xfrm>
            <a:prstGeom prst="rect">
              <a:avLst/>
            </a:prstGeom>
            <a:effectLst/>
          </p:spPr>
        </p:pic>
        <p:pic>
          <p:nvPicPr>
            <p:cNvPr id="827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5884150" y="6765625"/>
              <a:ext cx="191435" cy="273188"/>
            </a:xfrm>
            <a:prstGeom prst="rect">
              <a:avLst/>
            </a:prstGeom>
            <a:effectLst/>
          </p:spPr>
        </p:pic>
        <p:pic>
          <p:nvPicPr>
            <p:cNvPr id="829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1793377" y="5058559"/>
              <a:ext cx="3641434" cy="254001"/>
            </a:xfrm>
            <a:prstGeom prst="rect">
              <a:avLst/>
            </a:prstGeom>
            <a:effectLst/>
          </p:spPr>
        </p:pic>
        <p:sp>
          <p:nvSpPr>
            <p:cNvPr id="831" name="Line"/>
            <p:cNvSpPr/>
            <p:nvPr/>
          </p:nvSpPr>
          <p:spPr>
            <a:xfrm>
              <a:off x="767007" y="5992789"/>
              <a:ext cx="249280" cy="746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351" fill="norm" stroke="1" extrusionOk="0">
                  <a:moveTo>
                    <a:pt x="10602" y="9054"/>
                  </a:moveTo>
                  <a:cubicBezTo>
                    <a:pt x="9702" y="11292"/>
                    <a:pt x="8802" y="13531"/>
                    <a:pt x="8172" y="15165"/>
                  </a:cubicBezTo>
                  <a:cubicBezTo>
                    <a:pt x="7542" y="16798"/>
                    <a:pt x="7182" y="17827"/>
                    <a:pt x="6822" y="18613"/>
                  </a:cubicBezTo>
                  <a:cubicBezTo>
                    <a:pt x="6462" y="19400"/>
                    <a:pt x="6102" y="19944"/>
                    <a:pt x="5922" y="20065"/>
                  </a:cubicBezTo>
                  <a:cubicBezTo>
                    <a:pt x="5742" y="20186"/>
                    <a:pt x="5742" y="19884"/>
                    <a:pt x="5652" y="18734"/>
                  </a:cubicBezTo>
                  <a:cubicBezTo>
                    <a:pt x="5562" y="17585"/>
                    <a:pt x="5382" y="15588"/>
                    <a:pt x="5472" y="13349"/>
                  </a:cubicBezTo>
                  <a:cubicBezTo>
                    <a:pt x="5562" y="11111"/>
                    <a:pt x="5922" y="8630"/>
                    <a:pt x="6552" y="6754"/>
                  </a:cubicBezTo>
                  <a:cubicBezTo>
                    <a:pt x="7182" y="4879"/>
                    <a:pt x="8082" y="3608"/>
                    <a:pt x="9072" y="2580"/>
                  </a:cubicBezTo>
                  <a:cubicBezTo>
                    <a:pt x="10062" y="1551"/>
                    <a:pt x="11142" y="765"/>
                    <a:pt x="12132" y="341"/>
                  </a:cubicBezTo>
                  <a:cubicBezTo>
                    <a:pt x="13122" y="-82"/>
                    <a:pt x="14022" y="-143"/>
                    <a:pt x="15102" y="341"/>
                  </a:cubicBezTo>
                  <a:cubicBezTo>
                    <a:pt x="16182" y="825"/>
                    <a:pt x="17442" y="1854"/>
                    <a:pt x="18612" y="3366"/>
                  </a:cubicBezTo>
                  <a:cubicBezTo>
                    <a:pt x="19782" y="4879"/>
                    <a:pt x="20862" y="6875"/>
                    <a:pt x="21132" y="8993"/>
                  </a:cubicBezTo>
                  <a:cubicBezTo>
                    <a:pt x="21402" y="11111"/>
                    <a:pt x="20862" y="13349"/>
                    <a:pt x="19332" y="15195"/>
                  </a:cubicBezTo>
                  <a:cubicBezTo>
                    <a:pt x="17802" y="17040"/>
                    <a:pt x="15282" y="18492"/>
                    <a:pt x="12312" y="19491"/>
                  </a:cubicBezTo>
                  <a:cubicBezTo>
                    <a:pt x="9342" y="20489"/>
                    <a:pt x="5922" y="21033"/>
                    <a:pt x="3672" y="21245"/>
                  </a:cubicBezTo>
                  <a:cubicBezTo>
                    <a:pt x="1422" y="21457"/>
                    <a:pt x="342" y="21336"/>
                    <a:pt x="72" y="21033"/>
                  </a:cubicBezTo>
                  <a:cubicBezTo>
                    <a:pt x="-198" y="20731"/>
                    <a:pt x="342" y="20247"/>
                    <a:pt x="882" y="197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1164727" y="6409216"/>
              <a:ext cx="152401" cy="52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20682"/>
                  </a:moveTo>
                  <a:cubicBezTo>
                    <a:pt x="3900" y="13205"/>
                    <a:pt x="7800" y="5728"/>
                    <a:pt x="11400" y="2405"/>
                  </a:cubicBezTo>
                  <a:cubicBezTo>
                    <a:pt x="15000" y="-918"/>
                    <a:pt x="18300" y="-87"/>
                    <a:pt x="21600" y="7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1209177" y="6493659"/>
              <a:ext cx="1905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0" y="15840"/>
                    <a:pt x="11040" y="10080"/>
                    <a:pt x="14640" y="6480"/>
                  </a:cubicBezTo>
                  <a:cubicBezTo>
                    <a:pt x="18240" y="2880"/>
                    <a:pt x="1992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1592059" y="6034783"/>
              <a:ext cx="226719" cy="720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09" fill="norm" stroke="1" extrusionOk="0">
                  <a:moveTo>
                    <a:pt x="21422" y="1740"/>
                  </a:moveTo>
                  <a:cubicBezTo>
                    <a:pt x="19622" y="1052"/>
                    <a:pt x="17822" y="363"/>
                    <a:pt x="14822" y="112"/>
                  </a:cubicBezTo>
                  <a:cubicBezTo>
                    <a:pt x="11822" y="-138"/>
                    <a:pt x="7622" y="50"/>
                    <a:pt x="5122" y="488"/>
                  </a:cubicBezTo>
                  <a:cubicBezTo>
                    <a:pt x="2622" y="926"/>
                    <a:pt x="1822" y="1615"/>
                    <a:pt x="2722" y="2398"/>
                  </a:cubicBezTo>
                  <a:cubicBezTo>
                    <a:pt x="3622" y="3180"/>
                    <a:pt x="6222" y="4057"/>
                    <a:pt x="8322" y="4933"/>
                  </a:cubicBezTo>
                  <a:cubicBezTo>
                    <a:pt x="10422" y="5810"/>
                    <a:pt x="12022" y="6686"/>
                    <a:pt x="11422" y="7719"/>
                  </a:cubicBezTo>
                  <a:cubicBezTo>
                    <a:pt x="10822" y="8752"/>
                    <a:pt x="8022" y="9942"/>
                    <a:pt x="6222" y="10693"/>
                  </a:cubicBezTo>
                  <a:cubicBezTo>
                    <a:pt x="4422" y="11445"/>
                    <a:pt x="3622" y="11758"/>
                    <a:pt x="2922" y="12039"/>
                  </a:cubicBezTo>
                  <a:cubicBezTo>
                    <a:pt x="2222" y="12321"/>
                    <a:pt x="1622" y="12572"/>
                    <a:pt x="1622" y="12822"/>
                  </a:cubicBezTo>
                  <a:cubicBezTo>
                    <a:pt x="1622" y="13072"/>
                    <a:pt x="2222" y="13323"/>
                    <a:pt x="2422" y="13792"/>
                  </a:cubicBezTo>
                  <a:cubicBezTo>
                    <a:pt x="2622" y="14262"/>
                    <a:pt x="2422" y="14951"/>
                    <a:pt x="1722" y="15859"/>
                  </a:cubicBezTo>
                  <a:cubicBezTo>
                    <a:pt x="1022" y="16766"/>
                    <a:pt x="-178" y="17893"/>
                    <a:pt x="22" y="18895"/>
                  </a:cubicBezTo>
                  <a:cubicBezTo>
                    <a:pt x="222" y="19897"/>
                    <a:pt x="1822" y="20773"/>
                    <a:pt x="3922" y="21118"/>
                  </a:cubicBezTo>
                  <a:cubicBezTo>
                    <a:pt x="6022" y="21462"/>
                    <a:pt x="8622" y="21274"/>
                    <a:pt x="11222" y="21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1907677" y="6285149"/>
              <a:ext cx="144598" cy="333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32" fill="norm" stroke="1" extrusionOk="0">
                  <a:moveTo>
                    <a:pt x="3757" y="2786"/>
                  </a:moveTo>
                  <a:cubicBezTo>
                    <a:pt x="4696" y="2107"/>
                    <a:pt x="5635" y="1427"/>
                    <a:pt x="7043" y="952"/>
                  </a:cubicBezTo>
                  <a:cubicBezTo>
                    <a:pt x="8452" y="476"/>
                    <a:pt x="10330" y="205"/>
                    <a:pt x="12209" y="69"/>
                  </a:cubicBezTo>
                  <a:cubicBezTo>
                    <a:pt x="14087" y="-67"/>
                    <a:pt x="15965" y="-67"/>
                    <a:pt x="16748" y="680"/>
                  </a:cubicBezTo>
                  <a:cubicBezTo>
                    <a:pt x="17530" y="1427"/>
                    <a:pt x="17217" y="2922"/>
                    <a:pt x="16591" y="4076"/>
                  </a:cubicBezTo>
                  <a:cubicBezTo>
                    <a:pt x="15965" y="5231"/>
                    <a:pt x="15026" y="6046"/>
                    <a:pt x="14243" y="6793"/>
                  </a:cubicBezTo>
                  <a:cubicBezTo>
                    <a:pt x="13461" y="7541"/>
                    <a:pt x="12835" y="8220"/>
                    <a:pt x="13461" y="8695"/>
                  </a:cubicBezTo>
                  <a:cubicBezTo>
                    <a:pt x="14087" y="9171"/>
                    <a:pt x="15965" y="9442"/>
                    <a:pt x="17530" y="9850"/>
                  </a:cubicBezTo>
                  <a:cubicBezTo>
                    <a:pt x="19096" y="10258"/>
                    <a:pt x="20348" y="10801"/>
                    <a:pt x="20974" y="11888"/>
                  </a:cubicBezTo>
                  <a:cubicBezTo>
                    <a:pt x="21600" y="12975"/>
                    <a:pt x="21600" y="14605"/>
                    <a:pt x="20348" y="16099"/>
                  </a:cubicBezTo>
                  <a:cubicBezTo>
                    <a:pt x="19096" y="17593"/>
                    <a:pt x="16591" y="18952"/>
                    <a:pt x="13617" y="19835"/>
                  </a:cubicBezTo>
                  <a:cubicBezTo>
                    <a:pt x="10643" y="20718"/>
                    <a:pt x="7200" y="21125"/>
                    <a:pt x="4539" y="21329"/>
                  </a:cubicBezTo>
                  <a:cubicBezTo>
                    <a:pt x="1878" y="21533"/>
                    <a:pt x="0" y="21533"/>
                    <a:pt x="0" y="20378"/>
                  </a:cubicBezTo>
                  <a:cubicBezTo>
                    <a:pt x="0" y="19224"/>
                    <a:pt x="1878" y="16914"/>
                    <a:pt x="3757" y="146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2174377" y="6296809"/>
              <a:ext cx="18879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7920" y="0"/>
                  </a:moveTo>
                  <a:cubicBezTo>
                    <a:pt x="5760" y="3668"/>
                    <a:pt x="3600" y="7336"/>
                    <a:pt x="2280" y="9781"/>
                  </a:cubicBezTo>
                  <a:cubicBezTo>
                    <a:pt x="960" y="12226"/>
                    <a:pt x="480" y="13449"/>
                    <a:pt x="240" y="14400"/>
                  </a:cubicBezTo>
                  <a:cubicBezTo>
                    <a:pt x="0" y="15351"/>
                    <a:pt x="0" y="16030"/>
                    <a:pt x="0" y="16030"/>
                  </a:cubicBezTo>
                  <a:cubicBezTo>
                    <a:pt x="0" y="16030"/>
                    <a:pt x="0" y="15351"/>
                    <a:pt x="1680" y="13992"/>
                  </a:cubicBezTo>
                  <a:cubicBezTo>
                    <a:pt x="3360" y="12634"/>
                    <a:pt x="6720" y="10596"/>
                    <a:pt x="9480" y="9034"/>
                  </a:cubicBezTo>
                  <a:cubicBezTo>
                    <a:pt x="12240" y="7472"/>
                    <a:pt x="14400" y="6385"/>
                    <a:pt x="16080" y="5570"/>
                  </a:cubicBezTo>
                  <a:cubicBezTo>
                    <a:pt x="17760" y="4755"/>
                    <a:pt x="18960" y="4211"/>
                    <a:pt x="19920" y="4279"/>
                  </a:cubicBezTo>
                  <a:cubicBezTo>
                    <a:pt x="20880" y="4347"/>
                    <a:pt x="21600" y="5026"/>
                    <a:pt x="21360" y="6792"/>
                  </a:cubicBezTo>
                  <a:cubicBezTo>
                    <a:pt x="21120" y="8558"/>
                    <a:pt x="19920" y="11411"/>
                    <a:pt x="19080" y="14060"/>
                  </a:cubicBezTo>
                  <a:cubicBezTo>
                    <a:pt x="18240" y="16709"/>
                    <a:pt x="17760" y="19155"/>
                    <a:pt x="172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2244227" y="6569859"/>
              <a:ext cx="2095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27" y="4896"/>
                    <a:pt x="10255" y="9792"/>
                    <a:pt x="6655" y="13392"/>
                  </a:cubicBezTo>
                  <a:cubicBezTo>
                    <a:pt x="3055" y="16992"/>
                    <a:pt x="1527" y="1929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2630446" y="6288094"/>
              <a:ext cx="128132" cy="351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58" fill="norm" stroke="1" extrusionOk="0">
                  <a:moveTo>
                    <a:pt x="21435" y="6701"/>
                  </a:moveTo>
                  <a:cubicBezTo>
                    <a:pt x="18956" y="4644"/>
                    <a:pt x="16478" y="2587"/>
                    <a:pt x="13468" y="1365"/>
                  </a:cubicBezTo>
                  <a:cubicBezTo>
                    <a:pt x="10458" y="144"/>
                    <a:pt x="6917" y="-242"/>
                    <a:pt x="4261" y="144"/>
                  </a:cubicBezTo>
                  <a:cubicBezTo>
                    <a:pt x="1605" y="529"/>
                    <a:pt x="-165" y="1687"/>
                    <a:pt x="12" y="3101"/>
                  </a:cubicBezTo>
                  <a:cubicBezTo>
                    <a:pt x="189" y="4515"/>
                    <a:pt x="2314" y="6187"/>
                    <a:pt x="4438" y="7022"/>
                  </a:cubicBezTo>
                  <a:cubicBezTo>
                    <a:pt x="6563" y="7858"/>
                    <a:pt x="8687" y="7858"/>
                    <a:pt x="11520" y="7472"/>
                  </a:cubicBezTo>
                  <a:cubicBezTo>
                    <a:pt x="14353" y="7087"/>
                    <a:pt x="17894" y="6315"/>
                    <a:pt x="19665" y="6444"/>
                  </a:cubicBezTo>
                  <a:cubicBezTo>
                    <a:pt x="21435" y="6572"/>
                    <a:pt x="21435" y="7601"/>
                    <a:pt x="19842" y="10237"/>
                  </a:cubicBezTo>
                  <a:cubicBezTo>
                    <a:pt x="18248" y="12872"/>
                    <a:pt x="15061" y="17115"/>
                    <a:pt x="11874" y="2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2834777" y="6292383"/>
              <a:ext cx="178364" cy="435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379" fill="norm" stroke="1" extrusionOk="0">
                  <a:moveTo>
                    <a:pt x="0" y="3333"/>
                  </a:moveTo>
                  <a:cubicBezTo>
                    <a:pt x="0" y="2814"/>
                    <a:pt x="0" y="2294"/>
                    <a:pt x="1758" y="1723"/>
                  </a:cubicBezTo>
                  <a:cubicBezTo>
                    <a:pt x="3516" y="1152"/>
                    <a:pt x="7033" y="529"/>
                    <a:pt x="9544" y="218"/>
                  </a:cubicBezTo>
                  <a:cubicBezTo>
                    <a:pt x="12056" y="-94"/>
                    <a:pt x="13563" y="-94"/>
                    <a:pt x="15070" y="373"/>
                  </a:cubicBezTo>
                  <a:cubicBezTo>
                    <a:pt x="16577" y="841"/>
                    <a:pt x="18084" y="1775"/>
                    <a:pt x="19340" y="3593"/>
                  </a:cubicBezTo>
                  <a:cubicBezTo>
                    <a:pt x="20595" y="5410"/>
                    <a:pt x="21600" y="8110"/>
                    <a:pt x="20972" y="10862"/>
                  </a:cubicBezTo>
                  <a:cubicBezTo>
                    <a:pt x="20344" y="13614"/>
                    <a:pt x="18084" y="16418"/>
                    <a:pt x="16451" y="18131"/>
                  </a:cubicBezTo>
                  <a:cubicBezTo>
                    <a:pt x="14819" y="19844"/>
                    <a:pt x="13814" y="20468"/>
                    <a:pt x="12684" y="20883"/>
                  </a:cubicBezTo>
                  <a:cubicBezTo>
                    <a:pt x="11553" y="21298"/>
                    <a:pt x="10298" y="21506"/>
                    <a:pt x="9293" y="21298"/>
                  </a:cubicBezTo>
                  <a:cubicBezTo>
                    <a:pt x="8288" y="21091"/>
                    <a:pt x="7535" y="20468"/>
                    <a:pt x="6781" y="198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2885577" y="6468259"/>
              <a:ext cx="3492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1" y="18327"/>
                    <a:pt x="262" y="15055"/>
                    <a:pt x="1244" y="12764"/>
                  </a:cubicBezTo>
                  <a:cubicBezTo>
                    <a:pt x="2225" y="10473"/>
                    <a:pt x="4058" y="9164"/>
                    <a:pt x="7593" y="7200"/>
                  </a:cubicBezTo>
                  <a:cubicBezTo>
                    <a:pt x="11127" y="5236"/>
                    <a:pt x="16364" y="26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3355477" y="6392059"/>
              <a:ext cx="825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85" y="3750"/>
                    <a:pt x="17169" y="7500"/>
                    <a:pt x="15785" y="10425"/>
                  </a:cubicBezTo>
                  <a:cubicBezTo>
                    <a:pt x="14400" y="13350"/>
                    <a:pt x="13846" y="15450"/>
                    <a:pt x="11354" y="17175"/>
                  </a:cubicBezTo>
                  <a:cubicBezTo>
                    <a:pt x="8862" y="18900"/>
                    <a:pt x="4431" y="202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3315966" y="6258709"/>
              <a:ext cx="293512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fill="norm" stroke="1" extrusionOk="0">
                  <a:moveTo>
                    <a:pt x="103" y="21600"/>
                  </a:moveTo>
                  <a:cubicBezTo>
                    <a:pt x="-52" y="19366"/>
                    <a:pt x="-206" y="17131"/>
                    <a:pt x="1028" y="14897"/>
                  </a:cubicBezTo>
                  <a:cubicBezTo>
                    <a:pt x="2263" y="12662"/>
                    <a:pt x="4885" y="10428"/>
                    <a:pt x="8511" y="7945"/>
                  </a:cubicBezTo>
                  <a:cubicBezTo>
                    <a:pt x="12137" y="5462"/>
                    <a:pt x="16765" y="2731"/>
                    <a:pt x="2139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3565027" y="6124276"/>
              <a:ext cx="250361" cy="801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515" fill="norm" stroke="1" extrusionOk="0">
                  <a:moveTo>
                    <a:pt x="15120" y="1052"/>
                  </a:moveTo>
                  <a:cubicBezTo>
                    <a:pt x="15300" y="711"/>
                    <a:pt x="15480" y="370"/>
                    <a:pt x="16200" y="171"/>
                  </a:cubicBezTo>
                  <a:cubicBezTo>
                    <a:pt x="16920" y="-28"/>
                    <a:pt x="18180" y="-85"/>
                    <a:pt x="19260" y="171"/>
                  </a:cubicBezTo>
                  <a:cubicBezTo>
                    <a:pt x="20340" y="427"/>
                    <a:pt x="21240" y="995"/>
                    <a:pt x="21150" y="1990"/>
                  </a:cubicBezTo>
                  <a:cubicBezTo>
                    <a:pt x="21060" y="2984"/>
                    <a:pt x="19980" y="4406"/>
                    <a:pt x="19170" y="5684"/>
                  </a:cubicBezTo>
                  <a:cubicBezTo>
                    <a:pt x="18360" y="6963"/>
                    <a:pt x="17820" y="8100"/>
                    <a:pt x="18270" y="9550"/>
                  </a:cubicBezTo>
                  <a:cubicBezTo>
                    <a:pt x="18720" y="10999"/>
                    <a:pt x="20160" y="12761"/>
                    <a:pt x="20880" y="14239"/>
                  </a:cubicBezTo>
                  <a:cubicBezTo>
                    <a:pt x="21600" y="15717"/>
                    <a:pt x="21600" y="16911"/>
                    <a:pt x="18990" y="17962"/>
                  </a:cubicBezTo>
                  <a:cubicBezTo>
                    <a:pt x="16380" y="19014"/>
                    <a:pt x="11160" y="19923"/>
                    <a:pt x="7560" y="20492"/>
                  </a:cubicBezTo>
                  <a:cubicBezTo>
                    <a:pt x="3960" y="21060"/>
                    <a:pt x="1980" y="21288"/>
                    <a:pt x="0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844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4724769" y="7406106"/>
              <a:ext cx="146000" cy="203419"/>
            </a:xfrm>
            <a:prstGeom prst="rect">
              <a:avLst/>
            </a:prstGeom>
            <a:effectLst/>
          </p:spPr>
        </p:pic>
        <p:pic>
          <p:nvPicPr>
            <p:cNvPr id="846" name="Line Shape" descr="Line Shap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3812677" y="6561223"/>
              <a:ext cx="849989" cy="764287"/>
            </a:xfrm>
            <a:prstGeom prst="rect">
              <a:avLst/>
            </a:prstGeom>
            <a:effectLst/>
          </p:spPr>
        </p:pic>
        <p:pic>
          <p:nvPicPr>
            <p:cNvPr id="848" name="Line Shape" descr="Line Shap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4530227" y="7293759"/>
              <a:ext cx="196851" cy="57151"/>
            </a:xfrm>
            <a:prstGeom prst="rect">
              <a:avLst/>
            </a:prstGeom>
            <a:effectLst/>
          </p:spPr>
        </p:pic>
        <p:pic>
          <p:nvPicPr>
            <p:cNvPr id="850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4593727" y="7255659"/>
              <a:ext cx="203201" cy="101601"/>
            </a:xfrm>
            <a:prstGeom prst="rect">
              <a:avLst/>
            </a:prstGeom>
            <a:effectLst/>
          </p:spPr>
        </p:pic>
        <p:pic>
          <p:nvPicPr>
            <p:cNvPr id="852" name="Line Shape" descr="Line Shap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4714377" y="7421938"/>
              <a:ext cx="151458" cy="205284"/>
            </a:xfrm>
            <a:prstGeom prst="rect">
              <a:avLst/>
            </a:prstGeom>
            <a:effectLst/>
          </p:spPr>
        </p:pic>
        <p:pic>
          <p:nvPicPr>
            <p:cNvPr id="854" name="Line Shape" descr="Line Shap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2089710" y="5003425"/>
              <a:ext cx="2790478" cy="226585"/>
            </a:xfrm>
            <a:prstGeom prst="rect">
              <a:avLst/>
            </a:prstGeom>
            <a:effectLst/>
          </p:spPr>
        </p:pic>
        <p:pic>
          <p:nvPicPr>
            <p:cNvPr id="856" name="Line Shape" descr="Line Shap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5285877" y="5395666"/>
              <a:ext cx="663851" cy="1398888"/>
            </a:xfrm>
            <a:prstGeom prst="rect">
              <a:avLst/>
            </a:prstGeom>
            <a:effectLst/>
          </p:spPr>
        </p:pic>
        <p:pic>
          <p:nvPicPr>
            <p:cNvPr id="858" name="Line Shape" descr="Line Shap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5751128" y="6667225"/>
              <a:ext cx="220550" cy="124885"/>
            </a:xfrm>
            <a:prstGeom prst="rect">
              <a:avLst/>
            </a:prstGeom>
            <a:effectLst/>
          </p:spPr>
        </p:pic>
        <p:pic>
          <p:nvPicPr>
            <p:cNvPr id="860" name="Line Shape" descr="Line Shape"/>
            <p:cNvPicPr>
              <a:picLocks noChangeAspect="0"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5882777" y="6601609"/>
              <a:ext cx="171451" cy="215901"/>
            </a:xfrm>
            <a:prstGeom prst="rect">
              <a:avLst/>
            </a:prstGeom>
            <a:effectLst/>
          </p:spPr>
        </p:pic>
        <p:sp>
          <p:nvSpPr>
            <p:cNvPr id="862" name="Line"/>
            <p:cNvSpPr/>
            <p:nvPr/>
          </p:nvSpPr>
          <p:spPr>
            <a:xfrm>
              <a:off x="4796927" y="7528709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1" y="15600"/>
                    <a:pt x="2743" y="9600"/>
                    <a:pt x="6343" y="6000"/>
                  </a:cubicBezTo>
                  <a:cubicBezTo>
                    <a:pt x="9943" y="2400"/>
                    <a:pt x="15771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5177927" y="7478851"/>
              <a:ext cx="952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1440" y="10932"/>
                    <a:pt x="2880" y="1332"/>
                    <a:pt x="6480" y="132"/>
                  </a:cubicBezTo>
                  <a:cubicBezTo>
                    <a:pt x="10080" y="-1068"/>
                    <a:pt x="15840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5457327" y="7490609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5736727" y="7389009"/>
              <a:ext cx="38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6000"/>
                    <a:pt x="2400" y="10400"/>
                    <a:pt x="6000" y="6800"/>
                  </a:cubicBezTo>
                  <a:cubicBezTo>
                    <a:pt x="9600" y="3200"/>
                    <a:pt x="15600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5889127" y="7204859"/>
              <a:ext cx="698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800"/>
                    <a:pt x="0" y="12000"/>
                    <a:pt x="3600" y="8400"/>
                  </a:cubicBezTo>
                  <a:cubicBezTo>
                    <a:pt x="7200" y="4800"/>
                    <a:pt x="144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5976384" y="6944509"/>
              <a:ext cx="3974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8" h="21600" fill="norm" stroke="1" extrusionOk="0">
                  <a:moveTo>
                    <a:pt x="20278" y="21600"/>
                  </a:moveTo>
                  <a:cubicBezTo>
                    <a:pt x="13798" y="19029"/>
                    <a:pt x="7318" y="16457"/>
                    <a:pt x="3538" y="14143"/>
                  </a:cubicBezTo>
                  <a:cubicBezTo>
                    <a:pt x="-242" y="11829"/>
                    <a:pt x="-1322" y="9771"/>
                    <a:pt x="1918" y="7457"/>
                  </a:cubicBezTo>
                  <a:cubicBezTo>
                    <a:pt x="5158" y="5143"/>
                    <a:pt x="12718" y="2571"/>
                    <a:pt x="2027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6023923" y="6690509"/>
              <a:ext cx="3665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20780" y="21600"/>
                  </a:moveTo>
                  <a:cubicBezTo>
                    <a:pt x="13580" y="18720"/>
                    <a:pt x="6380" y="15840"/>
                    <a:pt x="2780" y="13200"/>
                  </a:cubicBezTo>
                  <a:cubicBezTo>
                    <a:pt x="-820" y="10560"/>
                    <a:pt x="-820" y="8160"/>
                    <a:pt x="2180" y="6000"/>
                  </a:cubicBezTo>
                  <a:cubicBezTo>
                    <a:pt x="5180" y="3840"/>
                    <a:pt x="11180" y="1920"/>
                    <a:pt x="1718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6155827" y="6474609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029"/>
                    <a:pt x="0" y="16457"/>
                    <a:pt x="3600" y="12857"/>
                  </a:cubicBezTo>
                  <a:cubicBezTo>
                    <a:pt x="7200" y="9257"/>
                    <a:pt x="14400" y="46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6199693" y="6214259"/>
              <a:ext cx="4503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1" h="21600" fill="norm" stroke="1" extrusionOk="0">
                  <a:moveTo>
                    <a:pt x="5894" y="21600"/>
                  </a:moveTo>
                  <a:cubicBezTo>
                    <a:pt x="2138" y="17217"/>
                    <a:pt x="-1619" y="12835"/>
                    <a:pt x="729" y="9235"/>
                  </a:cubicBezTo>
                  <a:cubicBezTo>
                    <a:pt x="3077" y="5635"/>
                    <a:pt x="11529" y="2817"/>
                    <a:pt x="1998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6263676" y="5934859"/>
              <a:ext cx="50902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21600"/>
                  </a:moveTo>
                  <a:cubicBezTo>
                    <a:pt x="1701" y="17530"/>
                    <a:pt x="-1622" y="13461"/>
                    <a:pt x="870" y="9861"/>
                  </a:cubicBezTo>
                  <a:cubicBezTo>
                    <a:pt x="3363" y="6261"/>
                    <a:pt x="11670" y="3130"/>
                    <a:pt x="1997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6403477" y="5731659"/>
              <a:ext cx="1587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" y="17432"/>
                    <a:pt x="576" y="13263"/>
                    <a:pt x="2016" y="10042"/>
                  </a:cubicBezTo>
                  <a:cubicBezTo>
                    <a:pt x="3456" y="6821"/>
                    <a:pt x="6048" y="4547"/>
                    <a:pt x="9504" y="3032"/>
                  </a:cubicBezTo>
                  <a:cubicBezTo>
                    <a:pt x="12960" y="1516"/>
                    <a:pt x="17280" y="75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6682877" y="5678413"/>
              <a:ext cx="69851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1964" y="4868"/>
                    <a:pt x="3927" y="-1303"/>
                    <a:pt x="7527" y="240"/>
                  </a:cubicBezTo>
                  <a:cubicBezTo>
                    <a:pt x="11127" y="1783"/>
                    <a:pt x="16364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6772482" y="5788809"/>
              <a:ext cx="37396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20084" y="0"/>
                  </a:moveTo>
                  <a:cubicBezTo>
                    <a:pt x="12126" y="1440"/>
                    <a:pt x="4168" y="2880"/>
                    <a:pt x="1326" y="6480"/>
                  </a:cubicBezTo>
                  <a:cubicBezTo>
                    <a:pt x="-1516" y="10080"/>
                    <a:pt x="758" y="15840"/>
                    <a:pt x="303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6817510" y="5953909"/>
              <a:ext cx="36818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13673" y="0"/>
                  </a:moveTo>
                  <a:cubicBezTo>
                    <a:pt x="8873" y="1271"/>
                    <a:pt x="4073" y="2541"/>
                    <a:pt x="1673" y="4235"/>
                  </a:cubicBezTo>
                  <a:cubicBezTo>
                    <a:pt x="-727" y="5929"/>
                    <a:pt x="-727" y="8047"/>
                    <a:pt x="2873" y="11012"/>
                  </a:cubicBezTo>
                  <a:cubicBezTo>
                    <a:pt x="6473" y="13976"/>
                    <a:pt x="13673" y="17788"/>
                    <a:pt x="208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6872154" y="6239659"/>
              <a:ext cx="13924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000"/>
                    <a:pt x="-1303" y="8000"/>
                    <a:pt x="240" y="11600"/>
                  </a:cubicBezTo>
                  <a:cubicBezTo>
                    <a:pt x="1783" y="15200"/>
                    <a:pt x="11040" y="18400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6941479" y="6468259"/>
              <a:ext cx="33499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8" h="21600" fill="norm" stroke="1" extrusionOk="0">
                  <a:moveTo>
                    <a:pt x="20108" y="0"/>
                  </a:moveTo>
                  <a:cubicBezTo>
                    <a:pt x="11214" y="800"/>
                    <a:pt x="2320" y="1600"/>
                    <a:pt x="414" y="3200"/>
                  </a:cubicBezTo>
                  <a:cubicBezTo>
                    <a:pt x="-1492" y="4800"/>
                    <a:pt x="3590" y="7200"/>
                    <a:pt x="7402" y="10400"/>
                  </a:cubicBezTo>
                  <a:cubicBezTo>
                    <a:pt x="11214" y="13600"/>
                    <a:pt x="13755" y="17600"/>
                    <a:pt x="162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7051177" y="6671459"/>
              <a:ext cx="25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7133727" y="6817509"/>
              <a:ext cx="952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7425827" y="7014359"/>
              <a:ext cx="69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7673477" y="7135009"/>
              <a:ext cx="146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48" y="2400"/>
                    <a:pt x="11896" y="4800"/>
                    <a:pt x="15496" y="8400"/>
                  </a:cubicBezTo>
                  <a:cubicBezTo>
                    <a:pt x="19096" y="12000"/>
                    <a:pt x="20348" y="16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8105277" y="7268359"/>
              <a:ext cx="171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8518027" y="7377014"/>
              <a:ext cx="152401" cy="3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3031"/>
                  </a:moveTo>
                  <a:cubicBezTo>
                    <a:pt x="4800" y="758"/>
                    <a:pt x="9600" y="-1516"/>
                    <a:pt x="13200" y="1326"/>
                  </a:cubicBezTo>
                  <a:cubicBezTo>
                    <a:pt x="16800" y="4168"/>
                    <a:pt x="19200" y="12126"/>
                    <a:pt x="21600" y="20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8714877" y="7408059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885" name="Line Shape" descr="Line Shape"/>
            <p:cNvPicPr>
              <a:picLocks noChangeAspect="0"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7968897" y="4963950"/>
              <a:ext cx="1262752" cy="199660"/>
            </a:xfrm>
            <a:prstGeom prst="rect">
              <a:avLst/>
            </a:prstGeom>
            <a:effectLst/>
          </p:spPr>
        </p:pic>
        <p:sp>
          <p:nvSpPr>
            <p:cNvPr id="887" name="Line"/>
            <p:cNvSpPr/>
            <p:nvPr/>
          </p:nvSpPr>
          <p:spPr>
            <a:xfrm>
              <a:off x="4644527" y="6281214"/>
              <a:ext cx="4832351" cy="1310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8" fill="norm" stroke="1" extrusionOk="0">
                  <a:moveTo>
                    <a:pt x="0" y="21578"/>
                  </a:moveTo>
                  <a:cubicBezTo>
                    <a:pt x="199" y="21264"/>
                    <a:pt x="397" y="20951"/>
                    <a:pt x="568" y="20655"/>
                  </a:cubicBezTo>
                  <a:cubicBezTo>
                    <a:pt x="738" y="20359"/>
                    <a:pt x="880" y="20080"/>
                    <a:pt x="998" y="19819"/>
                  </a:cubicBezTo>
                  <a:cubicBezTo>
                    <a:pt x="1116" y="19557"/>
                    <a:pt x="1211" y="19313"/>
                    <a:pt x="1343" y="19174"/>
                  </a:cubicBezTo>
                  <a:cubicBezTo>
                    <a:pt x="1476" y="19035"/>
                    <a:pt x="1646" y="19000"/>
                    <a:pt x="1859" y="18861"/>
                  </a:cubicBezTo>
                  <a:cubicBezTo>
                    <a:pt x="2072" y="18721"/>
                    <a:pt x="2327" y="18477"/>
                    <a:pt x="2540" y="18268"/>
                  </a:cubicBezTo>
                  <a:cubicBezTo>
                    <a:pt x="2753" y="18059"/>
                    <a:pt x="2924" y="17885"/>
                    <a:pt x="3113" y="17711"/>
                  </a:cubicBezTo>
                  <a:cubicBezTo>
                    <a:pt x="3302" y="17537"/>
                    <a:pt x="3510" y="17363"/>
                    <a:pt x="3728" y="17084"/>
                  </a:cubicBezTo>
                  <a:cubicBezTo>
                    <a:pt x="3945" y="16805"/>
                    <a:pt x="4172" y="16422"/>
                    <a:pt x="4352" y="16108"/>
                  </a:cubicBezTo>
                  <a:cubicBezTo>
                    <a:pt x="4532" y="15795"/>
                    <a:pt x="4664" y="15551"/>
                    <a:pt x="4797" y="15307"/>
                  </a:cubicBezTo>
                  <a:cubicBezTo>
                    <a:pt x="4929" y="15063"/>
                    <a:pt x="5062" y="14819"/>
                    <a:pt x="5175" y="14541"/>
                  </a:cubicBezTo>
                  <a:cubicBezTo>
                    <a:pt x="5289" y="14262"/>
                    <a:pt x="5383" y="13948"/>
                    <a:pt x="5469" y="13687"/>
                  </a:cubicBezTo>
                  <a:cubicBezTo>
                    <a:pt x="5554" y="13426"/>
                    <a:pt x="5629" y="13217"/>
                    <a:pt x="5719" y="12764"/>
                  </a:cubicBezTo>
                  <a:cubicBezTo>
                    <a:pt x="5809" y="12311"/>
                    <a:pt x="5913" y="11614"/>
                    <a:pt x="6022" y="10952"/>
                  </a:cubicBezTo>
                  <a:cubicBezTo>
                    <a:pt x="6131" y="10290"/>
                    <a:pt x="6244" y="9663"/>
                    <a:pt x="6353" y="9001"/>
                  </a:cubicBezTo>
                  <a:cubicBezTo>
                    <a:pt x="6462" y="8339"/>
                    <a:pt x="6566" y="7643"/>
                    <a:pt x="6675" y="6946"/>
                  </a:cubicBezTo>
                  <a:cubicBezTo>
                    <a:pt x="6784" y="6249"/>
                    <a:pt x="6897" y="5552"/>
                    <a:pt x="6982" y="4925"/>
                  </a:cubicBezTo>
                  <a:cubicBezTo>
                    <a:pt x="7068" y="4298"/>
                    <a:pt x="7124" y="3741"/>
                    <a:pt x="7219" y="3183"/>
                  </a:cubicBezTo>
                  <a:cubicBezTo>
                    <a:pt x="7314" y="2626"/>
                    <a:pt x="7446" y="2068"/>
                    <a:pt x="7588" y="1650"/>
                  </a:cubicBezTo>
                  <a:cubicBezTo>
                    <a:pt x="7730" y="1232"/>
                    <a:pt x="7881" y="953"/>
                    <a:pt x="8028" y="710"/>
                  </a:cubicBezTo>
                  <a:cubicBezTo>
                    <a:pt x="8175" y="466"/>
                    <a:pt x="8316" y="257"/>
                    <a:pt x="8491" y="135"/>
                  </a:cubicBezTo>
                  <a:cubicBezTo>
                    <a:pt x="8666" y="13"/>
                    <a:pt x="8875" y="-22"/>
                    <a:pt x="9073" y="13"/>
                  </a:cubicBezTo>
                  <a:cubicBezTo>
                    <a:pt x="9272" y="48"/>
                    <a:pt x="9461" y="152"/>
                    <a:pt x="9608" y="204"/>
                  </a:cubicBezTo>
                  <a:cubicBezTo>
                    <a:pt x="9755" y="257"/>
                    <a:pt x="9859" y="257"/>
                    <a:pt x="9986" y="361"/>
                  </a:cubicBezTo>
                  <a:cubicBezTo>
                    <a:pt x="10114" y="466"/>
                    <a:pt x="10265" y="675"/>
                    <a:pt x="10384" y="849"/>
                  </a:cubicBezTo>
                  <a:cubicBezTo>
                    <a:pt x="10502" y="1023"/>
                    <a:pt x="10587" y="1163"/>
                    <a:pt x="10696" y="1459"/>
                  </a:cubicBezTo>
                  <a:cubicBezTo>
                    <a:pt x="10805" y="1755"/>
                    <a:pt x="10937" y="2208"/>
                    <a:pt x="11055" y="2626"/>
                  </a:cubicBezTo>
                  <a:cubicBezTo>
                    <a:pt x="11174" y="3044"/>
                    <a:pt x="11278" y="3427"/>
                    <a:pt x="11434" y="3897"/>
                  </a:cubicBezTo>
                  <a:cubicBezTo>
                    <a:pt x="11590" y="4368"/>
                    <a:pt x="11798" y="4925"/>
                    <a:pt x="11992" y="5395"/>
                  </a:cubicBezTo>
                  <a:cubicBezTo>
                    <a:pt x="12186" y="5866"/>
                    <a:pt x="12366" y="6249"/>
                    <a:pt x="12489" y="6580"/>
                  </a:cubicBezTo>
                  <a:cubicBezTo>
                    <a:pt x="12612" y="6911"/>
                    <a:pt x="12678" y="7190"/>
                    <a:pt x="12754" y="7538"/>
                  </a:cubicBezTo>
                  <a:cubicBezTo>
                    <a:pt x="12829" y="7886"/>
                    <a:pt x="12915" y="8304"/>
                    <a:pt x="13028" y="8844"/>
                  </a:cubicBezTo>
                  <a:cubicBezTo>
                    <a:pt x="13142" y="9384"/>
                    <a:pt x="13284" y="10046"/>
                    <a:pt x="13416" y="10534"/>
                  </a:cubicBezTo>
                  <a:cubicBezTo>
                    <a:pt x="13548" y="11022"/>
                    <a:pt x="13671" y="11335"/>
                    <a:pt x="13847" y="11666"/>
                  </a:cubicBezTo>
                  <a:cubicBezTo>
                    <a:pt x="14022" y="11997"/>
                    <a:pt x="14249" y="12346"/>
                    <a:pt x="14461" y="12659"/>
                  </a:cubicBezTo>
                  <a:cubicBezTo>
                    <a:pt x="14674" y="12973"/>
                    <a:pt x="14873" y="13252"/>
                    <a:pt x="15067" y="13495"/>
                  </a:cubicBezTo>
                  <a:cubicBezTo>
                    <a:pt x="15261" y="13739"/>
                    <a:pt x="15450" y="13948"/>
                    <a:pt x="15658" y="14175"/>
                  </a:cubicBezTo>
                  <a:cubicBezTo>
                    <a:pt x="15866" y="14401"/>
                    <a:pt x="16094" y="14645"/>
                    <a:pt x="16354" y="14924"/>
                  </a:cubicBezTo>
                  <a:cubicBezTo>
                    <a:pt x="16614" y="15203"/>
                    <a:pt x="16907" y="15516"/>
                    <a:pt x="17177" y="15795"/>
                  </a:cubicBezTo>
                  <a:cubicBezTo>
                    <a:pt x="17447" y="16073"/>
                    <a:pt x="17693" y="16317"/>
                    <a:pt x="17943" y="16544"/>
                  </a:cubicBezTo>
                  <a:cubicBezTo>
                    <a:pt x="18194" y="16770"/>
                    <a:pt x="18449" y="16979"/>
                    <a:pt x="18686" y="17171"/>
                  </a:cubicBezTo>
                  <a:cubicBezTo>
                    <a:pt x="18922" y="17363"/>
                    <a:pt x="19140" y="17537"/>
                    <a:pt x="19419" y="17798"/>
                  </a:cubicBezTo>
                  <a:cubicBezTo>
                    <a:pt x="19698" y="18059"/>
                    <a:pt x="20039" y="18408"/>
                    <a:pt x="20346" y="18704"/>
                  </a:cubicBezTo>
                  <a:cubicBezTo>
                    <a:pt x="20654" y="19000"/>
                    <a:pt x="20928" y="19244"/>
                    <a:pt x="21132" y="19366"/>
                  </a:cubicBezTo>
                  <a:cubicBezTo>
                    <a:pt x="21335" y="19488"/>
                    <a:pt x="21468" y="19488"/>
                    <a:pt x="21600" y="19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0" name="Drawing"/>
          <p:cNvGrpSpPr/>
          <p:nvPr/>
        </p:nvGrpSpPr>
        <p:grpSpPr>
          <a:xfrm>
            <a:off x="2058194" y="1506496"/>
            <a:ext cx="10254456" cy="6341649"/>
            <a:chOff x="0" y="0"/>
            <a:chExt cx="10254455" cy="6341647"/>
          </a:xfrm>
        </p:grpSpPr>
        <p:sp>
          <p:nvSpPr>
            <p:cNvPr id="890" name="Line"/>
            <p:cNvSpPr/>
            <p:nvPr/>
          </p:nvSpPr>
          <p:spPr>
            <a:xfrm>
              <a:off x="1043551" y="0"/>
              <a:ext cx="289155" cy="626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71" fill="norm" stroke="1" extrusionOk="0">
                  <a:moveTo>
                    <a:pt x="21382" y="1687"/>
                  </a:moveTo>
                  <a:cubicBezTo>
                    <a:pt x="21069" y="1324"/>
                    <a:pt x="20756" y="962"/>
                    <a:pt x="20286" y="672"/>
                  </a:cubicBezTo>
                  <a:cubicBezTo>
                    <a:pt x="19817" y="382"/>
                    <a:pt x="19191" y="164"/>
                    <a:pt x="18017" y="56"/>
                  </a:cubicBezTo>
                  <a:cubicBezTo>
                    <a:pt x="16843" y="-53"/>
                    <a:pt x="15121" y="-53"/>
                    <a:pt x="13008" y="527"/>
                  </a:cubicBezTo>
                  <a:cubicBezTo>
                    <a:pt x="10895" y="1107"/>
                    <a:pt x="8391" y="2266"/>
                    <a:pt x="6278" y="4224"/>
                  </a:cubicBezTo>
                  <a:cubicBezTo>
                    <a:pt x="4165" y="6181"/>
                    <a:pt x="2443" y="8935"/>
                    <a:pt x="1347" y="11291"/>
                  </a:cubicBezTo>
                  <a:cubicBezTo>
                    <a:pt x="252" y="13646"/>
                    <a:pt x="-218" y="15603"/>
                    <a:pt x="95" y="17198"/>
                  </a:cubicBezTo>
                  <a:cubicBezTo>
                    <a:pt x="408" y="18793"/>
                    <a:pt x="1504" y="20025"/>
                    <a:pt x="3069" y="20713"/>
                  </a:cubicBezTo>
                  <a:cubicBezTo>
                    <a:pt x="4634" y="21402"/>
                    <a:pt x="6669" y="21547"/>
                    <a:pt x="8391" y="21438"/>
                  </a:cubicBezTo>
                  <a:cubicBezTo>
                    <a:pt x="10112" y="21330"/>
                    <a:pt x="11521" y="20967"/>
                    <a:pt x="13243" y="20025"/>
                  </a:cubicBezTo>
                  <a:cubicBezTo>
                    <a:pt x="14965" y="19083"/>
                    <a:pt x="16999" y="17560"/>
                    <a:pt x="18173" y="16582"/>
                  </a:cubicBezTo>
                  <a:cubicBezTo>
                    <a:pt x="19347" y="15603"/>
                    <a:pt x="19660" y="15168"/>
                    <a:pt x="19817" y="14697"/>
                  </a:cubicBezTo>
                  <a:cubicBezTo>
                    <a:pt x="19973" y="14226"/>
                    <a:pt x="19973" y="13719"/>
                    <a:pt x="19425" y="13429"/>
                  </a:cubicBezTo>
                  <a:cubicBezTo>
                    <a:pt x="18878" y="13139"/>
                    <a:pt x="17782" y="13066"/>
                    <a:pt x="16608" y="13320"/>
                  </a:cubicBezTo>
                  <a:cubicBezTo>
                    <a:pt x="15434" y="13574"/>
                    <a:pt x="14182" y="14154"/>
                    <a:pt x="12930" y="147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1417328" y="366284"/>
              <a:ext cx="163028" cy="250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340" fill="norm" stroke="1" extrusionOk="0">
                  <a:moveTo>
                    <a:pt x="21329" y="4360"/>
                  </a:moveTo>
                  <a:cubicBezTo>
                    <a:pt x="21052" y="3460"/>
                    <a:pt x="20775" y="2560"/>
                    <a:pt x="19806" y="1750"/>
                  </a:cubicBezTo>
                  <a:cubicBezTo>
                    <a:pt x="18837" y="940"/>
                    <a:pt x="17175" y="220"/>
                    <a:pt x="15652" y="40"/>
                  </a:cubicBezTo>
                  <a:cubicBezTo>
                    <a:pt x="14129" y="-140"/>
                    <a:pt x="12744" y="220"/>
                    <a:pt x="10114" y="2560"/>
                  </a:cubicBezTo>
                  <a:cubicBezTo>
                    <a:pt x="7483" y="4900"/>
                    <a:pt x="3606" y="9220"/>
                    <a:pt x="1667" y="12460"/>
                  </a:cubicBezTo>
                  <a:cubicBezTo>
                    <a:pt x="-271" y="15700"/>
                    <a:pt x="-271" y="17860"/>
                    <a:pt x="421" y="19210"/>
                  </a:cubicBezTo>
                  <a:cubicBezTo>
                    <a:pt x="1114" y="20560"/>
                    <a:pt x="2498" y="21100"/>
                    <a:pt x="3883" y="21280"/>
                  </a:cubicBezTo>
                  <a:cubicBezTo>
                    <a:pt x="5267" y="21460"/>
                    <a:pt x="6652" y="21280"/>
                    <a:pt x="8452" y="20110"/>
                  </a:cubicBezTo>
                  <a:cubicBezTo>
                    <a:pt x="10252" y="18940"/>
                    <a:pt x="12467" y="16780"/>
                    <a:pt x="13714" y="14890"/>
                  </a:cubicBezTo>
                  <a:cubicBezTo>
                    <a:pt x="14960" y="13000"/>
                    <a:pt x="15237" y="11380"/>
                    <a:pt x="15375" y="10120"/>
                  </a:cubicBezTo>
                  <a:cubicBezTo>
                    <a:pt x="15514" y="8860"/>
                    <a:pt x="15514" y="7960"/>
                    <a:pt x="16067" y="7600"/>
                  </a:cubicBezTo>
                  <a:cubicBezTo>
                    <a:pt x="16621" y="7240"/>
                    <a:pt x="17729" y="7420"/>
                    <a:pt x="18837" y="7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1655275" y="36558"/>
              <a:ext cx="369581" cy="534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242" fill="norm" stroke="1" extrusionOk="0">
                  <a:moveTo>
                    <a:pt x="8174" y="15381"/>
                  </a:moveTo>
                  <a:cubicBezTo>
                    <a:pt x="8297" y="14876"/>
                    <a:pt x="8420" y="14372"/>
                    <a:pt x="8236" y="13994"/>
                  </a:cubicBezTo>
                  <a:cubicBezTo>
                    <a:pt x="8052" y="13616"/>
                    <a:pt x="7561" y="13363"/>
                    <a:pt x="6640" y="13405"/>
                  </a:cubicBezTo>
                  <a:cubicBezTo>
                    <a:pt x="5720" y="13448"/>
                    <a:pt x="4370" y="13784"/>
                    <a:pt x="3204" y="14834"/>
                  </a:cubicBezTo>
                  <a:cubicBezTo>
                    <a:pt x="2038" y="15885"/>
                    <a:pt x="1056" y="17650"/>
                    <a:pt x="504" y="18742"/>
                  </a:cubicBezTo>
                  <a:cubicBezTo>
                    <a:pt x="-48" y="19835"/>
                    <a:pt x="-171" y="20255"/>
                    <a:pt x="259" y="20676"/>
                  </a:cubicBezTo>
                  <a:cubicBezTo>
                    <a:pt x="688" y="21096"/>
                    <a:pt x="1670" y="21516"/>
                    <a:pt x="2774" y="21012"/>
                  </a:cubicBezTo>
                  <a:cubicBezTo>
                    <a:pt x="3879" y="20507"/>
                    <a:pt x="5106" y="19079"/>
                    <a:pt x="5904" y="17986"/>
                  </a:cubicBezTo>
                  <a:cubicBezTo>
                    <a:pt x="6702" y="16893"/>
                    <a:pt x="7070" y="16137"/>
                    <a:pt x="7254" y="16053"/>
                  </a:cubicBezTo>
                  <a:cubicBezTo>
                    <a:pt x="7438" y="15969"/>
                    <a:pt x="7438" y="16557"/>
                    <a:pt x="7499" y="17314"/>
                  </a:cubicBezTo>
                  <a:cubicBezTo>
                    <a:pt x="7561" y="18070"/>
                    <a:pt x="7684" y="18995"/>
                    <a:pt x="8052" y="19709"/>
                  </a:cubicBezTo>
                  <a:cubicBezTo>
                    <a:pt x="8420" y="20423"/>
                    <a:pt x="9034" y="20928"/>
                    <a:pt x="9647" y="21138"/>
                  </a:cubicBezTo>
                  <a:cubicBezTo>
                    <a:pt x="10261" y="21348"/>
                    <a:pt x="10874" y="21264"/>
                    <a:pt x="11856" y="20297"/>
                  </a:cubicBezTo>
                  <a:cubicBezTo>
                    <a:pt x="12838" y="19331"/>
                    <a:pt x="14188" y="17482"/>
                    <a:pt x="15109" y="15255"/>
                  </a:cubicBezTo>
                  <a:cubicBezTo>
                    <a:pt x="16029" y="13027"/>
                    <a:pt x="16520" y="10422"/>
                    <a:pt x="16827" y="8111"/>
                  </a:cubicBezTo>
                  <a:cubicBezTo>
                    <a:pt x="17134" y="5799"/>
                    <a:pt x="17256" y="3782"/>
                    <a:pt x="17134" y="2521"/>
                  </a:cubicBezTo>
                  <a:cubicBezTo>
                    <a:pt x="17011" y="1261"/>
                    <a:pt x="16643" y="756"/>
                    <a:pt x="16152" y="420"/>
                  </a:cubicBezTo>
                  <a:cubicBezTo>
                    <a:pt x="15661" y="84"/>
                    <a:pt x="15047" y="-84"/>
                    <a:pt x="14495" y="42"/>
                  </a:cubicBezTo>
                  <a:cubicBezTo>
                    <a:pt x="13943" y="168"/>
                    <a:pt x="13452" y="588"/>
                    <a:pt x="13022" y="2185"/>
                  </a:cubicBezTo>
                  <a:cubicBezTo>
                    <a:pt x="12593" y="3782"/>
                    <a:pt x="12224" y="6556"/>
                    <a:pt x="12531" y="9203"/>
                  </a:cubicBezTo>
                  <a:cubicBezTo>
                    <a:pt x="12838" y="11851"/>
                    <a:pt x="13820" y="14372"/>
                    <a:pt x="15415" y="16179"/>
                  </a:cubicBezTo>
                  <a:cubicBezTo>
                    <a:pt x="17011" y="17986"/>
                    <a:pt x="19220" y="19079"/>
                    <a:pt x="21429" y="20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2559739" y="9147"/>
              <a:ext cx="570017" cy="904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56" fill="norm" stroke="1" extrusionOk="0">
                  <a:moveTo>
                    <a:pt x="8104" y="9089"/>
                  </a:moveTo>
                  <a:cubicBezTo>
                    <a:pt x="7544" y="8537"/>
                    <a:pt x="6984" y="7984"/>
                    <a:pt x="6184" y="7808"/>
                  </a:cubicBezTo>
                  <a:cubicBezTo>
                    <a:pt x="5384" y="7633"/>
                    <a:pt x="4344" y="7834"/>
                    <a:pt x="3264" y="8562"/>
                  </a:cubicBezTo>
                  <a:cubicBezTo>
                    <a:pt x="2184" y="9290"/>
                    <a:pt x="1064" y="10546"/>
                    <a:pt x="504" y="11450"/>
                  </a:cubicBezTo>
                  <a:cubicBezTo>
                    <a:pt x="-56" y="12354"/>
                    <a:pt x="-56" y="12907"/>
                    <a:pt x="64" y="13284"/>
                  </a:cubicBezTo>
                  <a:cubicBezTo>
                    <a:pt x="184" y="13660"/>
                    <a:pt x="424" y="13861"/>
                    <a:pt x="944" y="13962"/>
                  </a:cubicBezTo>
                  <a:cubicBezTo>
                    <a:pt x="1464" y="14062"/>
                    <a:pt x="2264" y="14062"/>
                    <a:pt x="3304" y="13535"/>
                  </a:cubicBezTo>
                  <a:cubicBezTo>
                    <a:pt x="4344" y="13007"/>
                    <a:pt x="5624" y="11953"/>
                    <a:pt x="6224" y="10747"/>
                  </a:cubicBezTo>
                  <a:cubicBezTo>
                    <a:pt x="6824" y="9541"/>
                    <a:pt x="6744" y="8185"/>
                    <a:pt x="6944" y="6954"/>
                  </a:cubicBezTo>
                  <a:cubicBezTo>
                    <a:pt x="7144" y="5724"/>
                    <a:pt x="7624" y="4619"/>
                    <a:pt x="8584" y="3589"/>
                  </a:cubicBezTo>
                  <a:cubicBezTo>
                    <a:pt x="9544" y="2559"/>
                    <a:pt x="10984" y="1605"/>
                    <a:pt x="11864" y="1027"/>
                  </a:cubicBezTo>
                  <a:cubicBezTo>
                    <a:pt x="12744" y="449"/>
                    <a:pt x="13064" y="248"/>
                    <a:pt x="13424" y="123"/>
                  </a:cubicBezTo>
                  <a:cubicBezTo>
                    <a:pt x="13784" y="-3"/>
                    <a:pt x="14184" y="-53"/>
                    <a:pt x="14424" y="73"/>
                  </a:cubicBezTo>
                  <a:cubicBezTo>
                    <a:pt x="14664" y="198"/>
                    <a:pt x="14744" y="500"/>
                    <a:pt x="14464" y="1379"/>
                  </a:cubicBezTo>
                  <a:cubicBezTo>
                    <a:pt x="14184" y="2258"/>
                    <a:pt x="13544" y="3714"/>
                    <a:pt x="12744" y="5473"/>
                  </a:cubicBezTo>
                  <a:cubicBezTo>
                    <a:pt x="11944" y="7231"/>
                    <a:pt x="10984" y="9290"/>
                    <a:pt x="10304" y="11074"/>
                  </a:cubicBezTo>
                  <a:cubicBezTo>
                    <a:pt x="9624" y="12857"/>
                    <a:pt x="9224" y="14364"/>
                    <a:pt x="9104" y="15871"/>
                  </a:cubicBezTo>
                  <a:cubicBezTo>
                    <a:pt x="8984" y="17378"/>
                    <a:pt x="9144" y="18885"/>
                    <a:pt x="9504" y="19864"/>
                  </a:cubicBezTo>
                  <a:cubicBezTo>
                    <a:pt x="9864" y="20844"/>
                    <a:pt x="10424" y="21296"/>
                    <a:pt x="11064" y="21421"/>
                  </a:cubicBezTo>
                  <a:cubicBezTo>
                    <a:pt x="11704" y="21547"/>
                    <a:pt x="12424" y="21346"/>
                    <a:pt x="13184" y="20593"/>
                  </a:cubicBezTo>
                  <a:cubicBezTo>
                    <a:pt x="13944" y="19839"/>
                    <a:pt x="14744" y="18533"/>
                    <a:pt x="15104" y="17528"/>
                  </a:cubicBezTo>
                  <a:cubicBezTo>
                    <a:pt x="15464" y="16524"/>
                    <a:pt x="15384" y="15820"/>
                    <a:pt x="15224" y="15343"/>
                  </a:cubicBezTo>
                  <a:cubicBezTo>
                    <a:pt x="15064" y="14866"/>
                    <a:pt x="14824" y="14615"/>
                    <a:pt x="14904" y="14514"/>
                  </a:cubicBezTo>
                  <a:cubicBezTo>
                    <a:pt x="14984" y="14414"/>
                    <a:pt x="15384" y="14464"/>
                    <a:pt x="16464" y="14213"/>
                  </a:cubicBezTo>
                  <a:cubicBezTo>
                    <a:pt x="17544" y="13962"/>
                    <a:pt x="19304" y="13409"/>
                    <a:pt x="20264" y="13083"/>
                  </a:cubicBezTo>
                  <a:cubicBezTo>
                    <a:pt x="21224" y="12756"/>
                    <a:pt x="21384" y="12656"/>
                    <a:pt x="21544" y="12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3911532" y="74653"/>
              <a:ext cx="272324" cy="399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46" fill="norm" stroke="1" extrusionOk="0">
                  <a:moveTo>
                    <a:pt x="1952" y="0"/>
                  </a:moveTo>
                  <a:cubicBezTo>
                    <a:pt x="2120" y="3771"/>
                    <a:pt x="2287" y="7543"/>
                    <a:pt x="2371" y="10857"/>
                  </a:cubicBezTo>
                  <a:cubicBezTo>
                    <a:pt x="2455" y="14171"/>
                    <a:pt x="2455" y="17029"/>
                    <a:pt x="2287" y="18857"/>
                  </a:cubicBezTo>
                  <a:cubicBezTo>
                    <a:pt x="2120" y="20686"/>
                    <a:pt x="1785" y="21486"/>
                    <a:pt x="1534" y="21543"/>
                  </a:cubicBezTo>
                  <a:cubicBezTo>
                    <a:pt x="1283" y="21600"/>
                    <a:pt x="1115" y="20914"/>
                    <a:pt x="864" y="19943"/>
                  </a:cubicBezTo>
                  <a:cubicBezTo>
                    <a:pt x="613" y="18971"/>
                    <a:pt x="278" y="17714"/>
                    <a:pt x="110" y="16743"/>
                  </a:cubicBezTo>
                  <a:cubicBezTo>
                    <a:pt x="-57" y="15771"/>
                    <a:pt x="-57" y="15086"/>
                    <a:pt x="278" y="14571"/>
                  </a:cubicBezTo>
                  <a:cubicBezTo>
                    <a:pt x="613" y="14057"/>
                    <a:pt x="1283" y="13714"/>
                    <a:pt x="2622" y="13257"/>
                  </a:cubicBezTo>
                  <a:cubicBezTo>
                    <a:pt x="3962" y="12800"/>
                    <a:pt x="5971" y="12229"/>
                    <a:pt x="8231" y="10571"/>
                  </a:cubicBezTo>
                  <a:cubicBezTo>
                    <a:pt x="10492" y="8914"/>
                    <a:pt x="13003" y="6171"/>
                    <a:pt x="14427" y="4514"/>
                  </a:cubicBezTo>
                  <a:cubicBezTo>
                    <a:pt x="15850" y="2857"/>
                    <a:pt x="16185" y="2286"/>
                    <a:pt x="16436" y="2400"/>
                  </a:cubicBezTo>
                  <a:cubicBezTo>
                    <a:pt x="16687" y="2514"/>
                    <a:pt x="16855" y="3314"/>
                    <a:pt x="16855" y="5429"/>
                  </a:cubicBezTo>
                  <a:cubicBezTo>
                    <a:pt x="16855" y="7543"/>
                    <a:pt x="16687" y="10971"/>
                    <a:pt x="17441" y="13600"/>
                  </a:cubicBezTo>
                  <a:cubicBezTo>
                    <a:pt x="18194" y="16229"/>
                    <a:pt x="19869" y="18057"/>
                    <a:pt x="21543" y="19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4399755" y="131803"/>
              <a:ext cx="317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431"/>
                    <a:pt x="12960" y="8862"/>
                    <a:pt x="9360" y="12462"/>
                  </a:cubicBezTo>
                  <a:cubicBezTo>
                    <a:pt x="5760" y="16062"/>
                    <a:pt x="2880" y="188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4272755" y="87353"/>
              <a:ext cx="400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29" y="17100"/>
                    <a:pt x="5257" y="12600"/>
                    <a:pt x="8857" y="9000"/>
                  </a:cubicBezTo>
                  <a:cubicBezTo>
                    <a:pt x="12457" y="5400"/>
                    <a:pt x="17029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1129505" y="569953"/>
              <a:ext cx="33274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7" y="21228"/>
                    <a:pt x="934" y="20855"/>
                    <a:pt x="1388" y="20483"/>
                  </a:cubicBezTo>
                  <a:cubicBezTo>
                    <a:pt x="1841" y="20110"/>
                    <a:pt x="2281" y="19738"/>
                    <a:pt x="2810" y="19241"/>
                  </a:cubicBezTo>
                  <a:cubicBezTo>
                    <a:pt x="3339" y="18745"/>
                    <a:pt x="3957" y="18124"/>
                    <a:pt x="4500" y="17503"/>
                  </a:cubicBezTo>
                  <a:cubicBezTo>
                    <a:pt x="5043" y="16883"/>
                    <a:pt x="5510" y="16262"/>
                    <a:pt x="5977" y="15641"/>
                  </a:cubicBezTo>
                  <a:cubicBezTo>
                    <a:pt x="6444" y="15021"/>
                    <a:pt x="6911" y="14400"/>
                    <a:pt x="7392" y="13717"/>
                  </a:cubicBezTo>
                  <a:cubicBezTo>
                    <a:pt x="7873" y="13034"/>
                    <a:pt x="8368" y="12290"/>
                    <a:pt x="8883" y="11607"/>
                  </a:cubicBezTo>
                  <a:cubicBezTo>
                    <a:pt x="9398" y="10924"/>
                    <a:pt x="9934" y="10303"/>
                    <a:pt x="10436" y="9683"/>
                  </a:cubicBezTo>
                  <a:cubicBezTo>
                    <a:pt x="10937" y="9062"/>
                    <a:pt x="11405" y="8441"/>
                    <a:pt x="11892" y="7883"/>
                  </a:cubicBezTo>
                  <a:cubicBezTo>
                    <a:pt x="12380" y="7324"/>
                    <a:pt x="12889" y="6828"/>
                    <a:pt x="13369" y="6393"/>
                  </a:cubicBezTo>
                  <a:cubicBezTo>
                    <a:pt x="13850" y="5959"/>
                    <a:pt x="14304" y="5586"/>
                    <a:pt x="14737" y="5214"/>
                  </a:cubicBezTo>
                  <a:cubicBezTo>
                    <a:pt x="15169" y="4841"/>
                    <a:pt x="15582" y="4469"/>
                    <a:pt x="16076" y="4034"/>
                  </a:cubicBezTo>
                  <a:cubicBezTo>
                    <a:pt x="16571" y="3600"/>
                    <a:pt x="17148" y="3103"/>
                    <a:pt x="17684" y="2731"/>
                  </a:cubicBezTo>
                  <a:cubicBezTo>
                    <a:pt x="18220" y="2359"/>
                    <a:pt x="18715" y="2110"/>
                    <a:pt x="19264" y="1800"/>
                  </a:cubicBezTo>
                  <a:cubicBezTo>
                    <a:pt x="19814" y="1490"/>
                    <a:pt x="20418" y="1117"/>
                    <a:pt x="20817" y="807"/>
                  </a:cubicBezTo>
                  <a:cubicBezTo>
                    <a:pt x="21215" y="497"/>
                    <a:pt x="21408" y="24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1434305" y="741403"/>
              <a:ext cx="276860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4" y="21170"/>
                    <a:pt x="1189" y="20740"/>
                    <a:pt x="1783" y="20257"/>
                  </a:cubicBezTo>
                  <a:cubicBezTo>
                    <a:pt x="2378" y="19773"/>
                    <a:pt x="2972" y="19236"/>
                    <a:pt x="3509" y="18806"/>
                  </a:cubicBezTo>
                  <a:cubicBezTo>
                    <a:pt x="4046" y="18376"/>
                    <a:pt x="4525" y="18054"/>
                    <a:pt x="5020" y="17678"/>
                  </a:cubicBezTo>
                  <a:cubicBezTo>
                    <a:pt x="5516" y="17301"/>
                    <a:pt x="6028" y="16872"/>
                    <a:pt x="6548" y="16388"/>
                  </a:cubicBezTo>
                  <a:cubicBezTo>
                    <a:pt x="7068" y="15904"/>
                    <a:pt x="7596" y="15367"/>
                    <a:pt x="8158" y="14776"/>
                  </a:cubicBezTo>
                  <a:cubicBezTo>
                    <a:pt x="8719" y="14185"/>
                    <a:pt x="9314" y="13540"/>
                    <a:pt x="9867" y="12949"/>
                  </a:cubicBezTo>
                  <a:cubicBezTo>
                    <a:pt x="10420" y="12358"/>
                    <a:pt x="10932" y="11821"/>
                    <a:pt x="11477" y="11230"/>
                  </a:cubicBezTo>
                  <a:cubicBezTo>
                    <a:pt x="12022" y="10639"/>
                    <a:pt x="12600" y="9994"/>
                    <a:pt x="13153" y="9403"/>
                  </a:cubicBezTo>
                  <a:cubicBezTo>
                    <a:pt x="13706" y="8812"/>
                    <a:pt x="14235" y="8275"/>
                    <a:pt x="14747" y="7737"/>
                  </a:cubicBezTo>
                  <a:cubicBezTo>
                    <a:pt x="15259" y="7200"/>
                    <a:pt x="15754" y="6663"/>
                    <a:pt x="16464" y="5964"/>
                  </a:cubicBezTo>
                  <a:cubicBezTo>
                    <a:pt x="17174" y="5266"/>
                    <a:pt x="18099" y="4406"/>
                    <a:pt x="18883" y="3600"/>
                  </a:cubicBezTo>
                  <a:cubicBezTo>
                    <a:pt x="19668" y="2794"/>
                    <a:pt x="20312" y="2042"/>
                    <a:pt x="20741" y="1451"/>
                  </a:cubicBezTo>
                  <a:cubicBezTo>
                    <a:pt x="21171" y="860"/>
                    <a:pt x="21385" y="43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4717255" y="246103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4806155" y="404853"/>
              <a:ext cx="19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0" y="1395453"/>
              <a:ext cx="259556" cy="437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51" fill="norm" stroke="1" extrusionOk="0">
                  <a:moveTo>
                    <a:pt x="1514" y="0"/>
                  </a:moveTo>
                  <a:cubicBezTo>
                    <a:pt x="1690" y="3130"/>
                    <a:pt x="1866" y="6261"/>
                    <a:pt x="2041" y="9652"/>
                  </a:cubicBezTo>
                  <a:cubicBezTo>
                    <a:pt x="2217" y="13043"/>
                    <a:pt x="2393" y="16696"/>
                    <a:pt x="2480" y="18835"/>
                  </a:cubicBezTo>
                  <a:cubicBezTo>
                    <a:pt x="2568" y="20974"/>
                    <a:pt x="2568" y="21600"/>
                    <a:pt x="2305" y="21548"/>
                  </a:cubicBezTo>
                  <a:cubicBezTo>
                    <a:pt x="2041" y="21496"/>
                    <a:pt x="1514" y="20765"/>
                    <a:pt x="1075" y="19617"/>
                  </a:cubicBezTo>
                  <a:cubicBezTo>
                    <a:pt x="636" y="18470"/>
                    <a:pt x="285" y="16904"/>
                    <a:pt x="110" y="15861"/>
                  </a:cubicBezTo>
                  <a:cubicBezTo>
                    <a:pt x="-66" y="14817"/>
                    <a:pt x="-66" y="14296"/>
                    <a:pt x="373" y="14139"/>
                  </a:cubicBezTo>
                  <a:cubicBezTo>
                    <a:pt x="812" y="13983"/>
                    <a:pt x="1690" y="14191"/>
                    <a:pt x="2832" y="14296"/>
                  </a:cubicBezTo>
                  <a:cubicBezTo>
                    <a:pt x="3973" y="14400"/>
                    <a:pt x="5378" y="14400"/>
                    <a:pt x="6958" y="13617"/>
                  </a:cubicBezTo>
                  <a:cubicBezTo>
                    <a:pt x="8539" y="12835"/>
                    <a:pt x="10295" y="11270"/>
                    <a:pt x="11612" y="9443"/>
                  </a:cubicBezTo>
                  <a:cubicBezTo>
                    <a:pt x="12929" y="7617"/>
                    <a:pt x="13807" y="5530"/>
                    <a:pt x="14422" y="4017"/>
                  </a:cubicBezTo>
                  <a:cubicBezTo>
                    <a:pt x="15036" y="2504"/>
                    <a:pt x="15388" y="1565"/>
                    <a:pt x="15563" y="1409"/>
                  </a:cubicBezTo>
                  <a:cubicBezTo>
                    <a:pt x="15739" y="1252"/>
                    <a:pt x="15739" y="1878"/>
                    <a:pt x="15739" y="3861"/>
                  </a:cubicBezTo>
                  <a:cubicBezTo>
                    <a:pt x="15739" y="5843"/>
                    <a:pt x="15739" y="9183"/>
                    <a:pt x="16090" y="11687"/>
                  </a:cubicBezTo>
                  <a:cubicBezTo>
                    <a:pt x="16441" y="14191"/>
                    <a:pt x="17144" y="15861"/>
                    <a:pt x="17758" y="16957"/>
                  </a:cubicBezTo>
                  <a:cubicBezTo>
                    <a:pt x="18373" y="18052"/>
                    <a:pt x="18900" y="18574"/>
                    <a:pt x="19514" y="18678"/>
                  </a:cubicBezTo>
                  <a:cubicBezTo>
                    <a:pt x="20129" y="18783"/>
                    <a:pt x="20832" y="18470"/>
                    <a:pt x="21534" y="181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274764" y="1562569"/>
              <a:ext cx="118142" cy="21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155" fill="norm" stroke="1" extrusionOk="0">
                  <a:moveTo>
                    <a:pt x="2962" y="9587"/>
                  </a:moveTo>
                  <a:cubicBezTo>
                    <a:pt x="4477" y="10198"/>
                    <a:pt x="5993" y="10810"/>
                    <a:pt x="7509" y="10810"/>
                  </a:cubicBezTo>
                  <a:cubicBezTo>
                    <a:pt x="9025" y="10810"/>
                    <a:pt x="10540" y="10198"/>
                    <a:pt x="12056" y="8772"/>
                  </a:cubicBezTo>
                  <a:cubicBezTo>
                    <a:pt x="13572" y="7346"/>
                    <a:pt x="15088" y="5104"/>
                    <a:pt x="15656" y="3474"/>
                  </a:cubicBezTo>
                  <a:cubicBezTo>
                    <a:pt x="16225" y="1844"/>
                    <a:pt x="15846" y="825"/>
                    <a:pt x="14709" y="315"/>
                  </a:cubicBezTo>
                  <a:cubicBezTo>
                    <a:pt x="13572" y="-194"/>
                    <a:pt x="11677" y="-194"/>
                    <a:pt x="9025" y="1131"/>
                  </a:cubicBezTo>
                  <a:cubicBezTo>
                    <a:pt x="6372" y="2455"/>
                    <a:pt x="2962" y="5104"/>
                    <a:pt x="1256" y="8059"/>
                  </a:cubicBezTo>
                  <a:cubicBezTo>
                    <a:pt x="-449" y="11014"/>
                    <a:pt x="-449" y="14274"/>
                    <a:pt x="1446" y="16719"/>
                  </a:cubicBezTo>
                  <a:cubicBezTo>
                    <a:pt x="3340" y="19164"/>
                    <a:pt x="7130" y="20795"/>
                    <a:pt x="10730" y="21100"/>
                  </a:cubicBezTo>
                  <a:cubicBezTo>
                    <a:pt x="14330" y="21406"/>
                    <a:pt x="17740" y="20387"/>
                    <a:pt x="21151" y="19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450055" y="1293853"/>
              <a:ext cx="63501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200"/>
                    <a:pt x="0" y="6400"/>
                    <a:pt x="1440" y="9289"/>
                  </a:cubicBezTo>
                  <a:cubicBezTo>
                    <a:pt x="2880" y="12178"/>
                    <a:pt x="5760" y="14756"/>
                    <a:pt x="9360" y="16756"/>
                  </a:cubicBezTo>
                  <a:cubicBezTo>
                    <a:pt x="12960" y="18756"/>
                    <a:pt x="17280" y="2017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577055" y="1558270"/>
              <a:ext cx="106772" cy="471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391" fill="norm" stroke="1" extrusionOk="0">
                  <a:moveTo>
                    <a:pt x="0" y="4712"/>
                  </a:moveTo>
                  <a:cubicBezTo>
                    <a:pt x="1246" y="8072"/>
                    <a:pt x="2492" y="11432"/>
                    <a:pt x="3738" y="13928"/>
                  </a:cubicBezTo>
                  <a:cubicBezTo>
                    <a:pt x="4985" y="16424"/>
                    <a:pt x="6231" y="18056"/>
                    <a:pt x="7062" y="19256"/>
                  </a:cubicBezTo>
                  <a:cubicBezTo>
                    <a:pt x="7892" y="20456"/>
                    <a:pt x="8308" y="21224"/>
                    <a:pt x="8308" y="21368"/>
                  </a:cubicBezTo>
                  <a:cubicBezTo>
                    <a:pt x="8308" y="21512"/>
                    <a:pt x="7892" y="21032"/>
                    <a:pt x="6646" y="19064"/>
                  </a:cubicBezTo>
                  <a:cubicBezTo>
                    <a:pt x="5400" y="17096"/>
                    <a:pt x="3323" y="13640"/>
                    <a:pt x="2077" y="10712"/>
                  </a:cubicBezTo>
                  <a:cubicBezTo>
                    <a:pt x="831" y="7784"/>
                    <a:pt x="415" y="5384"/>
                    <a:pt x="415" y="3848"/>
                  </a:cubicBezTo>
                  <a:cubicBezTo>
                    <a:pt x="415" y="2312"/>
                    <a:pt x="831" y="1640"/>
                    <a:pt x="1662" y="1112"/>
                  </a:cubicBezTo>
                  <a:cubicBezTo>
                    <a:pt x="2492" y="584"/>
                    <a:pt x="3738" y="200"/>
                    <a:pt x="5608" y="56"/>
                  </a:cubicBezTo>
                  <a:cubicBezTo>
                    <a:pt x="7477" y="-88"/>
                    <a:pt x="9969" y="8"/>
                    <a:pt x="13085" y="824"/>
                  </a:cubicBezTo>
                  <a:cubicBezTo>
                    <a:pt x="16200" y="1640"/>
                    <a:pt x="19938" y="3176"/>
                    <a:pt x="20769" y="4904"/>
                  </a:cubicBezTo>
                  <a:cubicBezTo>
                    <a:pt x="21600" y="6632"/>
                    <a:pt x="19523" y="8552"/>
                    <a:pt x="16408" y="9608"/>
                  </a:cubicBezTo>
                  <a:cubicBezTo>
                    <a:pt x="13292" y="10664"/>
                    <a:pt x="9138" y="10856"/>
                    <a:pt x="4985" y="110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723105" y="1539610"/>
              <a:ext cx="112030" cy="274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259" fill="norm" stroke="1" extrusionOk="0">
                  <a:moveTo>
                    <a:pt x="20029" y="146"/>
                  </a:moveTo>
                  <a:cubicBezTo>
                    <a:pt x="18065" y="-17"/>
                    <a:pt x="16102" y="-181"/>
                    <a:pt x="13745" y="474"/>
                  </a:cubicBezTo>
                  <a:cubicBezTo>
                    <a:pt x="11389" y="1128"/>
                    <a:pt x="8640" y="2601"/>
                    <a:pt x="6873" y="4237"/>
                  </a:cubicBezTo>
                  <a:cubicBezTo>
                    <a:pt x="5105" y="5874"/>
                    <a:pt x="4320" y="7674"/>
                    <a:pt x="4124" y="8983"/>
                  </a:cubicBezTo>
                  <a:cubicBezTo>
                    <a:pt x="3927" y="10292"/>
                    <a:pt x="4320" y="11110"/>
                    <a:pt x="5302" y="11764"/>
                  </a:cubicBezTo>
                  <a:cubicBezTo>
                    <a:pt x="6284" y="12419"/>
                    <a:pt x="7855" y="12910"/>
                    <a:pt x="10800" y="13728"/>
                  </a:cubicBezTo>
                  <a:cubicBezTo>
                    <a:pt x="13745" y="14546"/>
                    <a:pt x="18065" y="15692"/>
                    <a:pt x="19833" y="16674"/>
                  </a:cubicBezTo>
                  <a:cubicBezTo>
                    <a:pt x="21600" y="17655"/>
                    <a:pt x="20815" y="18474"/>
                    <a:pt x="18262" y="19292"/>
                  </a:cubicBezTo>
                  <a:cubicBezTo>
                    <a:pt x="15709" y="20110"/>
                    <a:pt x="11389" y="20928"/>
                    <a:pt x="8051" y="21174"/>
                  </a:cubicBezTo>
                  <a:cubicBezTo>
                    <a:pt x="4713" y="21419"/>
                    <a:pt x="2356" y="21092"/>
                    <a:pt x="0" y="207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1569550" y="1262103"/>
              <a:ext cx="233056" cy="518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02" fill="norm" stroke="1" extrusionOk="0">
                  <a:moveTo>
                    <a:pt x="7415" y="1054"/>
                  </a:moveTo>
                  <a:cubicBezTo>
                    <a:pt x="7415" y="527"/>
                    <a:pt x="7415" y="0"/>
                    <a:pt x="7318" y="0"/>
                  </a:cubicBezTo>
                  <a:cubicBezTo>
                    <a:pt x="7221" y="0"/>
                    <a:pt x="7026" y="527"/>
                    <a:pt x="6637" y="2195"/>
                  </a:cubicBezTo>
                  <a:cubicBezTo>
                    <a:pt x="6248" y="3863"/>
                    <a:pt x="5664" y="6673"/>
                    <a:pt x="5275" y="9571"/>
                  </a:cubicBezTo>
                  <a:cubicBezTo>
                    <a:pt x="4885" y="12468"/>
                    <a:pt x="4691" y="15454"/>
                    <a:pt x="4885" y="17385"/>
                  </a:cubicBezTo>
                  <a:cubicBezTo>
                    <a:pt x="5080" y="19317"/>
                    <a:pt x="5664" y="20195"/>
                    <a:pt x="6345" y="20766"/>
                  </a:cubicBezTo>
                  <a:cubicBezTo>
                    <a:pt x="7026" y="21337"/>
                    <a:pt x="7804" y="21600"/>
                    <a:pt x="8485" y="21468"/>
                  </a:cubicBezTo>
                  <a:cubicBezTo>
                    <a:pt x="9167" y="21337"/>
                    <a:pt x="9750" y="20810"/>
                    <a:pt x="10140" y="19756"/>
                  </a:cubicBezTo>
                  <a:cubicBezTo>
                    <a:pt x="10529" y="18702"/>
                    <a:pt x="10723" y="17122"/>
                    <a:pt x="10140" y="16024"/>
                  </a:cubicBezTo>
                  <a:cubicBezTo>
                    <a:pt x="9556" y="14927"/>
                    <a:pt x="8194" y="14312"/>
                    <a:pt x="6929" y="13961"/>
                  </a:cubicBezTo>
                  <a:cubicBezTo>
                    <a:pt x="5664" y="13610"/>
                    <a:pt x="4496" y="13522"/>
                    <a:pt x="3134" y="13478"/>
                  </a:cubicBezTo>
                  <a:cubicBezTo>
                    <a:pt x="1772" y="13434"/>
                    <a:pt x="215" y="13434"/>
                    <a:pt x="21" y="13390"/>
                  </a:cubicBezTo>
                  <a:cubicBezTo>
                    <a:pt x="-174" y="13346"/>
                    <a:pt x="994" y="13259"/>
                    <a:pt x="4788" y="12951"/>
                  </a:cubicBezTo>
                  <a:cubicBezTo>
                    <a:pt x="8583" y="12644"/>
                    <a:pt x="15004" y="12117"/>
                    <a:pt x="21426" y="115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1745186" y="1528803"/>
              <a:ext cx="150202" cy="228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1163" fill="norm" stroke="1" extrusionOk="0">
                  <a:moveTo>
                    <a:pt x="14048" y="0"/>
                  </a:moveTo>
                  <a:cubicBezTo>
                    <a:pt x="10837" y="982"/>
                    <a:pt x="7626" y="1964"/>
                    <a:pt x="4999" y="4615"/>
                  </a:cubicBezTo>
                  <a:cubicBezTo>
                    <a:pt x="2372" y="7265"/>
                    <a:pt x="329" y="11585"/>
                    <a:pt x="37" y="14629"/>
                  </a:cubicBezTo>
                  <a:cubicBezTo>
                    <a:pt x="-255" y="17673"/>
                    <a:pt x="1204" y="19440"/>
                    <a:pt x="3394" y="20422"/>
                  </a:cubicBezTo>
                  <a:cubicBezTo>
                    <a:pt x="5583" y="21404"/>
                    <a:pt x="8502" y="21600"/>
                    <a:pt x="11713" y="19833"/>
                  </a:cubicBezTo>
                  <a:cubicBezTo>
                    <a:pt x="14923" y="18065"/>
                    <a:pt x="18426" y="14335"/>
                    <a:pt x="19886" y="11193"/>
                  </a:cubicBezTo>
                  <a:cubicBezTo>
                    <a:pt x="21345" y="8051"/>
                    <a:pt x="20761" y="5498"/>
                    <a:pt x="19010" y="3927"/>
                  </a:cubicBezTo>
                  <a:cubicBezTo>
                    <a:pt x="17259" y="2356"/>
                    <a:pt x="14340" y="1767"/>
                    <a:pt x="11567" y="1964"/>
                  </a:cubicBezTo>
                  <a:cubicBezTo>
                    <a:pt x="8794" y="2160"/>
                    <a:pt x="6167" y="3142"/>
                    <a:pt x="3540" y="41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2520966" y="1538510"/>
              <a:ext cx="234140" cy="191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010" fill="norm" stroke="1" extrusionOk="0">
                  <a:moveTo>
                    <a:pt x="19597" y="4509"/>
                  </a:moveTo>
                  <a:cubicBezTo>
                    <a:pt x="19019" y="3348"/>
                    <a:pt x="18440" y="2187"/>
                    <a:pt x="16704" y="1258"/>
                  </a:cubicBezTo>
                  <a:cubicBezTo>
                    <a:pt x="14969" y="329"/>
                    <a:pt x="12076" y="-368"/>
                    <a:pt x="9665" y="213"/>
                  </a:cubicBezTo>
                  <a:cubicBezTo>
                    <a:pt x="7254" y="793"/>
                    <a:pt x="5326" y="2651"/>
                    <a:pt x="3687" y="5787"/>
                  </a:cubicBezTo>
                  <a:cubicBezTo>
                    <a:pt x="2047" y="8922"/>
                    <a:pt x="697" y="13335"/>
                    <a:pt x="215" y="16122"/>
                  </a:cubicBezTo>
                  <a:cubicBezTo>
                    <a:pt x="-267" y="18909"/>
                    <a:pt x="119" y="20071"/>
                    <a:pt x="794" y="20651"/>
                  </a:cubicBezTo>
                  <a:cubicBezTo>
                    <a:pt x="1469" y="21232"/>
                    <a:pt x="2433" y="21232"/>
                    <a:pt x="3879" y="19722"/>
                  </a:cubicBezTo>
                  <a:cubicBezTo>
                    <a:pt x="5326" y="18213"/>
                    <a:pt x="7254" y="15193"/>
                    <a:pt x="8412" y="13103"/>
                  </a:cubicBezTo>
                  <a:cubicBezTo>
                    <a:pt x="9569" y="11013"/>
                    <a:pt x="9954" y="9851"/>
                    <a:pt x="10533" y="8109"/>
                  </a:cubicBezTo>
                  <a:cubicBezTo>
                    <a:pt x="11112" y="6367"/>
                    <a:pt x="11883" y="4045"/>
                    <a:pt x="12269" y="3464"/>
                  </a:cubicBezTo>
                  <a:cubicBezTo>
                    <a:pt x="12654" y="2884"/>
                    <a:pt x="12654" y="4045"/>
                    <a:pt x="12751" y="6600"/>
                  </a:cubicBezTo>
                  <a:cubicBezTo>
                    <a:pt x="12847" y="9155"/>
                    <a:pt x="13040" y="13103"/>
                    <a:pt x="13522" y="15542"/>
                  </a:cubicBezTo>
                  <a:cubicBezTo>
                    <a:pt x="14004" y="17980"/>
                    <a:pt x="14776" y="18909"/>
                    <a:pt x="16126" y="19142"/>
                  </a:cubicBezTo>
                  <a:cubicBezTo>
                    <a:pt x="17476" y="19374"/>
                    <a:pt x="19404" y="18909"/>
                    <a:pt x="21333" y="18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2778461" y="1526971"/>
              <a:ext cx="90945" cy="19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0943" fill="norm" stroke="1" extrusionOk="0">
                  <a:moveTo>
                    <a:pt x="21092" y="2956"/>
                  </a:moveTo>
                  <a:cubicBezTo>
                    <a:pt x="21092" y="1807"/>
                    <a:pt x="21092" y="658"/>
                    <a:pt x="19865" y="199"/>
                  </a:cubicBezTo>
                  <a:cubicBezTo>
                    <a:pt x="18637" y="-261"/>
                    <a:pt x="16183" y="-31"/>
                    <a:pt x="12747" y="2037"/>
                  </a:cubicBezTo>
                  <a:cubicBezTo>
                    <a:pt x="9310" y="4105"/>
                    <a:pt x="4892" y="8011"/>
                    <a:pt x="2437" y="10654"/>
                  </a:cubicBezTo>
                  <a:cubicBezTo>
                    <a:pt x="-17" y="13296"/>
                    <a:pt x="-508" y="14675"/>
                    <a:pt x="474" y="16399"/>
                  </a:cubicBezTo>
                  <a:cubicBezTo>
                    <a:pt x="1456" y="18122"/>
                    <a:pt x="3910" y="20190"/>
                    <a:pt x="7347" y="20765"/>
                  </a:cubicBezTo>
                  <a:cubicBezTo>
                    <a:pt x="10783" y="21339"/>
                    <a:pt x="15201" y="20420"/>
                    <a:pt x="19619" y="19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2921729" y="1520713"/>
              <a:ext cx="125477" cy="215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53" fill="norm" stroke="1" extrusionOk="0">
                  <a:moveTo>
                    <a:pt x="19181" y="1431"/>
                  </a:moveTo>
                  <a:cubicBezTo>
                    <a:pt x="17381" y="592"/>
                    <a:pt x="15581" y="-247"/>
                    <a:pt x="13061" y="68"/>
                  </a:cubicBezTo>
                  <a:cubicBezTo>
                    <a:pt x="10541" y="382"/>
                    <a:pt x="7301" y="1850"/>
                    <a:pt x="4961" y="4471"/>
                  </a:cubicBezTo>
                  <a:cubicBezTo>
                    <a:pt x="2621" y="7093"/>
                    <a:pt x="1181" y="10868"/>
                    <a:pt x="461" y="13384"/>
                  </a:cubicBezTo>
                  <a:cubicBezTo>
                    <a:pt x="-259" y="15901"/>
                    <a:pt x="-259" y="17159"/>
                    <a:pt x="1361" y="18522"/>
                  </a:cubicBezTo>
                  <a:cubicBezTo>
                    <a:pt x="2981" y="19885"/>
                    <a:pt x="6221" y="21353"/>
                    <a:pt x="9821" y="21353"/>
                  </a:cubicBezTo>
                  <a:cubicBezTo>
                    <a:pt x="13421" y="21353"/>
                    <a:pt x="17381" y="19885"/>
                    <a:pt x="21341" y="18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3075690" y="1523140"/>
              <a:ext cx="123916" cy="259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69" fill="norm" stroke="1" extrusionOk="0">
                  <a:moveTo>
                    <a:pt x="2761" y="7259"/>
                  </a:moveTo>
                  <a:cubicBezTo>
                    <a:pt x="1296" y="7956"/>
                    <a:pt x="-168" y="8653"/>
                    <a:pt x="15" y="9001"/>
                  </a:cubicBezTo>
                  <a:cubicBezTo>
                    <a:pt x="198" y="9350"/>
                    <a:pt x="2029" y="9350"/>
                    <a:pt x="4774" y="8217"/>
                  </a:cubicBezTo>
                  <a:cubicBezTo>
                    <a:pt x="7520" y="7085"/>
                    <a:pt x="11181" y="4821"/>
                    <a:pt x="13195" y="3166"/>
                  </a:cubicBezTo>
                  <a:cubicBezTo>
                    <a:pt x="15208" y="1511"/>
                    <a:pt x="15574" y="466"/>
                    <a:pt x="14842" y="117"/>
                  </a:cubicBezTo>
                  <a:cubicBezTo>
                    <a:pt x="14110" y="-231"/>
                    <a:pt x="12279" y="117"/>
                    <a:pt x="9900" y="2208"/>
                  </a:cubicBezTo>
                  <a:cubicBezTo>
                    <a:pt x="7520" y="4298"/>
                    <a:pt x="4591" y="8130"/>
                    <a:pt x="3676" y="11440"/>
                  </a:cubicBezTo>
                  <a:cubicBezTo>
                    <a:pt x="2761" y="14750"/>
                    <a:pt x="3859" y="17537"/>
                    <a:pt x="6239" y="19192"/>
                  </a:cubicBezTo>
                  <a:cubicBezTo>
                    <a:pt x="8618" y="20846"/>
                    <a:pt x="12279" y="21369"/>
                    <a:pt x="15025" y="21369"/>
                  </a:cubicBezTo>
                  <a:cubicBezTo>
                    <a:pt x="17771" y="21369"/>
                    <a:pt x="19601" y="20846"/>
                    <a:pt x="21432" y="20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3235589" y="1382753"/>
              <a:ext cx="149568" cy="626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109" fill="norm" stroke="1" extrusionOk="0">
                  <a:moveTo>
                    <a:pt x="1200" y="8982"/>
                  </a:moveTo>
                  <a:cubicBezTo>
                    <a:pt x="600" y="11050"/>
                    <a:pt x="0" y="13117"/>
                    <a:pt x="0" y="15077"/>
                  </a:cubicBezTo>
                  <a:cubicBezTo>
                    <a:pt x="0" y="17038"/>
                    <a:pt x="600" y="18891"/>
                    <a:pt x="900" y="20032"/>
                  </a:cubicBezTo>
                  <a:cubicBezTo>
                    <a:pt x="1200" y="21172"/>
                    <a:pt x="1200" y="21600"/>
                    <a:pt x="1050" y="20352"/>
                  </a:cubicBezTo>
                  <a:cubicBezTo>
                    <a:pt x="900" y="19105"/>
                    <a:pt x="600" y="16182"/>
                    <a:pt x="750" y="13402"/>
                  </a:cubicBezTo>
                  <a:cubicBezTo>
                    <a:pt x="900" y="10622"/>
                    <a:pt x="1500" y="7984"/>
                    <a:pt x="2550" y="6309"/>
                  </a:cubicBezTo>
                  <a:cubicBezTo>
                    <a:pt x="3600" y="4634"/>
                    <a:pt x="5100" y="3921"/>
                    <a:pt x="7350" y="3457"/>
                  </a:cubicBezTo>
                  <a:cubicBezTo>
                    <a:pt x="9600" y="2994"/>
                    <a:pt x="12600" y="2780"/>
                    <a:pt x="15150" y="2994"/>
                  </a:cubicBezTo>
                  <a:cubicBezTo>
                    <a:pt x="17700" y="3208"/>
                    <a:pt x="19800" y="3850"/>
                    <a:pt x="20700" y="4741"/>
                  </a:cubicBezTo>
                  <a:cubicBezTo>
                    <a:pt x="21600" y="5632"/>
                    <a:pt x="21300" y="6772"/>
                    <a:pt x="19650" y="7592"/>
                  </a:cubicBezTo>
                  <a:cubicBezTo>
                    <a:pt x="18000" y="8412"/>
                    <a:pt x="15000" y="8911"/>
                    <a:pt x="12600" y="9160"/>
                  </a:cubicBezTo>
                  <a:cubicBezTo>
                    <a:pt x="10200" y="9410"/>
                    <a:pt x="8400" y="9410"/>
                    <a:pt x="7050" y="8875"/>
                  </a:cubicBezTo>
                  <a:cubicBezTo>
                    <a:pt x="5700" y="8341"/>
                    <a:pt x="4800" y="7271"/>
                    <a:pt x="6300" y="5703"/>
                  </a:cubicBezTo>
                  <a:cubicBezTo>
                    <a:pt x="7800" y="4135"/>
                    <a:pt x="11700" y="2067"/>
                    <a:pt x="15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3365191" y="1245439"/>
              <a:ext cx="196365" cy="423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73" fill="norm" stroke="1" extrusionOk="0">
                  <a:moveTo>
                    <a:pt x="636" y="4691"/>
                  </a:moveTo>
                  <a:cubicBezTo>
                    <a:pt x="2934" y="3301"/>
                    <a:pt x="5232" y="1911"/>
                    <a:pt x="6955" y="1055"/>
                  </a:cubicBezTo>
                  <a:cubicBezTo>
                    <a:pt x="8679" y="200"/>
                    <a:pt x="9828" y="-121"/>
                    <a:pt x="10402" y="39"/>
                  </a:cubicBezTo>
                  <a:cubicBezTo>
                    <a:pt x="10977" y="200"/>
                    <a:pt x="10977" y="841"/>
                    <a:pt x="10287" y="3087"/>
                  </a:cubicBezTo>
                  <a:cubicBezTo>
                    <a:pt x="9598" y="5332"/>
                    <a:pt x="8219" y="9182"/>
                    <a:pt x="7415" y="12176"/>
                  </a:cubicBezTo>
                  <a:cubicBezTo>
                    <a:pt x="6611" y="15170"/>
                    <a:pt x="6381" y="17309"/>
                    <a:pt x="6266" y="18645"/>
                  </a:cubicBezTo>
                  <a:cubicBezTo>
                    <a:pt x="6151" y="19982"/>
                    <a:pt x="6151" y="20517"/>
                    <a:pt x="6726" y="20891"/>
                  </a:cubicBezTo>
                  <a:cubicBezTo>
                    <a:pt x="7300" y="21265"/>
                    <a:pt x="8449" y="21479"/>
                    <a:pt x="9368" y="21319"/>
                  </a:cubicBezTo>
                  <a:cubicBezTo>
                    <a:pt x="10287" y="21158"/>
                    <a:pt x="10977" y="20624"/>
                    <a:pt x="11321" y="19340"/>
                  </a:cubicBezTo>
                  <a:cubicBezTo>
                    <a:pt x="11666" y="18057"/>
                    <a:pt x="11666" y="16026"/>
                    <a:pt x="10632" y="14635"/>
                  </a:cubicBezTo>
                  <a:cubicBezTo>
                    <a:pt x="9598" y="13245"/>
                    <a:pt x="7530" y="12497"/>
                    <a:pt x="5921" y="12123"/>
                  </a:cubicBezTo>
                  <a:cubicBezTo>
                    <a:pt x="4313" y="11748"/>
                    <a:pt x="3164" y="11748"/>
                    <a:pt x="2015" y="11748"/>
                  </a:cubicBezTo>
                  <a:cubicBezTo>
                    <a:pt x="866" y="11748"/>
                    <a:pt x="-283" y="11748"/>
                    <a:pt x="62" y="11695"/>
                  </a:cubicBezTo>
                  <a:cubicBezTo>
                    <a:pt x="406" y="11641"/>
                    <a:pt x="2245" y="11534"/>
                    <a:pt x="6036" y="11000"/>
                  </a:cubicBezTo>
                  <a:cubicBezTo>
                    <a:pt x="9828" y="10465"/>
                    <a:pt x="15572" y="9503"/>
                    <a:pt x="21317" y="8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3663155" y="1204953"/>
              <a:ext cx="165101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54" y="2093"/>
                    <a:pt x="15508" y="4186"/>
                    <a:pt x="12738" y="6698"/>
                  </a:cubicBezTo>
                  <a:cubicBezTo>
                    <a:pt x="9969" y="9209"/>
                    <a:pt x="7477" y="12140"/>
                    <a:pt x="5400" y="14693"/>
                  </a:cubicBezTo>
                  <a:cubicBezTo>
                    <a:pt x="3323" y="17247"/>
                    <a:pt x="1662" y="1942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3885405" y="1443975"/>
              <a:ext cx="222251" cy="227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0" fill="norm" stroke="1" extrusionOk="0">
                  <a:moveTo>
                    <a:pt x="0" y="4296"/>
                  </a:moveTo>
                  <a:cubicBezTo>
                    <a:pt x="617" y="3518"/>
                    <a:pt x="1234" y="2740"/>
                    <a:pt x="2057" y="2545"/>
                  </a:cubicBezTo>
                  <a:cubicBezTo>
                    <a:pt x="2880" y="2350"/>
                    <a:pt x="3909" y="2740"/>
                    <a:pt x="5966" y="4783"/>
                  </a:cubicBezTo>
                  <a:cubicBezTo>
                    <a:pt x="8023" y="6826"/>
                    <a:pt x="11109" y="10523"/>
                    <a:pt x="12754" y="13345"/>
                  </a:cubicBezTo>
                  <a:cubicBezTo>
                    <a:pt x="14400" y="16167"/>
                    <a:pt x="14606" y="18112"/>
                    <a:pt x="14194" y="19377"/>
                  </a:cubicBezTo>
                  <a:cubicBezTo>
                    <a:pt x="13783" y="20642"/>
                    <a:pt x="12754" y="21226"/>
                    <a:pt x="11931" y="20740"/>
                  </a:cubicBezTo>
                  <a:cubicBezTo>
                    <a:pt x="11109" y="20253"/>
                    <a:pt x="10491" y="18696"/>
                    <a:pt x="10183" y="15875"/>
                  </a:cubicBezTo>
                  <a:cubicBezTo>
                    <a:pt x="9874" y="13053"/>
                    <a:pt x="9874" y="8967"/>
                    <a:pt x="10903" y="5950"/>
                  </a:cubicBezTo>
                  <a:cubicBezTo>
                    <a:pt x="11931" y="2934"/>
                    <a:pt x="13989" y="988"/>
                    <a:pt x="15943" y="307"/>
                  </a:cubicBezTo>
                  <a:cubicBezTo>
                    <a:pt x="17897" y="-374"/>
                    <a:pt x="19749" y="210"/>
                    <a:pt x="21600" y="7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4136961" y="1449341"/>
              <a:ext cx="116745" cy="18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0964" fill="norm" stroke="1" extrusionOk="0">
                  <a:moveTo>
                    <a:pt x="445" y="6701"/>
                  </a:moveTo>
                  <a:cubicBezTo>
                    <a:pt x="60" y="7875"/>
                    <a:pt x="-326" y="9049"/>
                    <a:pt x="445" y="9635"/>
                  </a:cubicBezTo>
                  <a:cubicBezTo>
                    <a:pt x="1217" y="10222"/>
                    <a:pt x="3145" y="10222"/>
                    <a:pt x="5267" y="8931"/>
                  </a:cubicBezTo>
                  <a:cubicBezTo>
                    <a:pt x="7388" y="7640"/>
                    <a:pt x="9703" y="5057"/>
                    <a:pt x="11053" y="3179"/>
                  </a:cubicBezTo>
                  <a:cubicBezTo>
                    <a:pt x="12403" y="1301"/>
                    <a:pt x="12788" y="127"/>
                    <a:pt x="11824" y="9"/>
                  </a:cubicBezTo>
                  <a:cubicBezTo>
                    <a:pt x="10860" y="-108"/>
                    <a:pt x="8545" y="831"/>
                    <a:pt x="6038" y="3296"/>
                  </a:cubicBezTo>
                  <a:cubicBezTo>
                    <a:pt x="3531" y="5762"/>
                    <a:pt x="831" y="9753"/>
                    <a:pt x="253" y="13157"/>
                  </a:cubicBezTo>
                  <a:cubicBezTo>
                    <a:pt x="-326" y="16562"/>
                    <a:pt x="1217" y="19379"/>
                    <a:pt x="4303" y="20435"/>
                  </a:cubicBezTo>
                  <a:cubicBezTo>
                    <a:pt x="7388" y="21492"/>
                    <a:pt x="12017" y="20788"/>
                    <a:pt x="15103" y="19849"/>
                  </a:cubicBezTo>
                  <a:cubicBezTo>
                    <a:pt x="18188" y="18909"/>
                    <a:pt x="19731" y="17735"/>
                    <a:pt x="21274" y="16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4272755" y="1471653"/>
              <a:ext cx="63501" cy="407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21600" y="0"/>
                  </a:moveTo>
                  <a:cubicBezTo>
                    <a:pt x="18720" y="1108"/>
                    <a:pt x="15840" y="2215"/>
                    <a:pt x="15480" y="4486"/>
                  </a:cubicBezTo>
                  <a:cubicBezTo>
                    <a:pt x="15120" y="6757"/>
                    <a:pt x="17280" y="10191"/>
                    <a:pt x="18360" y="12628"/>
                  </a:cubicBezTo>
                  <a:cubicBezTo>
                    <a:pt x="19440" y="15065"/>
                    <a:pt x="19440" y="16505"/>
                    <a:pt x="19440" y="17723"/>
                  </a:cubicBezTo>
                  <a:cubicBezTo>
                    <a:pt x="19440" y="18942"/>
                    <a:pt x="19440" y="19938"/>
                    <a:pt x="18000" y="20603"/>
                  </a:cubicBezTo>
                  <a:cubicBezTo>
                    <a:pt x="16560" y="21268"/>
                    <a:pt x="13680" y="21600"/>
                    <a:pt x="11160" y="21102"/>
                  </a:cubicBezTo>
                  <a:cubicBezTo>
                    <a:pt x="8640" y="20603"/>
                    <a:pt x="6480" y="19274"/>
                    <a:pt x="4680" y="18055"/>
                  </a:cubicBezTo>
                  <a:cubicBezTo>
                    <a:pt x="2880" y="16837"/>
                    <a:pt x="1440" y="15729"/>
                    <a:pt x="0" y="146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4317205" y="1338303"/>
              <a:ext cx="50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1440"/>
                    <a:pt x="9000" y="2880"/>
                    <a:pt x="12600" y="6480"/>
                  </a:cubicBezTo>
                  <a:cubicBezTo>
                    <a:pt x="16200" y="10080"/>
                    <a:pt x="18900" y="158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4431505" y="1425853"/>
              <a:ext cx="103583" cy="19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057" fill="norm" stroke="1" extrusionOk="0">
                  <a:moveTo>
                    <a:pt x="0" y="10600"/>
                  </a:moveTo>
                  <a:cubicBezTo>
                    <a:pt x="2160" y="10832"/>
                    <a:pt x="4320" y="11065"/>
                    <a:pt x="7776" y="10019"/>
                  </a:cubicBezTo>
                  <a:cubicBezTo>
                    <a:pt x="11232" y="8974"/>
                    <a:pt x="15984" y="6652"/>
                    <a:pt x="18576" y="4678"/>
                  </a:cubicBezTo>
                  <a:cubicBezTo>
                    <a:pt x="21168" y="2703"/>
                    <a:pt x="21600" y="1078"/>
                    <a:pt x="20736" y="381"/>
                  </a:cubicBezTo>
                  <a:cubicBezTo>
                    <a:pt x="19872" y="-316"/>
                    <a:pt x="17712" y="-84"/>
                    <a:pt x="15120" y="1310"/>
                  </a:cubicBezTo>
                  <a:cubicBezTo>
                    <a:pt x="12528" y="2703"/>
                    <a:pt x="9504" y="5258"/>
                    <a:pt x="7560" y="8278"/>
                  </a:cubicBezTo>
                  <a:cubicBezTo>
                    <a:pt x="5616" y="11297"/>
                    <a:pt x="4752" y="14781"/>
                    <a:pt x="4752" y="17103"/>
                  </a:cubicBezTo>
                  <a:cubicBezTo>
                    <a:pt x="4752" y="19426"/>
                    <a:pt x="5616" y="20587"/>
                    <a:pt x="7560" y="20936"/>
                  </a:cubicBezTo>
                  <a:cubicBezTo>
                    <a:pt x="9504" y="21284"/>
                    <a:pt x="12528" y="20819"/>
                    <a:pt x="15552" y="20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4609916" y="1421978"/>
              <a:ext cx="94640" cy="206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122" fill="norm" stroke="1" extrusionOk="0">
                  <a:moveTo>
                    <a:pt x="21461" y="3773"/>
                  </a:moveTo>
                  <a:cubicBezTo>
                    <a:pt x="21461" y="2261"/>
                    <a:pt x="21461" y="749"/>
                    <a:pt x="20261" y="209"/>
                  </a:cubicBezTo>
                  <a:cubicBezTo>
                    <a:pt x="19061" y="-331"/>
                    <a:pt x="16661" y="101"/>
                    <a:pt x="13061" y="2369"/>
                  </a:cubicBezTo>
                  <a:cubicBezTo>
                    <a:pt x="9461" y="4637"/>
                    <a:pt x="4661" y="8741"/>
                    <a:pt x="2261" y="11657"/>
                  </a:cubicBezTo>
                  <a:cubicBezTo>
                    <a:pt x="-139" y="14573"/>
                    <a:pt x="-139" y="16301"/>
                    <a:pt x="101" y="17705"/>
                  </a:cubicBezTo>
                  <a:cubicBezTo>
                    <a:pt x="341" y="19109"/>
                    <a:pt x="821" y="20189"/>
                    <a:pt x="2261" y="20729"/>
                  </a:cubicBezTo>
                  <a:cubicBezTo>
                    <a:pt x="3701" y="21269"/>
                    <a:pt x="6101" y="21269"/>
                    <a:pt x="8501" y="20621"/>
                  </a:cubicBezTo>
                  <a:cubicBezTo>
                    <a:pt x="10901" y="19973"/>
                    <a:pt x="13301" y="18677"/>
                    <a:pt x="15701" y="17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4762176" y="1179553"/>
              <a:ext cx="82080" cy="468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20" fill="norm" stroke="1" extrusionOk="0">
                  <a:moveTo>
                    <a:pt x="21477" y="0"/>
                  </a:moveTo>
                  <a:cubicBezTo>
                    <a:pt x="16492" y="2432"/>
                    <a:pt x="11508" y="4865"/>
                    <a:pt x="7908" y="7832"/>
                  </a:cubicBezTo>
                  <a:cubicBezTo>
                    <a:pt x="4308" y="10800"/>
                    <a:pt x="2092" y="14303"/>
                    <a:pt x="985" y="16443"/>
                  </a:cubicBezTo>
                  <a:cubicBezTo>
                    <a:pt x="-123" y="18584"/>
                    <a:pt x="-123" y="19362"/>
                    <a:pt x="154" y="19995"/>
                  </a:cubicBezTo>
                  <a:cubicBezTo>
                    <a:pt x="431" y="20627"/>
                    <a:pt x="985" y="21114"/>
                    <a:pt x="2646" y="21357"/>
                  </a:cubicBezTo>
                  <a:cubicBezTo>
                    <a:pt x="4308" y="21600"/>
                    <a:pt x="7077" y="21600"/>
                    <a:pt x="10123" y="21162"/>
                  </a:cubicBezTo>
                  <a:cubicBezTo>
                    <a:pt x="13169" y="20724"/>
                    <a:pt x="16492" y="19849"/>
                    <a:pt x="19815" y="189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4723605" y="1414503"/>
              <a:ext cx="215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7280"/>
                    <a:pt x="12282" y="12960"/>
                    <a:pt x="15882" y="9360"/>
                  </a:cubicBezTo>
                  <a:cubicBezTo>
                    <a:pt x="19482" y="5760"/>
                    <a:pt x="20541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5378090" y="1449155"/>
              <a:ext cx="234516" cy="221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0899" fill="norm" stroke="1" extrusionOk="0">
                  <a:moveTo>
                    <a:pt x="15582" y="8726"/>
                  </a:moveTo>
                  <a:cubicBezTo>
                    <a:pt x="15004" y="6326"/>
                    <a:pt x="14425" y="3926"/>
                    <a:pt x="13268" y="2226"/>
                  </a:cubicBezTo>
                  <a:cubicBezTo>
                    <a:pt x="12111" y="526"/>
                    <a:pt x="10375" y="-474"/>
                    <a:pt x="8543" y="226"/>
                  </a:cubicBezTo>
                  <a:cubicBezTo>
                    <a:pt x="6711" y="926"/>
                    <a:pt x="4782" y="3326"/>
                    <a:pt x="3239" y="6626"/>
                  </a:cubicBezTo>
                  <a:cubicBezTo>
                    <a:pt x="1697" y="9926"/>
                    <a:pt x="539" y="14126"/>
                    <a:pt x="154" y="16726"/>
                  </a:cubicBezTo>
                  <a:cubicBezTo>
                    <a:pt x="-232" y="19326"/>
                    <a:pt x="154" y="20326"/>
                    <a:pt x="829" y="20726"/>
                  </a:cubicBezTo>
                  <a:cubicBezTo>
                    <a:pt x="1504" y="21126"/>
                    <a:pt x="2468" y="20926"/>
                    <a:pt x="4011" y="19126"/>
                  </a:cubicBezTo>
                  <a:cubicBezTo>
                    <a:pt x="5554" y="17326"/>
                    <a:pt x="7675" y="13926"/>
                    <a:pt x="9218" y="11526"/>
                  </a:cubicBezTo>
                  <a:cubicBezTo>
                    <a:pt x="10761" y="9126"/>
                    <a:pt x="11725" y="7726"/>
                    <a:pt x="12593" y="7326"/>
                  </a:cubicBezTo>
                  <a:cubicBezTo>
                    <a:pt x="13461" y="6926"/>
                    <a:pt x="14232" y="7526"/>
                    <a:pt x="15004" y="8826"/>
                  </a:cubicBezTo>
                  <a:cubicBezTo>
                    <a:pt x="15775" y="10126"/>
                    <a:pt x="16547" y="12126"/>
                    <a:pt x="17607" y="13526"/>
                  </a:cubicBezTo>
                  <a:cubicBezTo>
                    <a:pt x="18668" y="14926"/>
                    <a:pt x="20018" y="15726"/>
                    <a:pt x="21368" y="16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5906294" y="1481918"/>
              <a:ext cx="182562" cy="371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44" fill="norm" stroke="1" extrusionOk="0">
                  <a:moveTo>
                    <a:pt x="21414" y="1604"/>
                  </a:moveTo>
                  <a:cubicBezTo>
                    <a:pt x="18435" y="872"/>
                    <a:pt x="15455" y="140"/>
                    <a:pt x="12352" y="18"/>
                  </a:cubicBezTo>
                  <a:cubicBezTo>
                    <a:pt x="9248" y="-104"/>
                    <a:pt x="6021" y="384"/>
                    <a:pt x="3911" y="1421"/>
                  </a:cubicBezTo>
                  <a:cubicBezTo>
                    <a:pt x="1800" y="2459"/>
                    <a:pt x="807" y="4045"/>
                    <a:pt x="311" y="5143"/>
                  </a:cubicBezTo>
                  <a:cubicBezTo>
                    <a:pt x="-186" y="6242"/>
                    <a:pt x="-186" y="6852"/>
                    <a:pt x="1055" y="7096"/>
                  </a:cubicBezTo>
                  <a:cubicBezTo>
                    <a:pt x="2297" y="7340"/>
                    <a:pt x="4780" y="7218"/>
                    <a:pt x="6890" y="6669"/>
                  </a:cubicBezTo>
                  <a:cubicBezTo>
                    <a:pt x="9000" y="6120"/>
                    <a:pt x="10738" y="5143"/>
                    <a:pt x="12104" y="4472"/>
                  </a:cubicBezTo>
                  <a:cubicBezTo>
                    <a:pt x="13469" y="3801"/>
                    <a:pt x="14462" y="3435"/>
                    <a:pt x="15083" y="3557"/>
                  </a:cubicBezTo>
                  <a:cubicBezTo>
                    <a:pt x="15704" y="3679"/>
                    <a:pt x="15952" y="4289"/>
                    <a:pt x="16324" y="6547"/>
                  </a:cubicBezTo>
                  <a:cubicBezTo>
                    <a:pt x="16697" y="8804"/>
                    <a:pt x="17193" y="12710"/>
                    <a:pt x="17442" y="15028"/>
                  </a:cubicBezTo>
                  <a:cubicBezTo>
                    <a:pt x="17690" y="17347"/>
                    <a:pt x="17690" y="18079"/>
                    <a:pt x="17690" y="18750"/>
                  </a:cubicBezTo>
                  <a:cubicBezTo>
                    <a:pt x="17690" y="19421"/>
                    <a:pt x="17690" y="20032"/>
                    <a:pt x="17193" y="20520"/>
                  </a:cubicBezTo>
                  <a:cubicBezTo>
                    <a:pt x="16697" y="21008"/>
                    <a:pt x="15704" y="21374"/>
                    <a:pt x="14586" y="21435"/>
                  </a:cubicBezTo>
                  <a:cubicBezTo>
                    <a:pt x="13469" y="21496"/>
                    <a:pt x="12228" y="21252"/>
                    <a:pt x="10490" y="20032"/>
                  </a:cubicBezTo>
                  <a:cubicBezTo>
                    <a:pt x="8752" y="18811"/>
                    <a:pt x="6517" y="16615"/>
                    <a:pt x="6517" y="15089"/>
                  </a:cubicBezTo>
                  <a:cubicBezTo>
                    <a:pt x="6517" y="13564"/>
                    <a:pt x="8752" y="12710"/>
                    <a:pt x="10986" y="11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6146005" y="1478003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6171405" y="1351003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6247605" y="1433553"/>
              <a:ext cx="88901" cy="173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0" y="0"/>
                  </a:moveTo>
                  <a:cubicBezTo>
                    <a:pt x="0" y="5725"/>
                    <a:pt x="0" y="11451"/>
                    <a:pt x="771" y="15224"/>
                  </a:cubicBezTo>
                  <a:cubicBezTo>
                    <a:pt x="1543" y="18998"/>
                    <a:pt x="3086" y="20819"/>
                    <a:pt x="4629" y="21210"/>
                  </a:cubicBezTo>
                  <a:cubicBezTo>
                    <a:pt x="6171" y="21600"/>
                    <a:pt x="7714" y="20559"/>
                    <a:pt x="10543" y="17176"/>
                  </a:cubicBezTo>
                  <a:cubicBezTo>
                    <a:pt x="13371" y="13793"/>
                    <a:pt x="17486" y="8067"/>
                    <a:pt x="21600" y="23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6355555" y="1431437"/>
              <a:ext cx="279401" cy="18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345"/>
                  </a:moveTo>
                  <a:cubicBezTo>
                    <a:pt x="818" y="8591"/>
                    <a:pt x="1636" y="8836"/>
                    <a:pt x="2700" y="7855"/>
                  </a:cubicBezTo>
                  <a:cubicBezTo>
                    <a:pt x="3764" y="6873"/>
                    <a:pt x="5073" y="4664"/>
                    <a:pt x="5809" y="2945"/>
                  </a:cubicBezTo>
                  <a:cubicBezTo>
                    <a:pt x="6545" y="1227"/>
                    <a:pt x="6709" y="0"/>
                    <a:pt x="6218" y="0"/>
                  </a:cubicBezTo>
                  <a:cubicBezTo>
                    <a:pt x="5727" y="0"/>
                    <a:pt x="4582" y="1227"/>
                    <a:pt x="3600" y="3314"/>
                  </a:cubicBezTo>
                  <a:cubicBezTo>
                    <a:pt x="2618" y="5400"/>
                    <a:pt x="1800" y="8345"/>
                    <a:pt x="1391" y="10555"/>
                  </a:cubicBezTo>
                  <a:cubicBezTo>
                    <a:pt x="982" y="12764"/>
                    <a:pt x="982" y="14236"/>
                    <a:pt x="1636" y="15464"/>
                  </a:cubicBezTo>
                  <a:cubicBezTo>
                    <a:pt x="2291" y="16691"/>
                    <a:pt x="3600" y="17673"/>
                    <a:pt x="5073" y="16568"/>
                  </a:cubicBezTo>
                  <a:cubicBezTo>
                    <a:pt x="6545" y="15464"/>
                    <a:pt x="8182" y="12273"/>
                    <a:pt x="9164" y="10064"/>
                  </a:cubicBezTo>
                  <a:cubicBezTo>
                    <a:pt x="10145" y="7855"/>
                    <a:pt x="10473" y="6627"/>
                    <a:pt x="10555" y="6627"/>
                  </a:cubicBezTo>
                  <a:cubicBezTo>
                    <a:pt x="10636" y="6627"/>
                    <a:pt x="10473" y="7855"/>
                    <a:pt x="10145" y="10064"/>
                  </a:cubicBezTo>
                  <a:cubicBezTo>
                    <a:pt x="9818" y="12273"/>
                    <a:pt x="9327" y="15464"/>
                    <a:pt x="9082" y="17673"/>
                  </a:cubicBezTo>
                  <a:cubicBezTo>
                    <a:pt x="8836" y="19882"/>
                    <a:pt x="8836" y="21109"/>
                    <a:pt x="9164" y="21232"/>
                  </a:cubicBezTo>
                  <a:cubicBezTo>
                    <a:pt x="9491" y="21355"/>
                    <a:pt x="10145" y="20373"/>
                    <a:pt x="11045" y="17427"/>
                  </a:cubicBezTo>
                  <a:cubicBezTo>
                    <a:pt x="11945" y="14482"/>
                    <a:pt x="13091" y="9573"/>
                    <a:pt x="13991" y="6505"/>
                  </a:cubicBezTo>
                  <a:cubicBezTo>
                    <a:pt x="14891" y="3436"/>
                    <a:pt x="15545" y="2209"/>
                    <a:pt x="16282" y="1595"/>
                  </a:cubicBezTo>
                  <a:cubicBezTo>
                    <a:pt x="17018" y="982"/>
                    <a:pt x="17836" y="982"/>
                    <a:pt x="18573" y="1595"/>
                  </a:cubicBezTo>
                  <a:cubicBezTo>
                    <a:pt x="19309" y="2209"/>
                    <a:pt x="19964" y="3436"/>
                    <a:pt x="20455" y="6873"/>
                  </a:cubicBezTo>
                  <a:cubicBezTo>
                    <a:pt x="20945" y="10309"/>
                    <a:pt x="21273" y="1595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7069689" y="1217653"/>
              <a:ext cx="149467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3228" y="0"/>
                  </a:moveTo>
                  <a:cubicBezTo>
                    <a:pt x="3837" y="3429"/>
                    <a:pt x="4445" y="6857"/>
                    <a:pt x="4445" y="10000"/>
                  </a:cubicBezTo>
                  <a:cubicBezTo>
                    <a:pt x="4445" y="13143"/>
                    <a:pt x="3837" y="16000"/>
                    <a:pt x="3228" y="17771"/>
                  </a:cubicBezTo>
                  <a:cubicBezTo>
                    <a:pt x="2620" y="19543"/>
                    <a:pt x="2012" y="20229"/>
                    <a:pt x="1403" y="19886"/>
                  </a:cubicBezTo>
                  <a:cubicBezTo>
                    <a:pt x="795" y="19543"/>
                    <a:pt x="186" y="18171"/>
                    <a:pt x="34" y="17200"/>
                  </a:cubicBezTo>
                  <a:cubicBezTo>
                    <a:pt x="-118" y="16229"/>
                    <a:pt x="186" y="15657"/>
                    <a:pt x="1859" y="15086"/>
                  </a:cubicBezTo>
                  <a:cubicBezTo>
                    <a:pt x="3533" y="14514"/>
                    <a:pt x="6575" y="13943"/>
                    <a:pt x="8857" y="13657"/>
                  </a:cubicBezTo>
                  <a:cubicBezTo>
                    <a:pt x="11138" y="13371"/>
                    <a:pt x="12659" y="13371"/>
                    <a:pt x="14637" y="14743"/>
                  </a:cubicBezTo>
                  <a:cubicBezTo>
                    <a:pt x="16614" y="16114"/>
                    <a:pt x="19048" y="18857"/>
                    <a:pt x="214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7257255" y="1478003"/>
              <a:ext cx="125822" cy="394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18" fill="norm" stroke="1" extrusionOk="0">
                  <a:moveTo>
                    <a:pt x="0" y="0"/>
                  </a:moveTo>
                  <a:cubicBezTo>
                    <a:pt x="2160" y="1723"/>
                    <a:pt x="4320" y="3447"/>
                    <a:pt x="5580" y="4596"/>
                  </a:cubicBezTo>
                  <a:cubicBezTo>
                    <a:pt x="6840" y="5745"/>
                    <a:pt x="7200" y="6319"/>
                    <a:pt x="8100" y="6434"/>
                  </a:cubicBezTo>
                  <a:cubicBezTo>
                    <a:pt x="9000" y="6549"/>
                    <a:pt x="10440" y="6204"/>
                    <a:pt x="11880" y="5400"/>
                  </a:cubicBezTo>
                  <a:cubicBezTo>
                    <a:pt x="13320" y="4596"/>
                    <a:pt x="14760" y="3332"/>
                    <a:pt x="15480" y="3160"/>
                  </a:cubicBezTo>
                  <a:cubicBezTo>
                    <a:pt x="16200" y="2987"/>
                    <a:pt x="16200" y="3906"/>
                    <a:pt x="17100" y="6089"/>
                  </a:cubicBezTo>
                  <a:cubicBezTo>
                    <a:pt x="18000" y="8272"/>
                    <a:pt x="19800" y="11719"/>
                    <a:pt x="20700" y="14132"/>
                  </a:cubicBezTo>
                  <a:cubicBezTo>
                    <a:pt x="21600" y="16545"/>
                    <a:pt x="21600" y="17923"/>
                    <a:pt x="20880" y="19015"/>
                  </a:cubicBezTo>
                  <a:cubicBezTo>
                    <a:pt x="20160" y="20106"/>
                    <a:pt x="18720" y="20911"/>
                    <a:pt x="16920" y="21255"/>
                  </a:cubicBezTo>
                  <a:cubicBezTo>
                    <a:pt x="15120" y="21600"/>
                    <a:pt x="12960" y="21485"/>
                    <a:pt x="11880" y="20049"/>
                  </a:cubicBezTo>
                  <a:cubicBezTo>
                    <a:pt x="10800" y="18613"/>
                    <a:pt x="10800" y="15855"/>
                    <a:pt x="10800" y="13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7454105" y="1414004"/>
              <a:ext cx="121214" cy="507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420" fill="norm" stroke="1" extrusionOk="0">
                  <a:moveTo>
                    <a:pt x="0" y="6448"/>
                  </a:moveTo>
                  <a:cubicBezTo>
                    <a:pt x="1098" y="7965"/>
                    <a:pt x="2197" y="9482"/>
                    <a:pt x="2746" y="11848"/>
                  </a:cubicBezTo>
                  <a:cubicBezTo>
                    <a:pt x="3295" y="14213"/>
                    <a:pt x="3295" y="17426"/>
                    <a:pt x="2929" y="19256"/>
                  </a:cubicBezTo>
                  <a:cubicBezTo>
                    <a:pt x="2563" y="21086"/>
                    <a:pt x="1831" y="21532"/>
                    <a:pt x="1464" y="21398"/>
                  </a:cubicBezTo>
                  <a:cubicBezTo>
                    <a:pt x="1098" y="21264"/>
                    <a:pt x="1098" y="20550"/>
                    <a:pt x="1281" y="18542"/>
                  </a:cubicBezTo>
                  <a:cubicBezTo>
                    <a:pt x="1464" y="16534"/>
                    <a:pt x="1831" y="13231"/>
                    <a:pt x="2746" y="10286"/>
                  </a:cubicBezTo>
                  <a:cubicBezTo>
                    <a:pt x="3661" y="7340"/>
                    <a:pt x="5125" y="4752"/>
                    <a:pt x="6041" y="3234"/>
                  </a:cubicBezTo>
                  <a:cubicBezTo>
                    <a:pt x="6956" y="1717"/>
                    <a:pt x="7322" y="1271"/>
                    <a:pt x="8237" y="869"/>
                  </a:cubicBezTo>
                  <a:cubicBezTo>
                    <a:pt x="9153" y="468"/>
                    <a:pt x="10617" y="111"/>
                    <a:pt x="12447" y="21"/>
                  </a:cubicBezTo>
                  <a:cubicBezTo>
                    <a:pt x="14278" y="-68"/>
                    <a:pt x="16475" y="111"/>
                    <a:pt x="18305" y="869"/>
                  </a:cubicBezTo>
                  <a:cubicBezTo>
                    <a:pt x="20136" y="1628"/>
                    <a:pt x="21600" y="2967"/>
                    <a:pt x="20685" y="4350"/>
                  </a:cubicBezTo>
                  <a:cubicBezTo>
                    <a:pt x="19769" y="5734"/>
                    <a:pt x="16475" y="7162"/>
                    <a:pt x="12814" y="7920"/>
                  </a:cubicBezTo>
                  <a:cubicBezTo>
                    <a:pt x="9153" y="8679"/>
                    <a:pt x="5125" y="8768"/>
                    <a:pt x="1098" y="88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7631905" y="1592303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8247855" y="1528803"/>
              <a:ext cx="12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8241505" y="1446253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8343683" y="1501287"/>
              <a:ext cx="177223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fill="norm" stroke="1" extrusionOk="0">
                  <a:moveTo>
                    <a:pt x="701" y="251"/>
                  </a:moveTo>
                  <a:cubicBezTo>
                    <a:pt x="701" y="6530"/>
                    <a:pt x="701" y="12809"/>
                    <a:pt x="573" y="16577"/>
                  </a:cubicBezTo>
                  <a:cubicBezTo>
                    <a:pt x="444" y="20344"/>
                    <a:pt x="187" y="21600"/>
                    <a:pt x="59" y="21600"/>
                  </a:cubicBezTo>
                  <a:cubicBezTo>
                    <a:pt x="-70" y="21600"/>
                    <a:pt x="-70" y="20344"/>
                    <a:pt x="959" y="16953"/>
                  </a:cubicBezTo>
                  <a:cubicBezTo>
                    <a:pt x="1987" y="13563"/>
                    <a:pt x="4044" y="8037"/>
                    <a:pt x="5587" y="4647"/>
                  </a:cubicBezTo>
                  <a:cubicBezTo>
                    <a:pt x="7130" y="1256"/>
                    <a:pt x="8159" y="0"/>
                    <a:pt x="9830" y="0"/>
                  </a:cubicBezTo>
                  <a:cubicBezTo>
                    <a:pt x="11501" y="0"/>
                    <a:pt x="13816" y="1256"/>
                    <a:pt x="15873" y="4647"/>
                  </a:cubicBezTo>
                  <a:cubicBezTo>
                    <a:pt x="17930" y="8037"/>
                    <a:pt x="19730" y="13563"/>
                    <a:pt x="21530" y="190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8909979" y="1553494"/>
              <a:ext cx="207827" cy="178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182" fill="norm" stroke="1" extrusionOk="0">
                  <a:moveTo>
                    <a:pt x="14877" y="3852"/>
                  </a:moveTo>
                  <a:cubicBezTo>
                    <a:pt x="14440" y="2596"/>
                    <a:pt x="14004" y="1340"/>
                    <a:pt x="13131" y="587"/>
                  </a:cubicBezTo>
                  <a:cubicBezTo>
                    <a:pt x="12258" y="-167"/>
                    <a:pt x="10949" y="-418"/>
                    <a:pt x="8877" y="1215"/>
                  </a:cubicBezTo>
                  <a:cubicBezTo>
                    <a:pt x="6804" y="2847"/>
                    <a:pt x="3967" y="6363"/>
                    <a:pt x="2222" y="9503"/>
                  </a:cubicBezTo>
                  <a:cubicBezTo>
                    <a:pt x="477" y="12642"/>
                    <a:pt x="-178" y="15405"/>
                    <a:pt x="40" y="17163"/>
                  </a:cubicBezTo>
                  <a:cubicBezTo>
                    <a:pt x="258" y="18922"/>
                    <a:pt x="1349" y="19675"/>
                    <a:pt x="2767" y="19173"/>
                  </a:cubicBezTo>
                  <a:cubicBezTo>
                    <a:pt x="4186" y="18670"/>
                    <a:pt x="5931" y="16912"/>
                    <a:pt x="7131" y="15531"/>
                  </a:cubicBezTo>
                  <a:cubicBezTo>
                    <a:pt x="8331" y="14149"/>
                    <a:pt x="8986" y="13145"/>
                    <a:pt x="10077" y="12015"/>
                  </a:cubicBezTo>
                  <a:cubicBezTo>
                    <a:pt x="11167" y="10884"/>
                    <a:pt x="12695" y="9629"/>
                    <a:pt x="13786" y="9503"/>
                  </a:cubicBezTo>
                  <a:cubicBezTo>
                    <a:pt x="14877" y="9377"/>
                    <a:pt x="15531" y="10382"/>
                    <a:pt x="16731" y="12517"/>
                  </a:cubicBezTo>
                  <a:cubicBezTo>
                    <a:pt x="17931" y="14652"/>
                    <a:pt x="19677" y="17917"/>
                    <a:pt x="21422" y="21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825355" y="2577183"/>
              <a:ext cx="164451" cy="390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328" fill="norm" stroke="1" extrusionOk="0">
                  <a:moveTo>
                    <a:pt x="20977" y="1698"/>
                  </a:moveTo>
                  <a:cubicBezTo>
                    <a:pt x="19627" y="1005"/>
                    <a:pt x="18277" y="312"/>
                    <a:pt x="15307" y="81"/>
                  </a:cubicBezTo>
                  <a:cubicBezTo>
                    <a:pt x="12337" y="-150"/>
                    <a:pt x="7747" y="81"/>
                    <a:pt x="4507" y="1178"/>
                  </a:cubicBezTo>
                  <a:cubicBezTo>
                    <a:pt x="1267" y="2276"/>
                    <a:pt x="-623" y="4239"/>
                    <a:pt x="187" y="5856"/>
                  </a:cubicBezTo>
                  <a:cubicBezTo>
                    <a:pt x="997" y="7474"/>
                    <a:pt x="4507" y="8744"/>
                    <a:pt x="8152" y="10130"/>
                  </a:cubicBezTo>
                  <a:cubicBezTo>
                    <a:pt x="11797" y="11516"/>
                    <a:pt x="15577" y="13018"/>
                    <a:pt x="17602" y="14462"/>
                  </a:cubicBezTo>
                  <a:cubicBezTo>
                    <a:pt x="19627" y="15906"/>
                    <a:pt x="19897" y="17292"/>
                    <a:pt x="19087" y="18447"/>
                  </a:cubicBezTo>
                  <a:cubicBezTo>
                    <a:pt x="18277" y="19602"/>
                    <a:pt x="16387" y="20526"/>
                    <a:pt x="14632" y="20988"/>
                  </a:cubicBezTo>
                  <a:cubicBezTo>
                    <a:pt x="12877" y="21450"/>
                    <a:pt x="11257" y="21450"/>
                    <a:pt x="9637" y="20930"/>
                  </a:cubicBezTo>
                  <a:cubicBezTo>
                    <a:pt x="8017" y="20410"/>
                    <a:pt x="6397" y="19371"/>
                    <a:pt x="6532" y="18389"/>
                  </a:cubicBezTo>
                  <a:cubicBezTo>
                    <a:pt x="6667" y="17407"/>
                    <a:pt x="8557" y="16483"/>
                    <a:pt x="10447" y="15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1196768" y="2341603"/>
              <a:ext cx="85138" cy="611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5385" y="0"/>
                  </a:moveTo>
                  <a:cubicBezTo>
                    <a:pt x="3278" y="2242"/>
                    <a:pt x="1170" y="4484"/>
                    <a:pt x="380" y="6951"/>
                  </a:cubicBezTo>
                  <a:cubicBezTo>
                    <a:pt x="-410" y="9417"/>
                    <a:pt x="117" y="12108"/>
                    <a:pt x="1170" y="14462"/>
                  </a:cubicBezTo>
                  <a:cubicBezTo>
                    <a:pt x="2224" y="16817"/>
                    <a:pt x="3805" y="18835"/>
                    <a:pt x="5649" y="20030"/>
                  </a:cubicBezTo>
                  <a:cubicBezTo>
                    <a:pt x="7492" y="21226"/>
                    <a:pt x="9600" y="21600"/>
                    <a:pt x="11444" y="21600"/>
                  </a:cubicBezTo>
                  <a:cubicBezTo>
                    <a:pt x="13288" y="21600"/>
                    <a:pt x="14868" y="21226"/>
                    <a:pt x="16449" y="20666"/>
                  </a:cubicBezTo>
                  <a:cubicBezTo>
                    <a:pt x="18029" y="20105"/>
                    <a:pt x="19610" y="19358"/>
                    <a:pt x="21190" y="186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1148555" y="2688409"/>
              <a:ext cx="2286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800" y="12582"/>
                    <a:pt x="11600" y="4867"/>
                    <a:pt x="15200" y="1782"/>
                  </a:cubicBezTo>
                  <a:cubicBezTo>
                    <a:pt x="18800" y="-1304"/>
                    <a:pt x="20200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1364455" y="2670606"/>
              <a:ext cx="209551" cy="252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13745" y="2756"/>
                  </a:moveTo>
                  <a:cubicBezTo>
                    <a:pt x="13309" y="1871"/>
                    <a:pt x="12873" y="985"/>
                    <a:pt x="11891" y="454"/>
                  </a:cubicBezTo>
                  <a:cubicBezTo>
                    <a:pt x="10909" y="-77"/>
                    <a:pt x="9382" y="-254"/>
                    <a:pt x="7527" y="543"/>
                  </a:cubicBezTo>
                  <a:cubicBezTo>
                    <a:pt x="5673" y="1339"/>
                    <a:pt x="3491" y="3110"/>
                    <a:pt x="2073" y="6120"/>
                  </a:cubicBezTo>
                  <a:cubicBezTo>
                    <a:pt x="655" y="9130"/>
                    <a:pt x="0" y="13379"/>
                    <a:pt x="0" y="16123"/>
                  </a:cubicBezTo>
                  <a:cubicBezTo>
                    <a:pt x="0" y="18867"/>
                    <a:pt x="655" y="20107"/>
                    <a:pt x="1636" y="20726"/>
                  </a:cubicBezTo>
                  <a:cubicBezTo>
                    <a:pt x="2618" y="21346"/>
                    <a:pt x="3927" y="21346"/>
                    <a:pt x="5564" y="20107"/>
                  </a:cubicBezTo>
                  <a:cubicBezTo>
                    <a:pt x="7200" y="18867"/>
                    <a:pt x="9164" y="16389"/>
                    <a:pt x="10364" y="14087"/>
                  </a:cubicBezTo>
                  <a:cubicBezTo>
                    <a:pt x="11564" y="11785"/>
                    <a:pt x="12000" y="9661"/>
                    <a:pt x="12327" y="7890"/>
                  </a:cubicBezTo>
                  <a:cubicBezTo>
                    <a:pt x="12655" y="6120"/>
                    <a:pt x="12873" y="4703"/>
                    <a:pt x="13091" y="4438"/>
                  </a:cubicBezTo>
                  <a:cubicBezTo>
                    <a:pt x="13309" y="4172"/>
                    <a:pt x="13527" y="5057"/>
                    <a:pt x="14073" y="6828"/>
                  </a:cubicBezTo>
                  <a:cubicBezTo>
                    <a:pt x="14618" y="8598"/>
                    <a:pt x="15491" y="11254"/>
                    <a:pt x="16800" y="13113"/>
                  </a:cubicBezTo>
                  <a:cubicBezTo>
                    <a:pt x="18109" y="14972"/>
                    <a:pt x="19855" y="16035"/>
                    <a:pt x="21600" y="170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1685337" y="2297153"/>
              <a:ext cx="79169" cy="569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29" fill="norm" stroke="1" extrusionOk="0">
                  <a:moveTo>
                    <a:pt x="7618" y="956"/>
                  </a:moveTo>
                  <a:cubicBezTo>
                    <a:pt x="7618" y="478"/>
                    <a:pt x="7618" y="0"/>
                    <a:pt x="7049" y="0"/>
                  </a:cubicBezTo>
                  <a:cubicBezTo>
                    <a:pt x="6481" y="0"/>
                    <a:pt x="5344" y="478"/>
                    <a:pt x="3923" y="1913"/>
                  </a:cubicBezTo>
                  <a:cubicBezTo>
                    <a:pt x="2502" y="3348"/>
                    <a:pt x="797" y="5739"/>
                    <a:pt x="228" y="8568"/>
                  </a:cubicBezTo>
                  <a:cubicBezTo>
                    <a:pt x="-340" y="11398"/>
                    <a:pt x="228" y="14666"/>
                    <a:pt x="1081" y="16858"/>
                  </a:cubicBezTo>
                  <a:cubicBezTo>
                    <a:pt x="1934" y="19049"/>
                    <a:pt x="3071" y="20165"/>
                    <a:pt x="5060" y="20803"/>
                  </a:cubicBezTo>
                  <a:cubicBezTo>
                    <a:pt x="7049" y="21441"/>
                    <a:pt x="9892" y="21600"/>
                    <a:pt x="12734" y="21241"/>
                  </a:cubicBezTo>
                  <a:cubicBezTo>
                    <a:pt x="15576" y="20883"/>
                    <a:pt x="18418" y="20006"/>
                    <a:pt x="21260" y="191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1618183" y="2589253"/>
              <a:ext cx="184423" cy="4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55" fill="norm" stroke="1" extrusionOk="0">
                  <a:moveTo>
                    <a:pt x="2241" y="19722"/>
                  </a:moveTo>
                  <a:cubicBezTo>
                    <a:pt x="1013" y="20661"/>
                    <a:pt x="-214" y="21600"/>
                    <a:pt x="31" y="21130"/>
                  </a:cubicBezTo>
                  <a:cubicBezTo>
                    <a:pt x="277" y="20661"/>
                    <a:pt x="1995" y="18783"/>
                    <a:pt x="5800" y="15026"/>
                  </a:cubicBezTo>
                  <a:cubicBezTo>
                    <a:pt x="9604" y="11270"/>
                    <a:pt x="15495" y="5635"/>
                    <a:pt x="2138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1840142" y="2633703"/>
              <a:ext cx="1961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657"/>
                    <a:pt x="-1585" y="11314"/>
                    <a:pt x="575" y="14914"/>
                  </a:cubicBezTo>
                  <a:cubicBezTo>
                    <a:pt x="2735" y="18514"/>
                    <a:pt x="11375" y="20057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1925870" y="2557403"/>
              <a:ext cx="137086" cy="263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162" fill="norm" stroke="1" extrusionOk="0">
                  <a:moveTo>
                    <a:pt x="21196" y="1029"/>
                  </a:moveTo>
                  <a:cubicBezTo>
                    <a:pt x="16287" y="348"/>
                    <a:pt x="11378" y="-332"/>
                    <a:pt x="7778" y="178"/>
                  </a:cubicBezTo>
                  <a:cubicBezTo>
                    <a:pt x="4178" y="688"/>
                    <a:pt x="1887" y="2389"/>
                    <a:pt x="741" y="4090"/>
                  </a:cubicBezTo>
                  <a:cubicBezTo>
                    <a:pt x="-404" y="5791"/>
                    <a:pt x="-404" y="7492"/>
                    <a:pt x="2051" y="9533"/>
                  </a:cubicBezTo>
                  <a:cubicBezTo>
                    <a:pt x="4505" y="11574"/>
                    <a:pt x="9414" y="13955"/>
                    <a:pt x="12360" y="15485"/>
                  </a:cubicBezTo>
                  <a:cubicBezTo>
                    <a:pt x="15305" y="17016"/>
                    <a:pt x="16287" y="17696"/>
                    <a:pt x="16941" y="18462"/>
                  </a:cubicBezTo>
                  <a:cubicBezTo>
                    <a:pt x="17596" y="19227"/>
                    <a:pt x="17923" y="20077"/>
                    <a:pt x="16941" y="20588"/>
                  </a:cubicBezTo>
                  <a:cubicBezTo>
                    <a:pt x="15960" y="21098"/>
                    <a:pt x="13669" y="21268"/>
                    <a:pt x="11869" y="21098"/>
                  </a:cubicBezTo>
                  <a:cubicBezTo>
                    <a:pt x="10069" y="20928"/>
                    <a:pt x="8760" y="20418"/>
                    <a:pt x="7451" y="199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1839482" y="2448422"/>
              <a:ext cx="13924" cy="2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827" fill="norm" stroke="1" extrusionOk="0">
                  <a:moveTo>
                    <a:pt x="11040" y="20827"/>
                  </a:moveTo>
                  <a:cubicBezTo>
                    <a:pt x="4868" y="10858"/>
                    <a:pt x="-1303" y="889"/>
                    <a:pt x="240" y="58"/>
                  </a:cubicBezTo>
                  <a:cubicBezTo>
                    <a:pt x="1783" y="-773"/>
                    <a:pt x="11040" y="7535"/>
                    <a:pt x="20297" y="158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2245886" y="2303503"/>
              <a:ext cx="49127" cy="522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507" fill="norm" stroke="1" extrusionOk="0">
                  <a:moveTo>
                    <a:pt x="16718" y="0"/>
                  </a:moveTo>
                  <a:cubicBezTo>
                    <a:pt x="13118" y="2787"/>
                    <a:pt x="9518" y="5574"/>
                    <a:pt x="6368" y="8666"/>
                  </a:cubicBezTo>
                  <a:cubicBezTo>
                    <a:pt x="3218" y="11758"/>
                    <a:pt x="518" y="15155"/>
                    <a:pt x="68" y="17332"/>
                  </a:cubicBezTo>
                  <a:cubicBezTo>
                    <a:pt x="-382" y="19510"/>
                    <a:pt x="1418" y="20468"/>
                    <a:pt x="4568" y="20990"/>
                  </a:cubicBezTo>
                  <a:cubicBezTo>
                    <a:pt x="7718" y="21513"/>
                    <a:pt x="12218" y="21600"/>
                    <a:pt x="15368" y="21426"/>
                  </a:cubicBezTo>
                  <a:cubicBezTo>
                    <a:pt x="18518" y="21252"/>
                    <a:pt x="20318" y="20816"/>
                    <a:pt x="20768" y="19815"/>
                  </a:cubicBezTo>
                  <a:cubicBezTo>
                    <a:pt x="21218" y="18813"/>
                    <a:pt x="20318" y="17245"/>
                    <a:pt x="19418" y="156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2208747" y="2570203"/>
              <a:ext cx="197109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256" fill="norm" stroke="1" extrusionOk="0">
                  <a:moveTo>
                    <a:pt x="3475" y="17280"/>
                  </a:moveTo>
                  <a:cubicBezTo>
                    <a:pt x="1866" y="18720"/>
                    <a:pt x="258" y="20160"/>
                    <a:pt x="28" y="20880"/>
                  </a:cubicBezTo>
                  <a:cubicBezTo>
                    <a:pt x="-202" y="21600"/>
                    <a:pt x="947" y="21600"/>
                    <a:pt x="4738" y="18000"/>
                  </a:cubicBezTo>
                  <a:cubicBezTo>
                    <a:pt x="8530" y="14400"/>
                    <a:pt x="14964" y="7200"/>
                    <a:pt x="2139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2450305" y="2563853"/>
              <a:ext cx="6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2456605" y="2485375"/>
              <a:ext cx="25451" cy="5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0061" fill="norm" stroke="1" extrusionOk="0">
                  <a:moveTo>
                    <a:pt x="5024" y="20061"/>
                  </a:moveTo>
                  <a:cubicBezTo>
                    <a:pt x="1701" y="12061"/>
                    <a:pt x="-1622" y="4061"/>
                    <a:pt x="870" y="1261"/>
                  </a:cubicBezTo>
                  <a:cubicBezTo>
                    <a:pt x="3363" y="-1539"/>
                    <a:pt x="11670" y="861"/>
                    <a:pt x="19978" y="32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2603989" y="2247029"/>
              <a:ext cx="831558" cy="840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36" fill="norm" stroke="1" extrusionOk="0">
                  <a:moveTo>
                    <a:pt x="2421" y="7921"/>
                  </a:moveTo>
                  <a:cubicBezTo>
                    <a:pt x="2148" y="7759"/>
                    <a:pt x="1876" y="7597"/>
                    <a:pt x="1494" y="7705"/>
                  </a:cubicBezTo>
                  <a:cubicBezTo>
                    <a:pt x="1112" y="7813"/>
                    <a:pt x="621" y="8191"/>
                    <a:pt x="321" y="8866"/>
                  </a:cubicBezTo>
                  <a:cubicBezTo>
                    <a:pt x="21" y="9541"/>
                    <a:pt x="-88" y="10513"/>
                    <a:pt x="76" y="11161"/>
                  </a:cubicBezTo>
                  <a:cubicBezTo>
                    <a:pt x="239" y="11809"/>
                    <a:pt x="676" y="12133"/>
                    <a:pt x="1685" y="12025"/>
                  </a:cubicBezTo>
                  <a:cubicBezTo>
                    <a:pt x="2694" y="11917"/>
                    <a:pt x="4276" y="11377"/>
                    <a:pt x="5257" y="10918"/>
                  </a:cubicBezTo>
                  <a:cubicBezTo>
                    <a:pt x="6239" y="10459"/>
                    <a:pt x="6621" y="10081"/>
                    <a:pt x="6812" y="9730"/>
                  </a:cubicBezTo>
                  <a:cubicBezTo>
                    <a:pt x="7003" y="9379"/>
                    <a:pt x="7003" y="9055"/>
                    <a:pt x="6839" y="8866"/>
                  </a:cubicBezTo>
                  <a:cubicBezTo>
                    <a:pt x="6676" y="8677"/>
                    <a:pt x="6348" y="8623"/>
                    <a:pt x="5912" y="8731"/>
                  </a:cubicBezTo>
                  <a:cubicBezTo>
                    <a:pt x="5476" y="8839"/>
                    <a:pt x="4930" y="9109"/>
                    <a:pt x="4603" y="9514"/>
                  </a:cubicBezTo>
                  <a:cubicBezTo>
                    <a:pt x="4276" y="9919"/>
                    <a:pt x="4167" y="10459"/>
                    <a:pt x="4139" y="10864"/>
                  </a:cubicBezTo>
                  <a:cubicBezTo>
                    <a:pt x="4112" y="11269"/>
                    <a:pt x="4167" y="11539"/>
                    <a:pt x="4357" y="11728"/>
                  </a:cubicBezTo>
                  <a:cubicBezTo>
                    <a:pt x="4548" y="11917"/>
                    <a:pt x="4876" y="12025"/>
                    <a:pt x="5312" y="11917"/>
                  </a:cubicBezTo>
                  <a:cubicBezTo>
                    <a:pt x="5748" y="11809"/>
                    <a:pt x="6294" y="11485"/>
                    <a:pt x="6676" y="11161"/>
                  </a:cubicBezTo>
                  <a:cubicBezTo>
                    <a:pt x="7057" y="10837"/>
                    <a:pt x="7276" y="10513"/>
                    <a:pt x="7412" y="10513"/>
                  </a:cubicBezTo>
                  <a:cubicBezTo>
                    <a:pt x="7548" y="10513"/>
                    <a:pt x="7603" y="10837"/>
                    <a:pt x="7712" y="11134"/>
                  </a:cubicBezTo>
                  <a:cubicBezTo>
                    <a:pt x="7821" y="11431"/>
                    <a:pt x="7985" y="11701"/>
                    <a:pt x="8230" y="11890"/>
                  </a:cubicBezTo>
                  <a:cubicBezTo>
                    <a:pt x="8476" y="12079"/>
                    <a:pt x="8803" y="12187"/>
                    <a:pt x="9103" y="12241"/>
                  </a:cubicBezTo>
                  <a:cubicBezTo>
                    <a:pt x="9403" y="12295"/>
                    <a:pt x="9676" y="12295"/>
                    <a:pt x="10139" y="11836"/>
                  </a:cubicBezTo>
                  <a:cubicBezTo>
                    <a:pt x="10603" y="11377"/>
                    <a:pt x="11257" y="10459"/>
                    <a:pt x="11830" y="9136"/>
                  </a:cubicBezTo>
                  <a:cubicBezTo>
                    <a:pt x="12403" y="7813"/>
                    <a:pt x="12894" y="6085"/>
                    <a:pt x="13194" y="4627"/>
                  </a:cubicBezTo>
                  <a:cubicBezTo>
                    <a:pt x="13494" y="3169"/>
                    <a:pt x="13603" y="1981"/>
                    <a:pt x="13603" y="1225"/>
                  </a:cubicBezTo>
                  <a:cubicBezTo>
                    <a:pt x="13603" y="469"/>
                    <a:pt x="13494" y="145"/>
                    <a:pt x="13276" y="37"/>
                  </a:cubicBezTo>
                  <a:cubicBezTo>
                    <a:pt x="13057" y="-71"/>
                    <a:pt x="12730" y="37"/>
                    <a:pt x="12348" y="658"/>
                  </a:cubicBezTo>
                  <a:cubicBezTo>
                    <a:pt x="11967" y="1279"/>
                    <a:pt x="11530" y="2413"/>
                    <a:pt x="11394" y="3871"/>
                  </a:cubicBezTo>
                  <a:cubicBezTo>
                    <a:pt x="11257" y="5329"/>
                    <a:pt x="11421" y="7111"/>
                    <a:pt x="11721" y="8380"/>
                  </a:cubicBezTo>
                  <a:cubicBezTo>
                    <a:pt x="12021" y="9649"/>
                    <a:pt x="12457" y="10405"/>
                    <a:pt x="12839" y="10810"/>
                  </a:cubicBezTo>
                  <a:cubicBezTo>
                    <a:pt x="13221" y="11215"/>
                    <a:pt x="13548" y="11269"/>
                    <a:pt x="14039" y="10945"/>
                  </a:cubicBezTo>
                  <a:cubicBezTo>
                    <a:pt x="14530" y="10621"/>
                    <a:pt x="15185" y="9919"/>
                    <a:pt x="15839" y="8623"/>
                  </a:cubicBezTo>
                  <a:cubicBezTo>
                    <a:pt x="16494" y="7327"/>
                    <a:pt x="17148" y="5437"/>
                    <a:pt x="17503" y="4249"/>
                  </a:cubicBezTo>
                  <a:cubicBezTo>
                    <a:pt x="17857" y="3061"/>
                    <a:pt x="17912" y="2575"/>
                    <a:pt x="17912" y="2197"/>
                  </a:cubicBezTo>
                  <a:cubicBezTo>
                    <a:pt x="17912" y="1819"/>
                    <a:pt x="17857" y="1549"/>
                    <a:pt x="17694" y="1495"/>
                  </a:cubicBezTo>
                  <a:cubicBezTo>
                    <a:pt x="17530" y="1441"/>
                    <a:pt x="17257" y="1603"/>
                    <a:pt x="16957" y="2251"/>
                  </a:cubicBezTo>
                  <a:cubicBezTo>
                    <a:pt x="16657" y="2899"/>
                    <a:pt x="16330" y="4033"/>
                    <a:pt x="16167" y="5248"/>
                  </a:cubicBezTo>
                  <a:cubicBezTo>
                    <a:pt x="16003" y="6463"/>
                    <a:pt x="16003" y="7759"/>
                    <a:pt x="16112" y="8704"/>
                  </a:cubicBezTo>
                  <a:cubicBezTo>
                    <a:pt x="16221" y="9649"/>
                    <a:pt x="16439" y="10243"/>
                    <a:pt x="16685" y="10540"/>
                  </a:cubicBezTo>
                  <a:cubicBezTo>
                    <a:pt x="16930" y="10837"/>
                    <a:pt x="17203" y="10837"/>
                    <a:pt x="17503" y="10540"/>
                  </a:cubicBezTo>
                  <a:cubicBezTo>
                    <a:pt x="17803" y="10243"/>
                    <a:pt x="18130" y="9649"/>
                    <a:pt x="18321" y="9217"/>
                  </a:cubicBezTo>
                  <a:cubicBezTo>
                    <a:pt x="18512" y="8785"/>
                    <a:pt x="18567" y="8515"/>
                    <a:pt x="18621" y="8245"/>
                  </a:cubicBezTo>
                  <a:cubicBezTo>
                    <a:pt x="18676" y="7975"/>
                    <a:pt x="18730" y="7705"/>
                    <a:pt x="18676" y="7732"/>
                  </a:cubicBezTo>
                  <a:cubicBezTo>
                    <a:pt x="18621" y="7759"/>
                    <a:pt x="18457" y="8083"/>
                    <a:pt x="18376" y="8407"/>
                  </a:cubicBezTo>
                  <a:cubicBezTo>
                    <a:pt x="18294" y="8731"/>
                    <a:pt x="18294" y="9055"/>
                    <a:pt x="18348" y="9352"/>
                  </a:cubicBezTo>
                  <a:cubicBezTo>
                    <a:pt x="18403" y="9649"/>
                    <a:pt x="18512" y="9919"/>
                    <a:pt x="18703" y="10081"/>
                  </a:cubicBezTo>
                  <a:cubicBezTo>
                    <a:pt x="18894" y="10243"/>
                    <a:pt x="19167" y="10297"/>
                    <a:pt x="19357" y="10135"/>
                  </a:cubicBezTo>
                  <a:cubicBezTo>
                    <a:pt x="19548" y="9973"/>
                    <a:pt x="19657" y="9595"/>
                    <a:pt x="19739" y="9541"/>
                  </a:cubicBezTo>
                  <a:cubicBezTo>
                    <a:pt x="19821" y="9487"/>
                    <a:pt x="19876" y="9757"/>
                    <a:pt x="20148" y="10972"/>
                  </a:cubicBezTo>
                  <a:cubicBezTo>
                    <a:pt x="20421" y="12187"/>
                    <a:pt x="20912" y="14347"/>
                    <a:pt x="21185" y="16102"/>
                  </a:cubicBezTo>
                  <a:cubicBezTo>
                    <a:pt x="21457" y="17857"/>
                    <a:pt x="21512" y="19207"/>
                    <a:pt x="21294" y="20125"/>
                  </a:cubicBezTo>
                  <a:cubicBezTo>
                    <a:pt x="21076" y="21043"/>
                    <a:pt x="20585" y="21529"/>
                    <a:pt x="19712" y="21421"/>
                  </a:cubicBezTo>
                  <a:cubicBezTo>
                    <a:pt x="18839" y="21313"/>
                    <a:pt x="17585" y="20611"/>
                    <a:pt x="16330" y="199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4065897" y="2414878"/>
              <a:ext cx="123661" cy="348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174" fill="norm" stroke="1" extrusionOk="0">
                  <a:moveTo>
                    <a:pt x="20062" y="4420"/>
                  </a:moveTo>
                  <a:cubicBezTo>
                    <a:pt x="20422" y="3777"/>
                    <a:pt x="20782" y="3134"/>
                    <a:pt x="20962" y="2427"/>
                  </a:cubicBezTo>
                  <a:cubicBezTo>
                    <a:pt x="21142" y="1720"/>
                    <a:pt x="21142" y="949"/>
                    <a:pt x="18802" y="434"/>
                  </a:cubicBezTo>
                  <a:cubicBezTo>
                    <a:pt x="16462" y="-80"/>
                    <a:pt x="11782" y="-337"/>
                    <a:pt x="7822" y="820"/>
                  </a:cubicBezTo>
                  <a:cubicBezTo>
                    <a:pt x="3862" y="1977"/>
                    <a:pt x="622" y="4549"/>
                    <a:pt x="82" y="6542"/>
                  </a:cubicBezTo>
                  <a:cubicBezTo>
                    <a:pt x="-458" y="8534"/>
                    <a:pt x="1702" y="9949"/>
                    <a:pt x="5482" y="11684"/>
                  </a:cubicBezTo>
                  <a:cubicBezTo>
                    <a:pt x="9262" y="13420"/>
                    <a:pt x="14662" y="15477"/>
                    <a:pt x="17542" y="16956"/>
                  </a:cubicBezTo>
                  <a:cubicBezTo>
                    <a:pt x="20422" y="18434"/>
                    <a:pt x="20782" y="19334"/>
                    <a:pt x="20242" y="19977"/>
                  </a:cubicBezTo>
                  <a:cubicBezTo>
                    <a:pt x="19702" y="20620"/>
                    <a:pt x="18262" y="21006"/>
                    <a:pt x="16282" y="21134"/>
                  </a:cubicBezTo>
                  <a:cubicBezTo>
                    <a:pt x="14302" y="21263"/>
                    <a:pt x="11782" y="21134"/>
                    <a:pt x="9982" y="19784"/>
                  </a:cubicBezTo>
                  <a:cubicBezTo>
                    <a:pt x="8182" y="18434"/>
                    <a:pt x="7102" y="15863"/>
                    <a:pt x="6022" y="132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4209255" y="2536191"/>
              <a:ext cx="69851" cy="167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289"/>
                  </a:moveTo>
                  <a:cubicBezTo>
                    <a:pt x="3927" y="19"/>
                    <a:pt x="7855" y="-251"/>
                    <a:pt x="10800" y="424"/>
                  </a:cubicBezTo>
                  <a:cubicBezTo>
                    <a:pt x="13745" y="1099"/>
                    <a:pt x="15709" y="2719"/>
                    <a:pt x="17345" y="6364"/>
                  </a:cubicBezTo>
                  <a:cubicBezTo>
                    <a:pt x="18982" y="10009"/>
                    <a:pt x="20291" y="15679"/>
                    <a:pt x="21600" y="213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4270639" y="2413155"/>
              <a:ext cx="40217" cy="99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238" fill="norm" stroke="1" extrusionOk="0">
                  <a:moveTo>
                    <a:pt x="4320" y="21238"/>
                  </a:moveTo>
                  <a:cubicBezTo>
                    <a:pt x="3240" y="15838"/>
                    <a:pt x="2160" y="10438"/>
                    <a:pt x="1080" y="6613"/>
                  </a:cubicBezTo>
                  <a:cubicBezTo>
                    <a:pt x="0" y="2788"/>
                    <a:pt x="-1080" y="538"/>
                    <a:pt x="2160" y="88"/>
                  </a:cubicBezTo>
                  <a:cubicBezTo>
                    <a:pt x="5400" y="-362"/>
                    <a:pt x="12960" y="988"/>
                    <a:pt x="20520" y="23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4406143" y="2481335"/>
              <a:ext cx="111348" cy="550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343" fill="norm" stroke="1" extrusionOk="0">
                  <a:moveTo>
                    <a:pt x="15593" y="1724"/>
                  </a:moveTo>
                  <a:cubicBezTo>
                    <a:pt x="14393" y="1149"/>
                    <a:pt x="13193" y="574"/>
                    <a:pt x="11393" y="246"/>
                  </a:cubicBezTo>
                  <a:cubicBezTo>
                    <a:pt x="9593" y="-83"/>
                    <a:pt x="7193" y="-165"/>
                    <a:pt x="4993" y="533"/>
                  </a:cubicBezTo>
                  <a:cubicBezTo>
                    <a:pt x="2793" y="1231"/>
                    <a:pt x="793" y="2710"/>
                    <a:pt x="193" y="3654"/>
                  </a:cubicBezTo>
                  <a:cubicBezTo>
                    <a:pt x="-407" y="4598"/>
                    <a:pt x="393" y="5009"/>
                    <a:pt x="2593" y="5338"/>
                  </a:cubicBezTo>
                  <a:cubicBezTo>
                    <a:pt x="4793" y="5666"/>
                    <a:pt x="8393" y="5913"/>
                    <a:pt x="11393" y="5707"/>
                  </a:cubicBezTo>
                  <a:cubicBezTo>
                    <a:pt x="14393" y="5502"/>
                    <a:pt x="16793" y="4845"/>
                    <a:pt x="17993" y="4270"/>
                  </a:cubicBezTo>
                  <a:cubicBezTo>
                    <a:pt x="19193" y="3695"/>
                    <a:pt x="19193" y="3202"/>
                    <a:pt x="18793" y="3325"/>
                  </a:cubicBezTo>
                  <a:cubicBezTo>
                    <a:pt x="18393" y="3449"/>
                    <a:pt x="17593" y="4188"/>
                    <a:pt x="17593" y="5789"/>
                  </a:cubicBezTo>
                  <a:cubicBezTo>
                    <a:pt x="17593" y="7391"/>
                    <a:pt x="18393" y="9855"/>
                    <a:pt x="19193" y="12278"/>
                  </a:cubicBezTo>
                  <a:cubicBezTo>
                    <a:pt x="19993" y="14700"/>
                    <a:pt x="20793" y="17082"/>
                    <a:pt x="20993" y="18519"/>
                  </a:cubicBezTo>
                  <a:cubicBezTo>
                    <a:pt x="21193" y="19957"/>
                    <a:pt x="20793" y="20449"/>
                    <a:pt x="19593" y="20819"/>
                  </a:cubicBezTo>
                  <a:cubicBezTo>
                    <a:pt x="18393" y="21189"/>
                    <a:pt x="16393" y="21435"/>
                    <a:pt x="13793" y="21312"/>
                  </a:cubicBezTo>
                  <a:cubicBezTo>
                    <a:pt x="11193" y="21189"/>
                    <a:pt x="7993" y="20696"/>
                    <a:pt x="6393" y="19300"/>
                  </a:cubicBezTo>
                  <a:cubicBezTo>
                    <a:pt x="4793" y="17903"/>
                    <a:pt x="4793" y="15604"/>
                    <a:pt x="4793" y="133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4634705" y="2518273"/>
              <a:ext cx="120651" cy="12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5" fill="norm" stroke="1" extrusionOk="0">
                  <a:moveTo>
                    <a:pt x="0" y="4298"/>
                  </a:moveTo>
                  <a:cubicBezTo>
                    <a:pt x="0" y="2241"/>
                    <a:pt x="0" y="184"/>
                    <a:pt x="379" y="12"/>
                  </a:cubicBezTo>
                  <a:cubicBezTo>
                    <a:pt x="758" y="-159"/>
                    <a:pt x="1516" y="1555"/>
                    <a:pt x="1895" y="5155"/>
                  </a:cubicBezTo>
                  <a:cubicBezTo>
                    <a:pt x="2274" y="8755"/>
                    <a:pt x="2274" y="14241"/>
                    <a:pt x="2842" y="13898"/>
                  </a:cubicBezTo>
                  <a:cubicBezTo>
                    <a:pt x="3411" y="13555"/>
                    <a:pt x="4547" y="7384"/>
                    <a:pt x="5874" y="3784"/>
                  </a:cubicBezTo>
                  <a:cubicBezTo>
                    <a:pt x="7200" y="184"/>
                    <a:pt x="8716" y="-845"/>
                    <a:pt x="11368" y="698"/>
                  </a:cubicBezTo>
                  <a:cubicBezTo>
                    <a:pt x="14021" y="2241"/>
                    <a:pt x="17811" y="6355"/>
                    <a:pt x="19705" y="10126"/>
                  </a:cubicBezTo>
                  <a:cubicBezTo>
                    <a:pt x="21600" y="13898"/>
                    <a:pt x="21600" y="17326"/>
                    <a:pt x="21600" y="207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4837905" y="2513053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4863305" y="2328903"/>
              <a:ext cx="31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4964909" y="2179459"/>
              <a:ext cx="209547" cy="518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10" fill="norm" stroke="1" extrusionOk="0">
                  <a:moveTo>
                    <a:pt x="15552" y="4862"/>
                  </a:moveTo>
                  <a:cubicBezTo>
                    <a:pt x="16416" y="3988"/>
                    <a:pt x="17280" y="3113"/>
                    <a:pt x="17712" y="2370"/>
                  </a:cubicBezTo>
                  <a:cubicBezTo>
                    <a:pt x="18144" y="1627"/>
                    <a:pt x="18144" y="1014"/>
                    <a:pt x="17604" y="621"/>
                  </a:cubicBezTo>
                  <a:cubicBezTo>
                    <a:pt x="17064" y="227"/>
                    <a:pt x="15984" y="52"/>
                    <a:pt x="14904" y="9"/>
                  </a:cubicBezTo>
                  <a:cubicBezTo>
                    <a:pt x="13824" y="-35"/>
                    <a:pt x="12744" y="52"/>
                    <a:pt x="11232" y="883"/>
                  </a:cubicBezTo>
                  <a:cubicBezTo>
                    <a:pt x="9720" y="1714"/>
                    <a:pt x="7776" y="3288"/>
                    <a:pt x="6480" y="5737"/>
                  </a:cubicBezTo>
                  <a:cubicBezTo>
                    <a:pt x="5184" y="8185"/>
                    <a:pt x="4536" y="11508"/>
                    <a:pt x="4536" y="13957"/>
                  </a:cubicBezTo>
                  <a:cubicBezTo>
                    <a:pt x="4536" y="16405"/>
                    <a:pt x="5184" y="17980"/>
                    <a:pt x="5616" y="19160"/>
                  </a:cubicBezTo>
                  <a:cubicBezTo>
                    <a:pt x="6048" y="20341"/>
                    <a:pt x="6264" y="21128"/>
                    <a:pt x="6048" y="21346"/>
                  </a:cubicBezTo>
                  <a:cubicBezTo>
                    <a:pt x="5832" y="21565"/>
                    <a:pt x="5184" y="21215"/>
                    <a:pt x="4212" y="20384"/>
                  </a:cubicBezTo>
                  <a:cubicBezTo>
                    <a:pt x="3240" y="19554"/>
                    <a:pt x="1944" y="18242"/>
                    <a:pt x="1080" y="17193"/>
                  </a:cubicBezTo>
                  <a:cubicBezTo>
                    <a:pt x="216" y="16143"/>
                    <a:pt x="-216" y="15356"/>
                    <a:pt x="108" y="14875"/>
                  </a:cubicBezTo>
                  <a:cubicBezTo>
                    <a:pt x="432" y="14394"/>
                    <a:pt x="1512" y="14219"/>
                    <a:pt x="5184" y="13957"/>
                  </a:cubicBezTo>
                  <a:cubicBezTo>
                    <a:pt x="8856" y="13695"/>
                    <a:pt x="15120" y="13345"/>
                    <a:pt x="21384" y="129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5175097" y="2494003"/>
              <a:ext cx="2475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600" fill="norm" stroke="1" extrusionOk="0">
                  <a:moveTo>
                    <a:pt x="15654" y="0"/>
                  </a:moveTo>
                  <a:cubicBezTo>
                    <a:pt x="10254" y="3168"/>
                    <a:pt x="4854" y="6336"/>
                    <a:pt x="2154" y="9360"/>
                  </a:cubicBezTo>
                  <a:cubicBezTo>
                    <a:pt x="-546" y="12384"/>
                    <a:pt x="-546" y="15264"/>
                    <a:pt x="1254" y="17568"/>
                  </a:cubicBezTo>
                  <a:cubicBezTo>
                    <a:pt x="3054" y="19872"/>
                    <a:pt x="6654" y="21600"/>
                    <a:pt x="9354" y="21600"/>
                  </a:cubicBezTo>
                  <a:cubicBezTo>
                    <a:pt x="12054" y="21600"/>
                    <a:pt x="13854" y="19872"/>
                    <a:pt x="15654" y="18144"/>
                  </a:cubicBezTo>
                  <a:cubicBezTo>
                    <a:pt x="17454" y="16416"/>
                    <a:pt x="19254" y="14688"/>
                    <a:pt x="21054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5199855" y="2394734"/>
              <a:ext cx="2540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0" y="11375"/>
                    <a:pt x="0" y="2735"/>
                    <a:pt x="3600" y="575"/>
                  </a:cubicBezTo>
                  <a:cubicBezTo>
                    <a:pt x="7200" y="-1585"/>
                    <a:pt x="144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5287050" y="2444971"/>
              <a:ext cx="300156" cy="202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0920" fill="norm" stroke="1" extrusionOk="0">
                  <a:moveTo>
                    <a:pt x="6466" y="5055"/>
                  </a:moveTo>
                  <a:cubicBezTo>
                    <a:pt x="6315" y="3964"/>
                    <a:pt x="6164" y="2873"/>
                    <a:pt x="5484" y="1782"/>
                  </a:cubicBezTo>
                  <a:cubicBezTo>
                    <a:pt x="4805" y="691"/>
                    <a:pt x="3596" y="-400"/>
                    <a:pt x="2463" y="145"/>
                  </a:cubicBezTo>
                  <a:cubicBezTo>
                    <a:pt x="1330" y="691"/>
                    <a:pt x="273" y="2873"/>
                    <a:pt x="47" y="6145"/>
                  </a:cubicBezTo>
                  <a:cubicBezTo>
                    <a:pt x="-180" y="9418"/>
                    <a:pt x="424" y="13782"/>
                    <a:pt x="1935" y="16400"/>
                  </a:cubicBezTo>
                  <a:cubicBezTo>
                    <a:pt x="3445" y="19018"/>
                    <a:pt x="5862" y="19891"/>
                    <a:pt x="8505" y="18473"/>
                  </a:cubicBezTo>
                  <a:cubicBezTo>
                    <a:pt x="11149" y="17055"/>
                    <a:pt x="14019" y="13345"/>
                    <a:pt x="15529" y="10836"/>
                  </a:cubicBezTo>
                  <a:cubicBezTo>
                    <a:pt x="17040" y="8327"/>
                    <a:pt x="17191" y="7018"/>
                    <a:pt x="16889" y="6145"/>
                  </a:cubicBezTo>
                  <a:cubicBezTo>
                    <a:pt x="16586" y="5273"/>
                    <a:pt x="15831" y="4836"/>
                    <a:pt x="15076" y="4836"/>
                  </a:cubicBezTo>
                  <a:cubicBezTo>
                    <a:pt x="14321" y="4836"/>
                    <a:pt x="13565" y="5273"/>
                    <a:pt x="12886" y="6800"/>
                  </a:cubicBezTo>
                  <a:cubicBezTo>
                    <a:pt x="12206" y="8327"/>
                    <a:pt x="11602" y="10945"/>
                    <a:pt x="11224" y="12909"/>
                  </a:cubicBezTo>
                  <a:cubicBezTo>
                    <a:pt x="10847" y="14873"/>
                    <a:pt x="10696" y="16182"/>
                    <a:pt x="10696" y="17382"/>
                  </a:cubicBezTo>
                  <a:cubicBezTo>
                    <a:pt x="10696" y="18582"/>
                    <a:pt x="10847" y="19673"/>
                    <a:pt x="11300" y="20327"/>
                  </a:cubicBezTo>
                  <a:cubicBezTo>
                    <a:pt x="11753" y="20982"/>
                    <a:pt x="12508" y="21200"/>
                    <a:pt x="13339" y="20436"/>
                  </a:cubicBezTo>
                  <a:cubicBezTo>
                    <a:pt x="14170" y="19673"/>
                    <a:pt x="15076" y="17927"/>
                    <a:pt x="15831" y="16618"/>
                  </a:cubicBezTo>
                  <a:cubicBezTo>
                    <a:pt x="16586" y="15309"/>
                    <a:pt x="17191" y="14436"/>
                    <a:pt x="17719" y="14545"/>
                  </a:cubicBezTo>
                  <a:cubicBezTo>
                    <a:pt x="18248" y="14655"/>
                    <a:pt x="18701" y="15745"/>
                    <a:pt x="19154" y="16727"/>
                  </a:cubicBezTo>
                  <a:cubicBezTo>
                    <a:pt x="19607" y="17709"/>
                    <a:pt x="20061" y="18582"/>
                    <a:pt x="20438" y="19018"/>
                  </a:cubicBezTo>
                  <a:cubicBezTo>
                    <a:pt x="20816" y="19455"/>
                    <a:pt x="21118" y="19455"/>
                    <a:pt x="21420" y="19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5676105" y="2492874"/>
              <a:ext cx="127001" cy="186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4498"/>
                  </a:moveTo>
                  <a:cubicBezTo>
                    <a:pt x="0" y="9109"/>
                    <a:pt x="0" y="13721"/>
                    <a:pt x="180" y="16754"/>
                  </a:cubicBezTo>
                  <a:cubicBezTo>
                    <a:pt x="360" y="19788"/>
                    <a:pt x="720" y="21244"/>
                    <a:pt x="1260" y="21366"/>
                  </a:cubicBezTo>
                  <a:cubicBezTo>
                    <a:pt x="1800" y="21487"/>
                    <a:pt x="2520" y="20274"/>
                    <a:pt x="3960" y="16876"/>
                  </a:cubicBezTo>
                  <a:cubicBezTo>
                    <a:pt x="5400" y="13478"/>
                    <a:pt x="7560" y="7896"/>
                    <a:pt x="9360" y="4498"/>
                  </a:cubicBezTo>
                  <a:cubicBezTo>
                    <a:pt x="11160" y="1100"/>
                    <a:pt x="12600" y="-113"/>
                    <a:pt x="13860" y="8"/>
                  </a:cubicBezTo>
                  <a:cubicBezTo>
                    <a:pt x="15120" y="130"/>
                    <a:pt x="16200" y="1586"/>
                    <a:pt x="17460" y="4620"/>
                  </a:cubicBezTo>
                  <a:cubicBezTo>
                    <a:pt x="18720" y="7653"/>
                    <a:pt x="20160" y="12265"/>
                    <a:pt x="21600" y="168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5946526" y="2240003"/>
              <a:ext cx="97880" cy="45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525" fill="norm" stroke="1" extrusionOk="0">
                  <a:moveTo>
                    <a:pt x="11601" y="0"/>
                  </a:moveTo>
                  <a:cubicBezTo>
                    <a:pt x="8843" y="2887"/>
                    <a:pt x="6086" y="5773"/>
                    <a:pt x="4248" y="8262"/>
                  </a:cubicBezTo>
                  <a:cubicBezTo>
                    <a:pt x="2409" y="10750"/>
                    <a:pt x="1490" y="12841"/>
                    <a:pt x="801" y="14831"/>
                  </a:cubicBezTo>
                  <a:cubicBezTo>
                    <a:pt x="112" y="16822"/>
                    <a:pt x="-348" y="18713"/>
                    <a:pt x="341" y="19858"/>
                  </a:cubicBezTo>
                  <a:cubicBezTo>
                    <a:pt x="1031" y="21003"/>
                    <a:pt x="2869" y="21401"/>
                    <a:pt x="5167" y="21500"/>
                  </a:cubicBezTo>
                  <a:cubicBezTo>
                    <a:pt x="7465" y="21600"/>
                    <a:pt x="10222" y="21401"/>
                    <a:pt x="12980" y="20853"/>
                  </a:cubicBezTo>
                  <a:cubicBezTo>
                    <a:pt x="15737" y="20306"/>
                    <a:pt x="18495" y="19410"/>
                    <a:pt x="21252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5923755" y="2456845"/>
              <a:ext cx="1587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1152" y="6132"/>
                    <a:pt x="2304" y="-1068"/>
                    <a:pt x="5904" y="132"/>
                  </a:cubicBezTo>
                  <a:cubicBezTo>
                    <a:pt x="9504" y="1332"/>
                    <a:pt x="15552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6559366" y="2509790"/>
              <a:ext cx="247040" cy="212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02" fill="norm" stroke="1" extrusionOk="0">
                  <a:moveTo>
                    <a:pt x="1609" y="2254"/>
                  </a:moveTo>
                  <a:cubicBezTo>
                    <a:pt x="1239" y="7815"/>
                    <a:pt x="870" y="13375"/>
                    <a:pt x="593" y="16797"/>
                  </a:cubicBezTo>
                  <a:cubicBezTo>
                    <a:pt x="316" y="20219"/>
                    <a:pt x="132" y="21502"/>
                    <a:pt x="39" y="21502"/>
                  </a:cubicBezTo>
                  <a:cubicBezTo>
                    <a:pt x="-53" y="21502"/>
                    <a:pt x="-53" y="20219"/>
                    <a:pt x="870" y="16797"/>
                  </a:cubicBezTo>
                  <a:cubicBezTo>
                    <a:pt x="1793" y="13375"/>
                    <a:pt x="3639" y="7815"/>
                    <a:pt x="4839" y="4500"/>
                  </a:cubicBezTo>
                  <a:cubicBezTo>
                    <a:pt x="6039" y="1185"/>
                    <a:pt x="6593" y="116"/>
                    <a:pt x="7147" y="9"/>
                  </a:cubicBezTo>
                  <a:cubicBezTo>
                    <a:pt x="7701" y="-98"/>
                    <a:pt x="8255" y="757"/>
                    <a:pt x="8624" y="2575"/>
                  </a:cubicBezTo>
                  <a:cubicBezTo>
                    <a:pt x="8993" y="4393"/>
                    <a:pt x="9178" y="7173"/>
                    <a:pt x="9178" y="9098"/>
                  </a:cubicBezTo>
                  <a:cubicBezTo>
                    <a:pt x="9178" y="11023"/>
                    <a:pt x="8993" y="12092"/>
                    <a:pt x="8901" y="11985"/>
                  </a:cubicBezTo>
                  <a:cubicBezTo>
                    <a:pt x="8809" y="11878"/>
                    <a:pt x="8809" y="10595"/>
                    <a:pt x="9824" y="8456"/>
                  </a:cubicBezTo>
                  <a:cubicBezTo>
                    <a:pt x="10839" y="6318"/>
                    <a:pt x="12870" y="3324"/>
                    <a:pt x="14347" y="1827"/>
                  </a:cubicBezTo>
                  <a:cubicBezTo>
                    <a:pt x="15824" y="330"/>
                    <a:pt x="16747" y="330"/>
                    <a:pt x="17393" y="971"/>
                  </a:cubicBezTo>
                  <a:cubicBezTo>
                    <a:pt x="18039" y="1613"/>
                    <a:pt x="18409" y="2896"/>
                    <a:pt x="19055" y="5783"/>
                  </a:cubicBezTo>
                  <a:cubicBezTo>
                    <a:pt x="19701" y="8670"/>
                    <a:pt x="20624" y="13161"/>
                    <a:pt x="21547" y="176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6852035" y="2504587"/>
              <a:ext cx="138521" cy="171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08" fill="norm" stroke="1" extrusionOk="0">
                  <a:moveTo>
                    <a:pt x="15527" y="9746"/>
                  </a:moveTo>
                  <a:cubicBezTo>
                    <a:pt x="15854" y="7376"/>
                    <a:pt x="16182" y="5005"/>
                    <a:pt x="16018" y="3161"/>
                  </a:cubicBezTo>
                  <a:cubicBezTo>
                    <a:pt x="15854" y="1317"/>
                    <a:pt x="15200" y="0"/>
                    <a:pt x="13236" y="0"/>
                  </a:cubicBezTo>
                  <a:cubicBezTo>
                    <a:pt x="11273" y="0"/>
                    <a:pt x="8000" y="1317"/>
                    <a:pt x="5545" y="4083"/>
                  </a:cubicBezTo>
                  <a:cubicBezTo>
                    <a:pt x="3091" y="6849"/>
                    <a:pt x="1454" y="11063"/>
                    <a:pt x="636" y="13961"/>
                  </a:cubicBezTo>
                  <a:cubicBezTo>
                    <a:pt x="-182" y="16859"/>
                    <a:pt x="-182" y="18439"/>
                    <a:pt x="473" y="19624"/>
                  </a:cubicBezTo>
                  <a:cubicBezTo>
                    <a:pt x="1127" y="20810"/>
                    <a:pt x="2436" y="21600"/>
                    <a:pt x="3909" y="21205"/>
                  </a:cubicBezTo>
                  <a:cubicBezTo>
                    <a:pt x="5382" y="20810"/>
                    <a:pt x="7018" y="19229"/>
                    <a:pt x="8327" y="17649"/>
                  </a:cubicBezTo>
                  <a:cubicBezTo>
                    <a:pt x="9636" y="16068"/>
                    <a:pt x="10618" y="14488"/>
                    <a:pt x="11600" y="13171"/>
                  </a:cubicBezTo>
                  <a:cubicBezTo>
                    <a:pt x="12582" y="11854"/>
                    <a:pt x="13563" y="10800"/>
                    <a:pt x="14218" y="11327"/>
                  </a:cubicBezTo>
                  <a:cubicBezTo>
                    <a:pt x="14873" y="11854"/>
                    <a:pt x="15200" y="13961"/>
                    <a:pt x="16345" y="15673"/>
                  </a:cubicBezTo>
                  <a:cubicBezTo>
                    <a:pt x="17491" y="17385"/>
                    <a:pt x="19454" y="18702"/>
                    <a:pt x="21418" y="200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7054761" y="2508410"/>
              <a:ext cx="113595" cy="163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377" fill="norm" stroke="1" extrusionOk="0">
                  <a:moveTo>
                    <a:pt x="1047" y="3931"/>
                  </a:moveTo>
                  <a:cubicBezTo>
                    <a:pt x="261" y="11685"/>
                    <a:pt x="-524" y="19439"/>
                    <a:pt x="458" y="19715"/>
                  </a:cubicBezTo>
                  <a:cubicBezTo>
                    <a:pt x="1440" y="19992"/>
                    <a:pt x="4189" y="12792"/>
                    <a:pt x="5956" y="8500"/>
                  </a:cubicBezTo>
                  <a:cubicBezTo>
                    <a:pt x="7723" y="4208"/>
                    <a:pt x="8509" y="2823"/>
                    <a:pt x="9687" y="1715"/>
                  </a:cubicBezTo>
                  <a:cubicBezTo>
                    <a:pt x="10865" y="608"/>
                    <a:pt x="12436" y="-223"/>
                    <a:pt x="14007" y="54"/>
                  </a:cubicBezTo>
                  <a:cubicBezTo>
                    <a:pt x="15578" y="331"/>
                    <a:pt x="17149" y="1715"/>
                    <a:pt x="18327" y="5454"/>
                  </a:cubicBezTo>
                  <a:cubicBezTo>
                    <a:pt x="19505" y="9192"/>
                    <a:pt x="20291" y="15285"/>
                    <a:pt x="21076" y="21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7238205" y="2495750"/>
              <a:ext cx="114301" cy="137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3657"/>
                  </a:moveTo>
                  <a:cubicBezTo>
                    <a:pt x="400" y="11512"/>
                    <a:pt x="800" y="19366"/>
                    <a:pt x="2800" y="19039"/>
                  </a:cubicBezTo>
                  <a:cubicBezTo>
                    <a:pt x="4800" y="18712"/>
                    <a:pt x="8400" y="10203"/>
                    <a:pt x="11200" y="5457"/>
                  </a:cubicBezTo>
                  <a:cubicBezTo>
                    <a:pt x="14000" y="712"/>
                    <a:pt x="16000" y="-270"/>
                    <a:pt x="17400" y="57"/>
                  </a:cubicBezTo>
                  <a:cubicBezTo>
                    <a:pt x="18800" y="385"/>
                    <a:pt x="19600" y="2021"/>
                    <a:pt x="20000" y="5457"/>
                  </a:cubicBezTo>
                  <a:cubicBezTo>
                    <a:pt x="20400" y="8894"/>
                    <a:pt x="20400" y="14130"/>
                    <a:pt x="20600" y="17075"/>
                  </a:cubicBezTo>
                  <a:cubicBezTo>
                    <a:pt x="20800" y="20021"/>
                    <a:pt x="21200" y="20675"/>
                    <a:pt x="21600" y="213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7471039" y="2470781"/>
              <a:ext cx="122767" cy="200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110" fill="norm" stroke="1" extrusionOk="0">
                  <a:moveTo>
                    <a:pt x="3661" y="10460"/>
                  </a:moveTo>
                  <a:cubicBezTo>
                    <a:pt x="1831" y="10905"/>
                    <a:pt x="0" y="11350"/>
                    <a:pt x="0" y="11462"/>
                  </a:cubicBezTo>
                  <a:cubicBezTo>
                    <a:pt x="0" y="11573"/>
                    <a:pt x="1831" y="11350"/>
                    <a:pt x="5492" y="9903"/>
                  </a:cubicBezTo>
                  <a:cubicBezTo>
                    <a:pt x="9153" y="8456"/>
                    <a:pt x="14644" y="5783"/>
                    <a:pt x="17756" y="3891"/>
                  </a:cubicBezTo>
                  <a:cubicBezTo>
                    <a:pt x="20868" y="1998"/>
                    <a:pt x="21600" y="884"/>
                    <a:pt x="20868" y="328"/>
                  </a:cubicBezTo>
                  <a:cubicBezTo>
                    <a:pt x="20136" y="-229"/>
                    <a:pt x="17939" y="-229"/>
                    <a:pt x="14461" y="1552"/>
                  </a:cubicBezTo>
                  <a:cubicBezTo>
                    <a:pt x="10983" y="3334"/>
                    <a:pt x="6224" y="6897"/>
                    <a:pt x="3844" y="9903"/>
                  </a:cubicBezTo>
                  <a:cubicBezTo>
                    <a:pt x="1464" y="12909"/>
                    <a:pt x="1464" y="15359"/>
                    <a:pt x="3661" y="17251"/>
                  </a:cubicBezTo>
                  <a:cubicBezTo>
                    <a:pt x="5858" y="19144"/>
                    <a:pt x="10251" y="20480"/>
                    <a:pt x="13546" y="20926"/>
                  </a:cubicBezTo>
                  <a:cubicBezTo>
                    <a:pt x="16841" y="21371"/>
                    <a:pt x="19037" y="20926"/>
                    <a:pt x="21234" y="20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7701755" y="2417803"/>
              <a:ext cx="165101" cy="262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518"/>
                  </a:moveTo>
                  <a:cubicBezTo>
                    <a:pt x="3600" y="4320"/>
                    <a:pt x="7200" y="8122"/>
                    <a:pt x="9138" y="11059"/>
                  </a:cubicBezTo>
                  <a:cubicBezTo>
                    <a:pt x="11077" y="13997"/>
                    <a:pt x="11354" y="16070"/>
                    <a:pt x="11215" y="17626"/>
                  </a:cubicBezTo>
                  <a:cubicBezTo>
                    <a:pt x="11077" y="19181"/>
                    <a:pt x="10523" y="20218"/>
                    <a:pt x="9554" y="20822"/>
                  </a:cubicBezTo>
                  <a:cubicBezTo>
                    <a:pt x="8585" y="21427"/>
                    <a:pt x="7200" y="21600"/>
                    <a:pt x="6231" y="21254"/>
                  </a:cubicBezTo>
                  <a:cubicBezTo>
                    <a:pt x="5262" y="20909"/>
                    <a:pt x="4708" y="20045"/>
                    <a:pt x="4846" y="17194"/>
                  </a:cubicBezTo>
                  <a:cubicBezTo>
                    <a:pt x="4985" y="14342"/>
                    <a:pt x="5815" y="9504"/>
                    <a:pt x="8723" y="6307"/>
                  </a:cubicBezTo>
                  <a:cubicBezTo>
                    <a:pt x="11631" y="3110"/>
                    <a:pt x="16615" y="15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7955755" y="2570203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972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002505" y="2938929"/>
              <a:ext cx="4892387" cy="259925"/>
            </a:xfrm>
            <a:prstGeom prst="rect">
              <a:avLst/>
            </a:prstGeom>
            <a:effectLst/>
          </p:spPr>
        </p:pic>
        <p:pic>
          <p:nvPicPr>
            <p:cNvPr id="974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218405" y="3505549"/>
              <a:ext cx="266701" cy="430167"/>
            </a:xfrm>
            <a:prstGeom prst="rect">
              <a:avLst/>
            </a:prstGeom>
            <a:effectLst/>
          </p:spPr>
        </p:pic>
        <p:pic>
          <p:nvPicPr>
            <p:cNvPr id="976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482195" y="3732253"/>
              <a:ext cx="128174" cy="136765"/>
            </a:xfrm>
            <a:prstGeom prst="rect">
              <a:avLst/>
            </a:prstGeom>
            <a:effectLst/>
          </p:spPr>
        </p:pic>
        <p:pic>
          <p:nvPicPr>
            <p:cNvPr id="978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618455" y="3700503"/>
              <a:ext cx="259107" cy="175186"/>
            </a:xfrm>
            <a:prstGeom prst="rect">
              <a:avLst/>
            </a:prstGeom>
            <a:effectLst/>
          </p:spPr>
        </p:pic>
        <p:pic>
          <p:nvPicPr>
            <p:cNvPr id="980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474998" y="3644303"/>
              <a:ext cx="165808" cy="247618"/>
            </a:xfrm>
            <a:prstGeom prst="rect">
              <a:avLst/>
            </a:prstGeom>
            <a:effectLst/>
          </p:spPr>
        </p:pic>
        <p:pic>
          <p:nvPicPr>
            <p:cNvPr id="982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624136" y="3686825"/>
              <a:ext cx="122898" cy="170708"/>
            </a:xfrm>
            <a:prstGeom prst="rect">
              <a:avLst/>
            </a:prstGeom>
            <a:effectLst/>
          </p:spPr>
        </p:pic>
        <p:pic>
          <p:nvPicPr>
            <p:cNvPr id="984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793205" y="3651676"/>
              <a:ext cx="146051" cy="194878"/>
            </a:xfrm>
            <a:prstGeom prst="rect">
              <a:avLst/>
            </a:prstGeom>
            <a:effectLst/>
          </p:spPr>
        </p:pic>
        <p:pic>
          <p:nvPicPr>
            <p:cNvPr id="986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2981548" y="3399937"/>
              <a:ext cx="199008" cy="457588"/>
            </a:xfrm>
            <a:prstGeom prst="rect">
              <a:avLst/>
            </a:prstGeom>
            <a:effectLst/>
          </p:spPr>
        </p:pic>
        <p:pic>
          <p:nvPicPr>
            <p:cNvPr id="988" name="Line Line" descr="Line Lin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3161505" y="3605253"/>
              <a:ext cx="38101" cy="50801"/>
            </a:xfrm>
            <a:prstGeom prst="rect">
              <a:avLst/>
            </a:prstGeom>
            <a:effectLst/>
          </p:spPr>
        </p:pic>
        <p:pic>
          <p:nvPicPr>
            <p:cNvPr id="990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3242839" y="3406741"/>
              <a:ext cx="483817" cy="446960"/>
            </a:xfrm>
            <a:prstGeom prst="rect">
              <a:avLst/>
            </a:prstGeom>
            <a:effectLst/>
          </p:spPr>
        </p:pic>
        <p:pic>
          <p:nvPicPr>
            <p:cNvPr id="992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3809711" y="3325853"/>
              <a:ext cx="69345" cy="462555"/>
            </a:xfrm>
            <a:prstGeom prst="rect">
              <a:avLst/>
            </a:prstGeom>
            <a:effectLst/>
          </p:spPr>
        </p:pic>
        <p:pic>
          <p:nvPicPr>
            <p:cNvPr id="994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3757274" y="3535403"/>
              <a:ext cx="191632" cy="69851"/>
            </a:xfrm>
            <a:prstGeom prst="rect">
              <a:avLst/>
            </a:prstGeom>
            <a:effectLst/>
          </p:spPr>
        </p:pic>
        <p:pic>
          <p:nvPicPr>
            <p:cNvPr id="996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4437310" y="3473646"/>
              <a:ext cx="235496" cy="233726"/>
            </a:xfrm>
            <a:prstGeom prst="rect">
              <a:avLst/>
            </a:prstGeom>
            <a:effectLst/>
          </p:spPr>
        </p:pic>
        <p:pic>
          <p:nvPicPr>
            <p:cNvPr id="998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4656086" y="3471022"/>
              <a:ext cx="162770" cy="203607"/>
            </a:xfrm>
            <a:prstGeom prst="rect">
              <a:avLst/>
            </a:prstGeom>
            <a:effectLst/>
          </p:spPr>
        </p:pic>
        <p:pic>
          <p:nvPicPr>
            <p:cNvPr id="1000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4848894" y="3452962"/>
              <a:ext cx="198562" cy="196742"/>
            </a:xfrm>
            <a:prstGeom prst="rect">
              <a:avLst/>
            </a:prstGeom>
            <a:effectLst/>
          </p:spPr>
        </p:pic>
        <p:pic>
          <p:nvPicPr>
            <p:cNvPr id="1002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5530055" y="3408403"/>
              <a:ext cx="190501" cy="231043"/>
            </a:xfrm>
            <a:prstGeom prst="rect">
              <a:avLst/>
            </a:prstGeom>
            <a:effectLst/>
          </p:spPr>
        </p:pic>
        <p:pic>
          <p:nvPicPr>
            <p:cNvPr id="1004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5733255" y="3405974"/>
              <a:ext cx="222251" cy="223954"/>
            </a:xfrm>
            <a:prstGeom prst="rect">
              <a:avLst/>
            </a:prstGeom>
            <a:effectLst/>
          </p:spPr>
        </p:pic>
        <p:pic>
          <p:nvPicPr>
            <p:cNvPr id="1006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6419954" y="3414753"/>
              <a:ext cx="199217" cy="249114"/>
            </a:xfrm>
            <a:prstGeom prst="rect">
              <a:avLst/>
            </a:prstGeom>
            <a:effectLst/>
          </p:spPr>
        </p:pic>
        <p:pic>
          <p:nvPicPr>
            <p:cNvPr id="1008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6634955" y="3465553"/>
              <a:ext cx="50801" cy="146051"/>
            </a:xfrm>
            <a:prstGeom prst="rect">
              <a:avLst/>
            </a:prstGeom>
            <a:effectLst/>
          </p:spPr>
        </p:pic>
        <p:pic>
          <p:nvPicPr>
            <p:cNvPr id="1010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6647655" y="3336291"/>
              <a:ext cx="63501" cy="148313"/>
            </a:xfrm>
            <a:prstGeom prst="rect">
              <a:avLst/>
            </a:prstGeom>
            <a:effectLst/>
          </p:spPr>
        </p:pic>
        <p:pic>
          <p:nvPicPr>
            <p:cNvPr id="1012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6727367" y="3233478"/>
              <a:ext cx="294939" cy="404656"/>
            </a:xfrm>
            <a:prstGeom prst="rect">
              <a:avLst/>
            </a:prstGeom>
            <a:effectLst/>
          </p:spPr>
        </p:pic>
        <p:pic>
          <p:nvPicPr>
            <p:cNvPr id="1014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7422440" y="3198853"/>
              <a:ext cx="526966" cy="441046"/>
            </a:xfrm>
            <a:prstGeom prst="rect">
              <a:avLst/>
            </a:prstGeom>
            <a:effectLst/>
          </p:spPr>
        </p:pic>
        <p:pic>
          <p:nvPicPr>
            <p:cNvPr id="1016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8165974" y="3341956"/>
              <a:ext cx="259682" cy="249422"/>
            </a:xfrm>
            <a:prstGeom prst="rect">
              <a:avLst/>
            </a:prstGeom>
            <a:effectLst/>
          </p:spPr>
        </p:pic>
        <p:pic>
          <p:nvPicPr>
            <p:cNvPr id="1018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8394404" y="3373086"/>
              <a:ext cx="132852" cy="252764"/>
            </a:xfrm>
            <a:prstGeom prst="rect">
              <a:avLst/>
            </a:prstGeom>
            <a:effectLst/>
          </p:spPr>
        </p:pic>
        <p:pic>
          <p:nvPicPr>
            <p:cNvPr id="1020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8588268" y="3384819"/>
              <a:ext cx="173938" cy="192354"/>
            </a:xfrm>
            <a:prstGeom prst="rect">
              <a:avLst/>
            </a:prstGeom>
            <a:effectLst/>
          </p:spPr>
        </p:pic>
        <p:pic>
          <p:nvPicPr>
            <p:cNvPr id="1022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8803662" y="3270820"/>
              <a:ext cx="294152" cy="516626"/>
            </a:xfrm>
            <a:prstGeom prst="rect">
              <a:avLst/>
            </a:prstGeom>
            <a:effectLst/>
          </p:spPr>
        </p:pic>
        <p:pic>
          <p:nvPicPr>
            <p:cNvPr id="1024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9112452" y="3065503"/>
              <a:ext cx="286441" cy="565151"/>
            </a:xfrm>
            <a:prstGeom prst="rect">
              <a:avLst/>
            </a:prstGeom>
            <a:effectLst/>
          </p:spPr>
        </p:pic>
        <p:pic>
          <p:nvPicPr>
            <p:cNvPr id="1026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9384505" y="3287745"/>
              <a:ext cx="355601" cy="212821"/>
            </a:xfrm>
            <a:prstGeom prst="rect">
              <a:avLst/>
            </a:prstGeom>
            <a:effectLst/>
          </p:spPr>
        </p:pic>
        <p:pic>
          <p:nvPicPr>
            <p:cNvPr id="1028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9682955" y="3363953"/>
              <a:ext cx="82551" cy="330473"/>
            </a:xfrm>
            <a:prstGeom prst="rect">
              <a:avLst/>
            </a:prstGeom>
            <a:effectLst/>
          </p:spPr>
        </p:pic>
        <p:pic>
          <p:nvPicPr>
            <p:cNvPr id="1030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9695655" y="3212331"/>
              <a:ext cx="114301" cy="62723"/>
            </a:xfrm>
            <a:prstGeom prst="rect">
              <a:avLst/>
            </a:prstGeom>
            <a:effectLst/>
          </p:spPr>
        </p:pic>
        <p:pic>
          <p:nvPicPr>
            <p:cNvPr id="1032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9795904" y="3275053"/>
              <a:ext cx="101863" cy="228601"/>
            </a:xfrm>
            <a:prstGeom prst="rect">
              <a:avLst/>
            </a:prstGeom>
            <a:effectLst/>
          </p:spPr>
        </p:pic>
        <p:pic>
          <p:nvPicPr>
            <p:cNvPr id="1034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9956509" y="3305203"/>
              <a:ext cx="139197" cy="184039"/>
            </a:xfrm>
            <a:prstGeom prst="rect">
              <a:avLst/>
            </a:prstGeom>
            <a:effectLst/>
          </p:spPr>
        </p:pic>
        <p:pic>
          <p:nvPicPr>
            <p:cNvPr id="1036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0124575" y="3027403"/>
              <a:ext cx="129881" cy="438415"/>
            </a:xfrm>
            <a:prstGeom prst="rect">
              <a:avLst/>
            </a:prstGeom>
            <a:effectLst/>
          </p:spPr>
        </p:pic>
        <p:pic>
          <p:nvPicPr>
            <p:cNvPr id="1038" name="Line Line" descr="Line Lin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0133805" y="3262353"/>
              <a:ext cx="101601" cy="44451"/>
            </a:xfrm>
            <a:prstGeom prst="rect">
              <a:avLst/>
            </a:prstGeom>
            <a:effectLst/>
          </p:spPr>
        </p:pic>
        <p:pic>
          <p:nvPicPr>
            <p:cNvPr id="1040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4268522" y="4332609"/>
              <a:ext cx="121429" cy="223416"/>
            </a:xfrm>
            <a:prstGeom prst="rect">
              <a:avLst/>
            </a:prstGeom>
            <a:effectLst/>
          </p:spPr>
        </p:pic>
        <p:pic>
          <p:nvPicPr>
            <p:cNvPr id="1042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4431505" y="4322888"/>
              <a:ext cx="228601" cy="288928"/>
            </a:xfrm>
            <a:prstGeom prst="rect">
              <a:avLst/>
            </a:prstGeom>
            <a:effectLst/>
          </p:spPr>
        </p:pic>
        <p:pic>
          <p:nvPicPr>
            <p:cNvPr id="1044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418305" y="4926053"/>
              <a:ext cx="29635" cy="457201"/>
            </a:xfrm>
            <a:prstGeom prst="rect">
              <a:avLst/>
            </a:prstGeom>
            <a:effectLst/>
          </p:spPr>
        </p:pic>
        <p:pic>
          <p:nvPicPr>
            <p:cNvPr id="1046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373805" y="4973056"/>
              <a:ext cx="292151" cy="333998"/>
            </a:xfrm>
            <a:prstGeom prst="rect">
              <a:avLst/>
            </a:prstGeom>
            <a:effectLst/>
          </p:spPr>
        </p:pic>
        <p:pic>
          <p:nvPicPr>
            <p:cNvPr id="1048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708127" y="5152827"/>
              <a:ext cx="121217" cy="193371"/>
            </a:xfrm>
            <a:prstGeom prst="rect">
              <a:avLst/>
            </a:prstGeom>
            <a:effectLst/>
          </p:spPr>
        </p:pic>
        <p:pic>
          <p:nvPicPr>
            <p:cNvPr id="1050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881855" y="5135603"/>
              <a:ext cx="203201" cy="172166"/>
            </a:xfrm>
            <a:prstGeom prst="rect">
              <a:avLst/>
            </a:prstGeom>
            <a:effectLst/>
          </p:spPr>
        </p:pic>
        <p:pic>
          <p:nvPicPr>
            <p:cNvPr id="1052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1764505" y="4873137"/>
              <a:ext cx="101601" cy="408517"/>
            </a:xfrm>
            <a:prstGeom prst="rect">
              <a:avLst/>
            </a:prstGeom>
            <a:effectLst/>
          </p:spPr>
        </p:pic>
        <p:pic>
          <p:nvPicPr>
            <p:cNvPr id="1054" name="Line Line" descr="Line Lin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1885155" y="5065753"/>
              <a:ext cx="38101" cy="146051"/>
            </a:xfrm>
            <a:prstGeom prst="rect">
              <a:avLst/>
            </a:prstGeom>
            <a:effectLst/>
          </p:spPr>
        </p:pic>
        <p:pic>
          <p:nvPicPr>
            <p:cNvPr id="1056" name="Line Line" descr="Line Lin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1885155" y="4964153"/>
              <a:ext cx="44451" cy="63501"/>
            </a:xfrm>
            <a:prstGeom prst="rect">
              <a:avLst/>
            </a:prstGeom>
            <a:effectLst/>
          </p:spPr>
        </p:pic>
        <p:pic>
          <p:nvPicPr>
            <p:cNvPr id="1058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2012155" y="4811753"/>
              <a:ext cx="25401" cy="469901"/>
            </a:xfrm>
            <a:prstGeom prst="rect">
              <a:avLst/>
            </a:prstGeom>
            <a:effectLst/>
          </p:spPr>
        </p:pic>
        <p:pic>
          <p:nvPicPr>
            <p:cNvPr id="1060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2010433" y="5034003"/>
              <a:ext cx="141423" cy="222251"/>
            </a:xfrm>
            <a:prstGeom prst="rect">
              <a:avLst/>
            </a:prstGeom>
            <a:effectLst/>
          </p:spPr>
        </p:pic>
        <p:pic>
          <p:nvPicPr>
            <p:cNvPr id="1062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2142567" y="5032192"/>
              <a:ext cx="180739" cy="217763"/>
            </a:xfrm>
            <a:prstGeom prst="rect">
              <a:avLst/>
            </a:prstGeom>
            <a:effectLst/>
          </p:spPr>
        </p:pic>
        <p:pic>
          <p:nvPicPr>
            <p:cNvPr id="1064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2363522" y="4866787"/>
              <a:ext cx="258734" cy="604979"/>
            </a:xfrm>
            <a:prstGeom prst="rect">
              <a:avLst/>
            </a:prstGeom>
            <a:effectLst/>
          </p:spPr>
        </p:pic>
        <p:pic>
          <p:nvPicPr>
            <p:cNvPr id="1066" name="Line Line" descr="Line Lin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3282155" y="5122903"/>
              <a:ext cx="25401" cy="165101"/>
            </a:xfrm>
            <a:prstGeom prst="rect">
              <a:avLst/>
            </a:prstGeom>
            <a:effectLst/>
          </p:spPr>
        </p:pic>
        <p:pic>
          <p:nvPicPr>
            <p:cNvPr id="1068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3261882" y="5012837"/>
              <a:ext cx="39324" cy="46567"/>
            </a:xfrm>
            <a:prstGeom prst="rect">
              <a:avLst/>
            </a:prstGeom>
            <a:effectLst/>
          </p:spPr>
        </p:pic>
        <p:pic>
          <p:nvPicPr>
            <p:cNvPr id="1070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3340116" y="5072898"/>
              <a:ext cx="125246" cy="209979"/>
            </a:xfrm>
            <a:prstGeom prst="rect">
              <a:avLst/>
            </a:prstGeom>
            <a:effectLst/>
          </p:spPr>
        </p:pic>
        <p:pic>
          <p:nvPicPr>
            <p:cNvPr id="1072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3987005" y="5110203"/>
              <a:ext cx="76201" cy="222251"/>
            </a:xfrm>
            <a:prstGeom prst="rect">
              <a:avLst/>
            </a:prstGeom>
            <a:effectLst/>
          </p:spPr>
        </p:pic>
        <p:pic>
          <p:nvPicPr>
            <p:cNvPr id="1074" name="Line Line" descr="Line Lin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4006055" y="5021303"/>
              <a:ext cx="38101" cy="57151"/>
            </a:xfrm>
            <a:prstGeom prst="rect">
              <a:avLst/>
            </a:prstGeom>
            <a:effectLst/>
          </p:spPr>
        </p:pic>
        <p:pic>
          <p:nvPicPr>
            <p:cNvPr id="1076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4159979" y="4875253"/>
              <a:ext cx="81027" cy="448521"/>
            </a:xfrm>
            <a:prstGeom prst="rect">
              <a:avLst/>
            </a:prstGeom>
            <a:effectLst/>
          </p:spPr>
        </p:pic>
        <p:pic>
          <p:nvPicPr>
            <p:cNvPr id="1078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4128409" y="5072103"/>
              <a:ext cx="258647" cy="158751"/>
            </a:xfrm>
            <a:prstGeom prst="rect">
              <a:avLst/>
            </a:prstGeom>
            <a:effectLst/>
          </p:spPr>
        </p:pic>
        <p:pic>
          <p:nvPicPr>
            <p:cNvPr id="1080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5041105" y="4811753"/>
              <a:ext cx="95251" cy="410936"/>
            </a:xfrm>
            <a:prstGeom prst="rect">
              <a:avLst/>
            </a:prstGeom>
            <a:effectLst/>
          </p:spPr>
        </p:pic>
        <p:pic>
          <p:nvPicPr>
            <p:cNvPr id="1082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4968811" y="4865676"/>
              <a:ext cx="370745" cy="377878"/>
            </a:xfrm>
            <a:prstGeom prst="rect">
              <a:avLst/>
            </a:prstGeom>
            <a:effectLst/>
          </p:spPr>
        </p:pic>
        <p:pic>
          <p:nvPicPr>
            <p:cNvPr id="1084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5321951" y="5065753"/>
              <a:ext cx="252555" cy="156574"/>
            </a:xfrm>
            <a:prstGeom prst="rect">
              <a:avLst/>
            </a:prstGeom>
            <a:effectLst/>
          </p:spPr>
        </p:pic>
        <p:pic>
          <p:nvPicPr>
            <p:cNvPr id="1086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5563922" y="4824453"/>
              <a:ext cx="93134" cy="387896"/>
            </a:xfrm>
            <a:prstGeom prst="rect">
              <a:avLst/>
            </a:prstGeom>
            <a:effectLst/>
          </p:spPr>
        </p:pic>
        <p:pic>
          <p:nvPicPr>
            <p:cNvPr id="1088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5531052" y="4989553"/>
              <a:ext cx="278404" cy="114301"/>
            </a:xfrm>
            <a:prstGeom prst="rect">
              <a:avLst/>
            </a:prstGeom>
            <a:effectLst/>
          </p:spPr>
        </p:pic>
        <p:pic>
          <p:nvPicPr>
            <p:cNvPr id="1090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6047494" y="4767303"/>
              <a:ext cx="543012" cy="446442"/>
            </a:xfrm>
            <a:prstGeom prst="rect">
              <a:avLst/>
            </a:prstGeom>
            <a:effectLst/>
          </p:spPr>
        </p:pic>
        <p:pic>
          <p:nvPicPr>
            <p:cNvPr id="1092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6895305" y="4926053"/>
              <a:ext cx="298451" cy="242432"/>
            </a:xfrm>
            <a:prstGeom prst="rect">
              <a:avLst/>
            </a:prstGeom>
            <a:effectLst/>
          </p:spPr>
        </p:pic>
        <p:pic>
          <p:nvPicPr>
            <p:cNvPr id="1094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7149927" y="4921882"/>
              <a:ext cx="170829" cy="216166"/>
            </a:xfrm>
            <a:prstGeom prst="rect">
              <a:avLst/>
            </a:prstGeom>
            <a:effectLst/>
          </p:spPr>
        </p:pic>
        <p:pic>
          <p:nvPicPr>
            <p:cNvPr id="1096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7352505" y="4926417"/>
              <a:ext cx="155859" cy="262429"/>
            </a:xfrm>
            <a:prstGeom prst="rect">
              <a:avLst/>
            </a:prstGeom>
            <a:effectLst/>
          </p:spPr>
        </p:pic>
        <p:pic>
          <p:nvPicPr>
            <p:cNvPr id="1098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7544451" y="4964153"/>
              <a:ext cx="195405" cy="191699"/>
            </a:xfrm>
            <a:prstGeom prst="rect">
              <a:avLst/>
            </a:prstGeom>
            <a:effectLst/>
          </p:spPr>
        </p:pic>
        <p:pic>
          <p:nvPicPr>
            <p:cNvPr id="1100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7806795" y="4741903"/>
              <a:ext cx="98161" cy="401183"/>
            </a:xfrm>
            <a:prstGeom prst="rect">
              <a:avLst/>
            </a:prstGeom>
            <a:effectLst/>
          </p:spPr>
        </p:pic>
        <p:pic>
          <p:nvPicPr>
            <p:cNvPr id="1102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7921889" y="4773653"/>
              <a:ext cx="129117" cy="385647"/>
            </a:xfrm>
            <a:prstGeom prst="rect">
              <a:avLst/>
            </a:prstGeom>
            <a:effectLst/>
          </p:spPr>
        </p:pic>
        <p:pic>
          <p:nvPicPr>
            <p:cNvPr id="1104" name="Line Line" descr="Line Lin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7930355" y="4976853"/>
              <a:ext cx="158751" cy="50801"/>
            </a:xfrm>
            <a:prstGeom prst="rect">
              <a:avLst/>
            </a:prstGeom>
            <a:effectLst/>
          </p:spPr>
        </p:pic>
        <p:pic>
          <p:nvPicPr>
            <p:cNvPr id="1106" name="Line Shape" descr="Line Shap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6952455" y="5306490"/>
              <a:ext cx="685801" cy="76764"/>
            </a:xfrm>
            <a:prstGeom prst="rect">
              <a:avLst/>
            </a:prstGeom>
            <a:effectLst/>
          </p:spPr>
        </p:pic>
        <p:pic>
          <p:nvPicPr>
            <p:cNvPr id="1108" name="Line Shape" descr="Line Shap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7269955" y="5307053"/>
              <a:ext cx="457201" cy="114301"/>
            </a:xfrm>
            <a:prstGeom prst="rect">
              <a:avLst/>
            </a:prstGeom>
            <a:effectLst/>
          </p:spPr>
        </p:pic>
        <p:pic>
          <p:nvPicPr>
            <p:cNvPr id="1110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7640613" y="3717437"/>
              <a:ext cx="1228840" cy="992717"/>
            </a:xfrm>
            <a:prstGeom prst="rect">
              <a:avLst/>
            </a:prstGeom>
            <a:effectLst/>
          </p:spPr>
        </p:pic>
        <p:pic>
          <p:nvPicPr>
            <p:cNvPr id="1112" name="Line Shape" descr="Line Shap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7953492" y="3681718"/>
              <a:ext cx="1767564" cy="82286"/>
            </a:xfrm>
            <a:prstGeom prst="rect">
              <a:avLst/>
            </a:prstGeom>
            <a:effectLst/>
          </p:spPr>
        </p:pic>
        <p:pic>
          <p:nvPicPr>
            <p:cNvPr id="1114" name="Line Shape" descr="Line Shap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8533605" y="4961834"/>
              <a:ext cx="51358" cy="211870"/>
            </a:xfrm>
            <a:prstGeom prst="rect">
              <a:avLst/>
            </a:prstGeom>
            <a:effectLst/>
          </p:spPr>
        </p:pic>
        <p:pic>
          <p:nvPicPr>
            <p:cNvPr id="1116" name="Line Shape" descr="Line Shap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8508205" y="4874122"/>
              <a:ext cx="63501" cy="51932"/>
            </a:xfrm>
            <a:prstGeom prst="rect">
              <a:avLst/>
            </a:prstGeom>
            <a:effectLst/>
          </p:spPr>
        </p:pic>
        <p:pic>
          <p:nvPicPr>
            <p:cNvPr id="1118" name="Line Shape" descr="Line Shap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8654084" y="4889508"/>
              <a:ext cx="120822" cy="315946"/>
            </a:xfrm>
            <a:prstGeom prst="rect">
              <a:avLst/>
            </a:prstGeom>
            <a:effectLst/>
          </p:spPr>
        </p:pic>
        <p:pic>
          <p:nvPicPr>
            <p:cNvPr id="1120" name="Line Shape" descr="Line Shape"/>
            <p:cNvPicPr>
              <a:picLocks noChangeAspect="0"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3932766" y="5789653"/>
              <a:ext cx="212990" cy="328320"/>
            </a:xfrm>
            <a:prstGeom prst="rect">
              <a:avLst/>
            </a:prstGeom>
            <a:effectLst/>
          </p:spPr>
        </p:pic>
        <p:pic>
          <p:nvPicPr>
            <p:cNvPr id="1122" name="Line Shape" descr="Line Shape"/>
            <p:cNvPicPr>
              <a:picLocks noChangeAspect="0"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4196555" y="5827377"/>
              <a:ext cx="139701" cy="235327"/>
            </a:xfrm>
            <a:prstGeom prst="rect">
              <a:avLst/>
            </a:prstGeom>
            <a:effectLst/>
          </p:spPr>
        </p:pic>
        <p:pic>
          <p:nvPicPr>
            <p:cNvPr id="1124" name="Line Shape" descr="Line Shape"/>
            <p:cNvPicPr>
              <a:picLocks noChangeAspect="0"/>
            </p:cNvPicPr>
            <p:nvPr/>
          </p:nvPicPr>
          <p:blipFill>
            <a:blip r:embed="rId78">
              <a:extLst/>
            </a:blip>
            <a:stretch>
              <a:fillRect/>
            </a:stretch>
          </p:blipFill>
          <p:spPr>
            <a:xfrm>
              <a:off x="4413093" y="5805392"/>
              <a:ext cx="227963" cy="225562"/>
            </a:xfrm>
            <a:prstGeom prst="rect">
              <a:avLst/>
            </a:prstGeom>
            <a:effectLst/>
          </p:spPr>
        </p:pic>
        <p:pic>
          <p:nvPicPr>
            <p:cNvPr id="1126" name="Line Shape" descr="Line Shape"/>
            <p:cNvPicPr>
              <a:picLocks noChangeAspect="0"/>
            </p:cNvPicPr>
            <p:nvPr/>
          </p:nvPicPr>
          <p:blipFill>
            <a:blip r:embed="rId79">
              <a:extLst/>
            </a:blip>
            <a:stretch>
              <a:fillRect/>
            </a:stretch>
          </p:blipFill>
          <p:spPr>
            <a:xfrm>
              <a:off x="4710905" y="5506146"/>
              <a:ext cx="184151" cy="562908"/>
            </a:xfrm>
            <a:prstGeom prst="rect">
              <a:avLst/>
            </a:prstGeom>
            <a:effectLst/>
          </p:spPr>
        </p:pic>
        <p:pic>
          <p:nvPicPr>
            <p:cNvPr id="1128" name="Line Shape" descr="Line Shape"/>
            <p:cNvPicPr>
              <a:picLocks noChangeAspect="0"/>
            </p:cNvPicPr>
            <p:nvPr/>
          </p:nvPicPr>
          <p:blipFill>
            <a:blip r:embed="rId80">
              <a:extLst/>
            </a:blip>
            <a:stretch>
              <a:fillRect/>
            </a:stretch>
          </p:blipFill>
          <p:spPr>
            <a:xfrm>
              <a:off x="4633294" y="5815053"/>
              <a:ext cx="223662" cy="114301"/>
            </a:xfrm>
            <a:prstGeom prst="rect">
              <a:avLst/>
            </a:prstGeom>
            <a:effectLst/>
          </p:spPr>
        </p:pic>
        <p:pic>
          <p:nvPicPr>
            <p:cNvPr id="1130" name="Line Shape" descr="Line Shape"/>
            <p:cNvPicPr>
              <a:picLocks noChangeAspect="0"/>
            </p:cNvPicPr>
            <p:nvPr/>
          </p:nvPicPr>
          <p:blipFill>
            <a:blip r:embed="rId81">
              <a:extLst/>
            </a:blip>
            <a:stretch>
              <a:fillRect/>
            </a:stretch>
          </p:blipFill>
          <p:spPr>
            <a:xfrm>
              <a:off x="4920455" y="5525374"/>
              <a:ext cx="127001" cy="550030"/>
            </a:xfrm>
            <a:prstGeom prst="rect">
              <a:avLst/>
            </a:prstGeom>
            <a:effectLst/>
          </p:spPr>
        </p:pic>
        <p:pic>
          <p:nvPicPr>
            <p:cNvPr id="1132" name="Line Shape" descr="Line Shape"/>
            <p:cNvPicPr>
              <a:picLocks noChangeAspect="0"/>
            </p:cNvPicPr>
            <p:nvPr/>
          </p:nvPicPr>
          <p:blipFill>
            <a:blip r:embed="rId82">
              <a:extLst/>
            </a:blip>
            <a:stretch>
              <a:fillRect/>
            </a:stretch>
          </p:blipFill>
          <p:spPr>
            <a:xfrm>
              <a:off x="4825205" y="5827753"/>
              <a:ext cx="215901" cy="69851"/>
            </a:xfrm>
            <a:prstGeom prst="rect">
              <a:avLst/>
            </a:prstGeom>
            <a:effectLst/>
          </p:spPr>
        </p:pic>
        <p:pic>
          <p:nvPicPr>
            <p:cNvPr id="1134" name="Line Shape" descr="Line Shape"/>
            <p:cNvPicPr>
              <a:picLocks noChangeAspect="0"/>
            </p:cNvPicPr>
            <p:nvPr/>
          </p:nvPicPr>
          <p:blipFill>
            <a:blip r:embed="rId83">
              <a:extLst/>
            </a:blip>
            <a:stretch>
              <a:fillRect/>
            </a:stretch>
          </p:blipFill>
          <p:spPr>
            <a:xfrm>
              <a:off x="5080214" y="5787700"/>
              <a:ext cx="148988" cy="249604"/>
            </a:xfrm>
            <a:prstGeom prst="rect">
              <a:avLst/>
            </a:prstGeom>
            <a:effectLst/>
          </p:spPr>
        </p:pic>
        <p:pic>
          <p:nvPicPr>
            <p:cNvPr id="1136" name="Line Shape" descr="Line Shape"/>
            <p:cNvPicPr>
              <a:picLocks noChangeAspect="0"/>
            </p:cNvPicPr>
            <p:nvPr/>
          </p:nvPicPr>
          <p:blipFill>
            <a:blip r:embed="rId84">
              <a:extLst/>
            </a:blip>
            <a:stretch>
              <a:fillRect/>
            </a:stretch>
          </p:blipFill>
          <p:spPr>
            <a:xfrm>
              <a:off x="5258950" y="5849055"/>
              <a:ext cx="137756" cy="237348"/>
            </a:xfrm>
            <a:prstGeom prst="rect">
              <a:avLst/>
            </a:prstGeom>
            <a:effectLst/>
          </p:spPr>
        </p:pic>
        <p:pic>
          <p:nvPicPr>
            <p:cNvPr id="1138" name="Line Shape" descr="Line Shape"/>
            <p:cNvPicPr>
              <a:picLocks noChangeAspect="0"/>
            </p:cNvPicPr>
            <p:nvPr/>
          </p:nvPicPr>
          <p:blipFill>
            <a:blip r:embed="rId85">
              <a:extLst/>
            </a:blip>
            <a:stretch>
              <a:fillRect/>
            </a:stretch>
          </p:blipFill>
          <p:spPr>
            <a:xfrm>
              <a:off x="5442133" y="5611853"/>
              <a:ext cx="119673" cy="432364"/>
            </a:xfrm>
            <a:prstGeom prst="rect">
              <a:avLst/>
            </a:prstGeom>
            <a:effectLst/>
          </p:spPr>
        </p:pic>
        <p:pic>
          <p:nvPicPr>
            <p:cNvPr id="1140" name="Line Line" descr="Line Line"/>
            <p:cNvPicPr>
              <a:picLocks noChangeAspect="0"/>
            </p:cNvPicPr>
            <p:nvPr/>
          </p:nvPicPr>
          <p:blipFill>
            <a:blip r:embed="rId86">
              <a:extLst/>
            </a:blip>
            <a:stretch>
              <a:fillRect/>
            </a:stretch>
          </p:blipFill>
          <p:spPr>
            <a:xfrm>
              <a:off x="5447505" y="5834103"/>
              <a:ext cx="215901" cy="50801"/>
            </a:xfrm>
            <a:prstGeom prst="rect">
              <a:avLst/>
            </a:prstGeom>
            <a:effectLst/>
          </p:spPr>
        </p:pic>
        <p:pic>
          <p:nvPicPr>
            <p:cNvPr id="1142" name="Line Shape" descr="Line Shape"/>
            <p:cNvPicPr>
              <a:picLocks noChangeAspect="0"/>
            </p:cNvPicPr>
            <p:nvPr/>
          </p:nvPicPr>
          <p:blipFill>
            <a:blip r:embed="rId87">
              <a:extLst/>
            </a:blip>
            <a:stretch>
              <a:fillRect/>
            </a:stretch>
          </p:blipFill>
          <p:spPr>
            <a:xfrm>
              <a:off x="5648298" y="5838064"/>
              <a:ext cx="142108" cy="199240"/>
            </a:xfrm>
            <a:prstGeom prst="rect">
              <a:avLst/>
            </a:prstGeom>
            <a:effectLst/>
          </p:spPr>
        </p:pic>
        <p:pic>
          <p:nvPicPr>
            <p:cNvPr id="1144" name="Line Shape" descr="Line Shape"/>
            <p:cNvPicPr>
              <a:picLocks noChangeAspect="0"/>
            </p:cNvPicPr>
            <p:nvPr/>
          </p:nvPicPr>
          <p:blipFill>
            <a:blip r:embed="rId88">
              <a:extLst/>
            </a:blip>
            <a:stretch>
              <a:fillRect/>
            </a:stretch>
          </p:blipFill>
          <p:spPr>
            <a:xfrm>
              <a:off x="5880086" y="5675353"/>
              <a:ext cx="215120" cy="378065"/>
            </a:xfrm>
            <a:prstGeom prst="rect">
              <a:avLst/>
            </a:prstGeom>
            <a:effectLst/>
          </p:spPr>
        </p:pic>
        <p:pic>
          <p:nvPicPr>
            <p:cNvPr id="1146" name="Line Shape" descr="Line Shape"/>
            <p:cNvPicPr>
              <a:picLocks noChangeAspect="0"/>
            </p:cNvPicPr>
            <p:nvPr/>
          </p:nvPicPr>
          <p:blipFill>
            <a:blip r:embed="rId89">
              <a:extLst/>
            </a:blip>
            <a:stretch>
              <a:fillRect/>
            </a:stretch>
          </p:blipFill>
          <p:spPr>
            <a:xfrm>
              <a:off x="5971327" y="5572548"/>
              <a:ext cx="111179" cy="413956"/>
            </a:xfrm>
            <a:prstGeom prst="rect">
              <a:avLst/>
            </a:prstGeom>
            <a:effectLst/>
          </p:spPr>
        </p:pic>
        <p:pic>
          <p:nvPicPr>
            <p:cNvPr id="1148" name="Line Shape" descr="Line Shape"/>
            <p:cNvPicPr>
              <a:picLocks noChangeAspect="0"/>
            </p:cNvPicPr>
            <p:nvPr/>
          </p:nvPicPr>
          <p:blipFill>
            <a:blip r:embed="rId90">
              <a:extLst/>
            </a:blip>
            <a:stretch>
              <a:fillRect/>
            </a:stretch>
          </p:blipFill>
          <p:spPr>
            <a:xfrm>
              <a:off x="6732322" y="5630903"/>
              <a:ext cx="191238" cy="443274"/>
            </a:xfrm>
            <a:prstGeom prst="rect">
              <a:avLst/>
            </a:prstGeom>
            <a:effectLst/>
          </p:spPr>
        </p:pic>
        <p:pic>
          <p:nvPicPr>
            <p:cNvPr id="1150" name="Line Shape" descr="Line Shape"/>
            <p:cNvPicPr>
              <a:picLocks noChangeAspect="0"/>
            </p:cNvPicPr>
            <p:nvPr/>
          </p:nvPicPr>
          <p:blipFill>
            <a:blip r:embed="rId91">
              <a:extLst/>
            </a:blip>
            <a:stretch>
              <a:fillRect/>
            </a:stretch>
          </p:blipFill>
          <p:spPr>
            <a:xfrm>
              <a:off x="6920705" y="5910303"/>
              <a:ext cx="177331" cy="431345"/>
            </a:xfrm>
            <a:prstGeom prst="rect">
              <a:avLst/>
            </a:prstGeom>
            <a:effectLst/>
          </p:spPr>
        </p:pic>
        <p:pic>
          <p:nvPicPr>
            <p:cNvPr id="1152" name="Line Shape" descr="Line Shape"/>
            <p:cNvPicPr>
              <a:picLocks noChangeAspect="0"/>
            </p:cNvPicPr>
            <p:nvPr/>
          </p:nvPicPr>
          <p:blipFill>
            <a:blip r:embed="rId92">
              <a:extLst/>
            </a:blip>
            <a:stretch>
              <a:fillRect/>
            </a:stretch>
          </p:blipFill>
          <p:spPr>
            <a:xfrm>
              <a:off x="7602839" y="5828411"/>
              <a:ext cx="194167" cy="237015"/>
            </a:xfrm>
            <a:prstGeom prst="rect">
              <a:avLst/>
            </a:prstGeom>
            <a:effectLst/>
          </p:spPr>
        </p:pic>
        <p:pic>
          <p:nvPicPr>
            <p:cNvPr id="1154" name="Line Shape" descr="Line Shape"/>
            <p:cNvPicPr>
              <a:picLocks noChangeAspect="0"/>
            </p:cNvPicPr>
            <p:nvPr/>
          </p:nvPicPr>
          <p:blipFill>
            <a:blip r:embed="rId93">
              <a:extLst/>
            </a:blip>
            <a:stretch>
              <a:fillRect/>
            </a:stretch>
          </p:blipFill>
          <p:spPr>
            <a:xfrm>
              <a:off x="7810556" y="5618024"/>
              <a:ext cx="196000" cy="419280"/>
            </a:xfrm>
            <a:prstGeom prst="rect">
              <a:avLst/>
            </a:prstGeom>
            <a:effectLst/>
          </p:spPr>
        </p:pic>
        <p:pic>
          <p:nvPicPr>
            <p:cNvPr id="1156" name="Line Shape" descr="Line Shape"/>
            <p:cNvPicPr>
              <a:picLocks noChangeAspect="0"/>
            </p:cNvPicPr>
            <p:nvPr/>
          </p:nvPicPr>
          <p:blipFill>
            <a:blip r:embed="rId94">
              <a:extLst/>
            </a:blip>
            <a:stretch>
              <a:fillRect/>
            </a:stretch>
          </p:blipFill>
          <p:spPr>
            <a:xfrm>
              <a:off x="7988916" y="5820338"/>
              <a:ext cx="246240" cy="195800"/>
            </a:xfrm>
            <a:prstGeom prst="rect">
              <a:avLst/>
            </a:prstGeom>
            <a:effectLst/>
          </p:spPr>
        </p:pic>
        <p:pic>
          <p:nvPicPr>
            <p:cNvPr id="1158" name="Line Shape" descr="Line Shape"/>
            <p:cNvPicPr>
              <a:picLocks noChangeAspect="0"/>
            </p:cNvPicPr>
            <p:nvPr/>
          </p:nvPicPr>
          <p:blipFill>
            <a:blip r:embed="rId95">
              <a:extLst/>
            </a:blip>
            <a:stretch>
              <a:fillRect/>
            </a:stretch>
          </p:blipFill>
          <p:spPr>
            <a:xfrm>
              <a:off x="8204132" y="5798408"/>
              <a:ext cx="148764" cy="215613"/>
            </a:xfrm>
            <a:prstGeom prst="rect">
              <a:avLst/>
            </a:prstGeom>
            <a:effectLst/>
          </p:spPr>
        </p:pic>
        <p:pic>
          <p:nvPicPr>
            <p:cNvPr id="1160" name="Line Shape" descr="Line Shape"/>
            <p:cNvPicPr>
              <a:picLocks noChangeAspect="0"/>
            </p:cNvPicPr>
            <p:nvPr/>
          </p:nvPicPr>
          <p:blipFill>
            <a:blip r:embed="rId96">
              <a:extLst/>
            </a:blip>
            <a:stretch>
              <a:fillRect/>
            </a:stretch>
          </p:blipFill>
          <p:spPr>
            <a:xfrm>
              <a:off x="8414239" y="5829308"/>
              <a:ext cx="132067" cy="178509"/>
            </a:xfrm>
            <a:prstGeom prst="rect">
              <a:avLst/>
            </a:prstGeom>
            <a:effectLst/>
          </p:spPr>
        </p:pic>
        <p:pic>
          <p:nvPicPr>
            <p:cNvPr id="1162" name="Line Shape" descr="Line Shape"/>
            <p:cNvPicPr>
              <a:picLocks noChangeAspect="0"/>
            </p:cNvPicPr>
            <p:nvPr/>
          </p:nvPicPr>
          <p:blipFill>
            <a:blip r:embed="rId97">
              <a:extLst/>
            </a:blip>
            <a:stretch>
              <a:fillRect/>
            </a:stretch>
          </p:blipFill>
          <p:spPr>
            <a:xfrm>
              <a:off x="8572647" y="5851172"/>
              <a:ext cx="183209" cy="164966"/>
            </a:xfrm>
            <a:prstGeom prst="rect">
              <a:avLst/>
            </a:prstGeom>
            <a:effectLst/>
          </p:spPr>
        </p:pic>
        <p:pic>
          <p:nvPicPr>
            <p:cNvPr id="1164" name="Line Shape" descr="Line Shape"/>
            <p:cNvPicPr>
              <a:picLocks noChangeAspect="0"/>
            </p:cNvPicPr>
            <p:nvPr/>
          </p:nvPicPr>
          <p:blipFill>
            <a:blip r:embed="rId98">
              <a:extLst/>
            </a:blip>
            <a:stretch>
              <a:fillRect/>
            </a:stretch>
          </p:blipFill>
          <p:spPr>
            <a:xfrm>
              <a:off x="8915504" y="5605503"/>
              <a:ext cx="164202" cy="527051"/>
            </a:xfrm>
            <a:prstGeom prst="rect">
              <a:avLst/>
            </a:prstGeom>
            <a:effectLst/>
          </p:spPr>
        </p:pic>
        <p:pic>
          <p:nvPicPr>
            <p:cNvPr id="1166" name="Line Shape" descr="Line Shape"/>
            <p:cNvPicPr>
              <a:picLocks noChangeAspect="0"/>
            </p:cNvPicPr>
            <p:nvPr/>
          </p:nvPicPr>
          <p:blipFill>
            <a:blip r:embed="rId99">
              <a:extLst/>
            </a:blip>
            <a:stretch>
              <a:fillRect/>
            </a:stretch>
          </p:blipFill>
          <p:spPr>
            <a:xfrm>
              <a:off x="9041605" y="5878646"/>
              <a:ext cx="171451" cy="171358"/>
            </a:xfrm>
            <a:prstGeom prst="rect">
              <a:avLst/>
            </a:prstGeom>
            <a:effectLst/>
          </p:spPr>
        </p:pic>
        <p:pic>
          <p:nvPicPr>
            <p:cNvPr id="1168" name="Line Shape" descr="Line Shape"/>
            <p:cNvPicPr>
              <a:picLocks noChangeAspect="0"/>
            </p:cNvPicPr>
            <p:nvPr/>
          </p:nvPicPr>
          <p:blipFill>
            <a:blip r:embed="rId100">
              <a:extLst/>
            </a:blip>
            <a:stretch>
              <a:fillRect/>
            </a:stretch>
          </p:blipFill>
          <p:spPr>
            <a:xfrm>
              <a:off x="9280789" y="5873145"/>
              <a:ext cx="115409" cy="166085"/>
            </a:xfrm>
            <a:prstGeom prst="rect">
              <a:avLst/>
            </a:prstGeom>
            <a:effectLst/>
          </p:spPr>
        </p:pic>
        <p:pic>
          <p:nvPicPr>
            <p:cNvPr id="1170" name="Line Line" descr="Line Line"/>
            <p:cNvPicPr>
              <a:picLocks noChangeAspect="0"/>
            </p:cNvPicPr>
            <p:nvPr/>
          </p:nvPicPr>
          <p:blipFill>
            <a:blip r:embed="rId101">
              <a:extLst/>
            </a:blip>
            <a:stretch>
              <a:fillRect/>
            </a:stretch>
          </p:blipFill>
          <p:spPr>
            <a:xfrm>
              <a:off x="9460705" y="5884903"/>
              <a:ext cx="31751" cy="146051"/>
            </a:xfrm>
            <a:prstGeom prst="rect">
              <a:avLst/>
            </a:prstGeom>
            <a:effectLst/>
          </p:spPr>
        </p:pic>
        <p:pic>
          <p:nvPicPr>
            <p:cNvPr id="1172" name="Line Shape" descr="Line Shape"/>
            <p:cNvPicPr>
              <a:picLocks noChangeAspect="0"/>
            </p:cNvPicPr>
            <p:nvPr/>
          </p:nvPicPr>
          <p:blipFill>
            <a:blip r:embed="rId102">
              <a:extLst/>
            </a:blip>
            <a:stretch>
              <a:fillRect/>
            </a:stretch>
          </p:blipFill>
          <p:spPr>
            <a:xfrm>
              <a:off x="9486105" y="5813313"/>
              <a:ext cx="44451" cy="109691"/>
            </a:xfrm>
            <a:prstGeom prst="rect">
              <a:avLst/>
            </a:prstGeom>
            <a:effectLst/>
          </p:spPr>
        </p:pic>
        <p:pic>
          <p:nvPicPr>
            <p:cNvPr id="1174" name="Line Shape" descr="Line Shape"/>
            <p:cNvPicPr>
              <a:picLocks noChangeAspect="0"/>
            </p:cNvPicPr>
            <p:nvPr/>
          </p:nvPicPr>
          <p:blipFill>
            <a:blip r:embed="rId103">
              <a:extLst/>
            </a:blip>
            <a:stretch>
              <a:fillRect/>
            </a:stretch>
          </p:blipFill>
          <p:spPr>
            <a:xfrm>
              <a:off x="9549605" y="5834745"/>
              <a:ext cx="116979" cy="232193"/>
            </a:xfrm>
            <a:prstGeom prst="rect">
              <a:avLst/>
            </a:prstGeom>
            <a:effectLst/>
          </p:spPr>
        </p:pic>
        <p:pic>
          <p:nvPicPr>
            <p:cNvPr id="1176" name="Line Shape" descr="Line Shape"/>
            <p:cNvPicPr>
              <a:picLocks noChangeAspect="0"/>
            </p:cNvPicPr>
            <p:nvPr/>
          </p:nvPicPr>
          <p:blipFill>
            <a:blip r:embed="rId104">
              <a:extLst/>
            </a:blip>
            <a:stretch>
              <a:fillRect/>
            </a:stretch>
          </p:blipFill>
          <p:spPr>
            <a:xfrm>
              <a:off x="9648223" y="5861604"/>
              <a:ext cx="193483" cy="245550"/>
            </a:xfrm>
            <a:prstGeom prst="rect">
              <a:avLst/>
            </a:prstGeom>
            <a:effectLst/>
          </p:spPr>
        </p:pic>
        <p:pic>
          <p:nvPicPr>
            <p:cNvPr id="1178" name="Line Shape" descr="Line Shape"/>
            <p:cNvPicPr>
              <a:picLocks noChangeAspect="0"/>
            </p:cNvPicPr>
            <p:nvPr/>
          </p:nvPicPr>
          <p:blipFill>
            <a:blip r:embed="rId105">
              <a:extLst/>
            </a:blip>
            <a:stretch>
              <a:fillRect/>
            </a:stretch>
          </p:blipFill>
          <p:spPr>
            <a:xfrm>
              <a:off x="6025355" y="5592542"/>
              <a:ext cx="44451" cy="241562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9" name="Drawing"/>
          <p:cNvGrpSpPr/>
          <p:nvPr/>
        </p:nvGrpSpPr>
        <p:grpSpPr>
          <a:xfrm>
            <a:off x="1863240" y="1733626"/>
            <a:ext cx="10062235" cy="5651425"/>
            <a:chOff x="0" y="0"/>
            <a:chExt cx="10062234" cy="5651423"/>
          </a:xfrm>
        </p:grpSpPr>
        <p:sp>
          <p:nvSpPr>
            <p:cNvPr id="1182" name="Line"/>
            <p:cNvSpPr/>
            <p:nvPr/>
          </p:nvSpPr>
          <p:spPr>
            <a:xfrm>
              <a:off x="0" y="279258"/>
              <a:ext cx="225911" cy="408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382" fill="norm" stroke="1" extrusionOk="0">
                  <a:moveTo>
                    <a:pt x="21346" y="3659"/>
                  </a:moveTo>
                  <a:cubicBezTo>
                    <a:pt x="19546" y="2440"/>
                    <a:pt x="17746" y="1222"/>
                    <a:pt x="16246" y="557"/>
                  </a:cubicBezTo>
                  <a:cubicBezTo>
                    <a:pt x="14746" y="-107"/>
                    <a:pt x="13546" y="-218"/>
                    <a:pt x="11546" y="447"/>
                  </a:cubicBezTo>
                  <a:cubicBezTo>
                    <a:pt x="9546" y="1111"/>
                    <a:pt x="6746" y="2551"/>
                    <a:pt x="4446" y="4877"/>
                  </a:cubicBezTo>
                  <a:cubicBezTo>
                    <a:pt x="2146" y="7204"/>
                    <a:pt x="346" y="10416"/>
                    <a:pt x="46" y="13130"/>
                  </a:cubicBezTo>
                  <a:cubicBezTo>
                    <a:pt x="-254" y="15844"/>
                    <a:pt x="946" y="18059"/>
                    <a:pt x="2846" y="19444"/>
                  </a:cubicBezTo>
                  <a:cubicBezTo>
                    <a:pt x="4746" y="20828"/>
                    <a:pt x="7346" y="21382"/>
                    <a:pt x="9446" y="21382"/>
                  </a:cubicBezTo>
                  <a:cubicBezTo>
                    <a:pt x="11546" y="21382"/>
                    <a:pt x="13146" y="20828"/>
                    <a:pt x="14746" y="20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233110" y="520573"/>
              <a:ext cx="81701" cy="151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0653" fill="norm" stroke="1" extrusionOk="0">
                  <a:moveTo>
                    <a:pt x="11408" y="871"/>
                  </a:moveTo>
                  <a:cubicBezTo>
                    <a:pt x="8639" y="295"/>
                    <a:pt x="5869" y="-281"/>
                    <a:pt x="3931" y="151"/>
                  </a:cubicBezTo>
                  <a:cubicBezTo>
                    <a:pt x="1992" y="583"/>
                    <a:pt x="885" y="2023"/>
                    <a:pt x="331" y="4471"/>
                  </a:cubicBezTo>
                  <a:cubicBezTo>
                    <a:pt x="-223" y="6919"/>
                    <a:pt x="-223" y="10375"/>
                    <a:pt x="1439" y="13255"/>
                  </a:cubicBezTo>
                  <a:cubicBezTo>
                    <a:pt x="3100" y="16135"/>
                    <a:pt x="6423" y="18439"/>
                    <a:pt x="9469" y="19735"/>
                  </a:cubicBezTo>
                  <a:cubicBezTo>
                    <a:pt x="12515" y="21031"/>
                    <a:pt x="15285" y="21319"/>
                    <a:pt x="17223" y="18151"/>
                  </a:cubicBezTo>
                  <a:cubicBezTo>
                    <a:pt x="19162" y="14983"/>
                    <a:pt x="20269" y="8359"/>
                    <a:pt x="21377" y="17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410060" y="477544"/>
              <a:ext cx="120651" cy="157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4998"/>
                  </a:moveTo>
                  <a:cubicBezTo>
                    <a:pt x="758" y="9318"/>
                    <a:pt x="1516" y="13638"/>
                    <a:pt x="1895" y="16662"/>
                  </a:cubicBezTo>
                  <a:cubicBezTo>
                    <a:pt x="2274" y="19686"/>
                    <a:pt x="2274" y="21414"/>
                    <a:pt x="2084" y="21414"/>
                  </a:cubicBezTo>
                  <a:cubicBezTo>
                    <a:pt x="1895" y="21414"/>
                    <a:pt x="1516" y="19686"/>
                    <a:pt x="2274" y="16230"/>
                  </a:cubicBezTo>
                  <a:cubicBezTo>
                    <a:pt x="3032" y="12774"/>
                    <a:pt x="4926" y="7590"/>
                    <a:pt x="6632" y="4566"/>
                  </a:cubicBezTo>
                  <a:cubicBezTo>
                    <a:pt x="8337" y="1542"/>
                    <a:pt x="9853" y="678"/>
                    <a:pt x="11558" y="246"/>
                  </a:cubicBezTo>
                  <a:cubicBezTo>
                    <a:pt x="13263" y="-186"/>
                    <a:pt x="15158" y="-186"/>
                    <a:pt x="16484" y="1398"/>
                  </a:cubicBezTo>
                  <a:cubicBezTo>
                    <a:pt x="17811" y="2982"/>
                    <a:pt x="18568" y="6150"/>
                    <a:pt x="18947" y="8454"/>
                  </a:cubicBezTo>
                  <a:cubicBezTo>
                    <a:pt x="19326" y="10758"/>
                    <a:pt x="19326" y="12198"/>
                    <a:pt x="19705" y="13062"/>
                  </a:cubicBezTo>
                  <a:cubicBezTo>
                    <a:pt x="20084" y="13926"/>
                    <a:pt x="20842" y="14214"/>
                    <a:pt x="21600" y="14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593665" y="169171"/>
              <a:ext cx="146596" cy="499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15" fill="norm" stroke="1" extrusionOk="0">
                  <a:moveTo>
                    <a:pt x="21371" y="4451"/>
                  </a:moveTo>
                  <a:cubicBezTo>
                    <a:pt x="21062" y="3452"/>
                    <a:pt x="20754" y="2454"/>
                    <a:pt x="20445" y="1728"/>
                  </a:cubicBezTo>
                  <a:cubicBezTo>
                    <a:pt x="20137" y="1002"/>
                    <a:pt x="19828" y="548"/>
                    <a:pt x="18902" y="276"/>
                  </a:cubicBezTo>
                  <a:cubicBezTo>
                    <a:pt x="17977" y="4"/>
                    <a:pt x="16434" y="-87"/>
                    <a:pt x="15200" y="95"/>
                  </a:cubicBezTo>
                  <a:cubicBezTo>
                    <a:pt x="13965" y="276"/>
                    <a:pt x="13040" y="730"/>
                    <a:pt x="12114" y="2227"/>
                  </a:cubicBezTo>
                  <a:cubicBezTo>
                    <a:pt x="11188" y="3725"/>
                    <a:pt x="10262" y="6266"/>
                    <a:pt x="10108" y="9170"/>
                  </a:cubicBezTo>
                  <a:cubicBezTo>
                    <a:pt x="9954" y="12074"/>
                    <a:pt x="10571" y="15342"/>
                    <a:pt x="10880" y="17247"/>
                  </a:cubicBezTo>
                  <a:cubicBezTo>
                    <a:pt x="11188" y="19153"/>
                    <a:pt x="11188" y="19698"/>
                    <a:pt x="11034" y="20197"/>
                  </a:cubicBezTo>
                  <a:cubicBezTo>
                    <a:pt x="10880" y="20696"/>
                    <a:pt x="10571" y="21150"/>
                    <a:pt x="9645" y="21331"/>
                  </a:cubicBezTo>
                  <a:cubicBezTo>
                    <a:pt x="8720" y="21513"/>
                    <a:pt x="7177" y="21422"/>
                    <a:pt x="5634" y="20832"/>
                  </a:cubicBezTo>
                  <a:cubicBezTo>
                    <a:pt x="4091" y="20242"/>
                    <a:pt x="2548" y="19153"/>
                    <a:pt x="1468" y="18064"/>
                  </a:cubicBezTo>
                  <a:cubicBezTo>
                    <a:pt x="388" y="16975"/>
                    <a:pt x="-229" y="15886"/>
                    <a:pt x="80" y="15160"/>
                  </a:cubicBezTo>
                  <a:cubicBezTo>
                    <a:pt x="388" y="14434"/>
                    <a:pt x="1622" y="14071"/>
                    <a:pt x="4554" y="13844"/>
                  </a:cubicBezTo>
                  <a:cubicBezTo>
                    <a:pt x="7485" y="13617"/>
                    <a:pt x="12114" y="13526"/>
                    <a:pt x="16742" y="13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810110" y="514273"/>
              <a:ext cx="31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1508610" y="501573"/>
              <a:ext cx="19051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6382"/>
                    <a:pt x="16800" y="12764"/>
                    <a:pt x="15600" y="16568"/>
                  </a:cubicBezTo>
                  <a:cubicBezTo>
                    <a:pt x="14400" y="20373"/>
                    <a:pt x="14400" y="21600"/>
                    <a:pt x="12000" y="21600"/>
                  </a:cubicBezTo>
                  <a:cubicBezTo>
                    <a:pt x="9600" y="21600"/>
                    <a:pt x="4800" y="20373"/>
                    <a:pt x="0" y="19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1502260" y="395954"/>
              <a:ext cx="38101" cy="118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21183"/>
                  </a:moveTo>
                  <a:cubicBezTo>
                    <a:pt x="0" y="15878"/>
                    <a:pt x="0" y="10572"/>
                    <a:pt x="0" y="6783"/>
                  </a:cubicBezTo>
                  <a:cubicBezTo>
                    <a:pt x="0" y="2994"/>
                    <a:pt x="0" y="720"/>
                    <a:pt x="3600" y="151"/>
                  </a:cubicBezTo>
                  <a:cubicBezTo>
                    <a:pt x="7200" y="-417"/>
                    <a:pt x="14400" y="720"/>
                    <a:pt x="21600" y="18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1632641" y="457123"/>
              <a:ext cx="117270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2856" y="0"/>
                  </a:moveTo>
                  <a:cubicBezTo>
                    <a:pt x="2856" y="6458"/>
                    <a:pt x="2856" y="12915"/>
                    <a:pt x="2470" y="16701"/>
                  </a:cubicBezTo>
                  <a:cubicBezTo>
                    <a:pt x="2084" y="20487"/>
                    <a:pt x="1313" y="21600"/>
                    <a:pt x="734" y="21600"/>
                  </a:cubicBezTo>
                  <a:cubicBezTo>
                    <a:pt x="156" y="21600"/>
                    <a:pt x="-230" y="20487"/>
                    <a:pt x="156" y="17703"/>
                  </a:cubicBezTo>
                  <a:cubicBezTo>
                    <a:pt x="541" y="14920"/>
                    <a:pt x="1699" y="10466"/>
                    <a:pt x="2856" y="7571"/>
                  </a:cubicBezTo>
                  <a:cubicBezTo>
                    <a:pt x="4013" y="4676"/>
                    <a:pt x="5170" y="3340"/>
                    <a:pt x="7484" y="2784"/>
                  </a:cubicBezTo>
                  <a:cubicBezTo>
                    <a:pt x="9799" y="2227"/>
                    <a:pt x="13270" y="2449"/>
                    <a:pt x="15777" y="5344"/>
                  </a:cubicBezTo>
                  <a:cubicBezTo>
                    <a:pt x="18284" y="8239"/>
                    <a:pt x="19827" y="13806"/>
                    <a:pt x="21370" y="19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1818630" y="196773"/>
              <a:ext cx="159881" cy="454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54" fill="norm" stroke="1" extrusionOk="0">
                  <a:moveTo>
                    <a:pt x="8679" y="0"/>
                  </a:moveTo>
                  <a:cubicBezTo>
                    <a:pt x="8110" y="3818"/>
                    <a:pt x="7542" y="7635"/>
                    <a:pt x="7257" y="11051"/>
                  </a:cubicBezTo>
                  <a:cubicBezTo>
                    <a:pt x="6973" y="14467"/>
                    <a:pt x="6973" y="17481"/>
                    <a:pt x="7257" y="19239"/>
                  </a:cubicBezTo>
                  <a:cubicBezTo>
                    <a:pt x="7542" y="20997"/>
                    <a:pt x="8110" y="21500"/>
                    <a:pt x="8963" y="21550"/>
                  </a:cubicBezTo>
                  <a:cubicBezTo>
                    <a:pt x="9815" y="21600"/>
                    <a:pt x="10952" y="21198"/>
                    <a:pt x="11521" y="20043"/>
                  </a:cubicBezTo>
                  <a:cubicBezTo>
                    <a:pt x="12089" y="18887"/>
                    <a:pt x="12089" y="16979"/>
                    <a:pt x="10668" y="15622"/>
                  </a:cubicBezTo>
                  <a:cubicBezTo>
                    <a:pt x="9247" y="14266"/>
                    <a:pt x="6405" y="13462"/>
                    <a:pt x="4131" y="13060"/>
                  </a:cubicBezTo>
                  <a:cubicBezTo>
                    <a:pt x="1857" y="12659"/>
                    <a:pt x="152" y="12659"/>
                    <a:pt x="10" y="12709"/>
                  </a:cubicBezTo>
                  <a:cubicBezTo>
                    <a:pt x="-132" y="12759"/>
                    <a:pt x="1289" y="12860"/>
                    <a:pt x="5126" y="12809"/>
                  </a:cubicBezTo>
                  <a:cubicBezTo>
                    <a:pt x="8963" y="12759"/>
                    <a:pt x="15215" y="12558"/>
                    <a:pt x="21468" y="12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1983122" y="428376"/>
              <a:ext cx="103339" cy="179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002" fill="norm" stroke="1" extrusionOk="0">
                  <a:moveTo>
                    <a:pt x="1651" y="7096"/>
                  </a:moveTo>
                  <a:cubicBezTo>
                    <a:pt x="3379" y="6103"/>
                    <a:pt x="5107" y="5110"/>
                    <a:pt x="7051" y="3745"/>
                  </a:cubicBezTo>
                  <a:cubicBezTo>
                    <a:pt x="8995" y="2379"/>
                    <a:pt x="11155" y="641"/>
                    <a:pt x="11155" y="145"/>
                  </a:cubicBezTo>
                  <a:cubicBezTo>
                    <a:pt x="11155" y="-352"/>
                    <a:pt x="8995" y="393"/>
                    <a:pt x="6403" y="3000"/>
                  </a:cubicBezTo>
                  <a:cubicBezTo>
                    <a:pt x="3811" y="5607"/>
                    <a:pt x="787" y="10076"/>
                    <a:pt x="139" y="13427"/>
                  </a:cubicBezTo>
                  <a:cubicBezTo>
                    <a:pt x="-509" y="16779"/>
                    <a:pt x="1219" y="19014"/>
                    <a:pt x="3163" y="20131"/>
                  </a:cubicBezTo>
                  <a:cubicBezTo>
                    <a:pt x="5107" y="21248"/>
                    <a:pt x="7267" y="21248"/>
                    <a:pt x="10291" y="20379"/>
                  </a:cubicBezTo>
                  <a:cubicBezTo>
                    <a:pt x="13315" y="19510"/>
                    <a:pt x="17203" y="17772"/>
                    <a:pt x="21091" y="160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2105510" y="399973"/>
              <a:ext cx="139701" cy="207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0"/>
                  </a:moveTo>
                  <a:cubicBezTo>
                    <a:pt x="4909" y="3273"/>
                    <a:pt x="9818" y="6545"/>
                    <a:pt x="12927" y="9382"/>
                  </a:cubicBezTo>
                  <a:cubicBezTo>
                    <a:pt x="16036" y="12218"/>
                    <a:pt x="17345" y="14618"/>
                    <a:pt x="18000" y="16364"/>
                  </a:cubicBezTo>
                  <a:cubicBezTo>
                    <a:pt x="18655" y="18109"/>
                    <a:pt x="18655" y="19200"/>
                    <a:pt x="17673" y="20073"/>
                  </a:cubicBezTo>
                  <a:cubicBezTo>
                    <a:pt x="16691" y="20945"/>
                    <a:pt x="14727" y="21600"/>
                    <a:pt x="13255" y="21273"/>
                  </a:cubicBezTo>
                  <a:cubicBezTo>
                    <a:pt x="11782" y="20945"/>
                    <a:pt x="10800" y="19636"/>
                    <a:pt x="10473" y="17127"/>
                  </a:cubicBezTo>
                  <a:cubicBezTo>
                    <a:pt x="10145" y="14618"/>
                    <a:pt x="10473" y="10909"/>
                    <a:pt x="12436" y="8073"/>
                  </a:cubicBezTo>
                  <a:cubicBezTo>
                    <a:pt x="14400" y="5236"/>
                    <a:pt x="18000" y="3273"/>
                    <a:pt x="21600" y="1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2296010" y="393623"/>
              <a:ext cx="152401" cy="200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2046"/>
                  </a:moveTo>
                  <a:cubicBezTo>
                    <a:pt x="1800" y="6821"/>
                    <a:pt x="3600" y="11596"/>
                    <a:pt x="4650" y="14552"/>
                  </a:cubicBezTo>
                  <a:cubicBezTo>
                    <a:pt x="5700" y="17507"/>
                    <a:pt x="6000" y="18644"/>
                    <a:pt x="6600" y="19667"/>
                  </a:cubicBezTo>
                  <a:cubicBezTo>
                    <a:pt x="7200" y="20691"/>
                    <a:pt x="8100" y="21600"/>
                    <a:pt x="8850" y="21486"/>
                  </a:cubicBezTo>
                  <a:cubicBezTo>
                    <a:pt x="9600" y="21373"/>
                    <a:pt x="10200" y="20236"/>
                    <a:pt x="11550" y="16939"/>
                  </a:cubicBezTo>
                  <a:cubicBezTo>
                    <a:pt x="12900" y="13642"/>
                    <a:pt x="15000" y="8185"/>
                    <a:pt x="16800" y="5002"/>
                  </a:cubicBezTo>
                  <a:cubicBezTo>
                    <a:pt x="18600" y="1819"/>
                    <a:pt x="20100" y="9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2471293" y="212340"/>
              <a:ext cx="281918" cy="350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0815" fill="norm" stroke="1" extrusionOk="0">
                  <a:moveTo>
                    <a:pt x="5994" y="13769"/>
                  </a:moveTo>
                  <a:cubicBezTo>
                    <a:pt x="6317" y="13141"/>
                    <a:pt x="6639" y="12513"/>
                    <a:pt x="6397" y="12074"/>
                  </a:cubicBezTo>
                  <a:cubicBezTo>
                    <a:pt x="6156" y="11634"/>
                    <a:pt x="5350" y="11383"/>
                    <a:pt x="4463" y="11572"/>
                  </a:cubicBezTo>
                  <a:cubicBezTo>
                    <a:pt x="3576" y="11760"/>
                    <a:pt x="2609" y="12388"/>
                    <a:pt x="1803" y="13644"/>
                  </a:cubicBezTo>
                  <a:cubicBezTo>
                    <a:pt x="997" y="14900"/>
                    <a:pt x="353" y="16783"/>
                    <a:pt x="111" y="18039"/>
                  </a:cubicBezTo>
                  <a:cubicBezTo>
                    <a:pt x="-131" y="19295"/>
                    <a:pt x="30" y="19923"/>
                    <a:pt x="514" y="20362"/>
                  </a:cubicBezTo>
                  <a:cubicBezTo>
                    <a:pt x="997" y="20802"/>
                    <a:pt x="1803" y="21053"/>
                    <a:pt x="3012" y="20488"/>
                  </a:cubicBezTo>
                  <a:cubicBezTo>
                    <a:pt x="4221" y="19923"/>
                    <a:pt x="5833" y="18541"/>
                    <a:pt x="7042" y="17851"/>
                  </a:cubicBezTo>
                  <a:cubicBezTo>
                    <a:pt x="8251" y="17160"/>
                    <a:pt x="9057" y="17160"/>
                    <a:pt x="10185" y="16469"/>
                  </a:cubicBezTo>
                  <a:cubicBezTo>
                    <a:pt x="11314" y="15779"/>
                    <a:pt x="12765" y="14397"/>
                    <a:pt x="14215" y="12074"/>
                  </a:cubicBezTo>
                  <a:cubicBezTo>
                    <a:pt x="15666" y="9751"/>
                    <a:pt x="17117" y="6486"/>
                    <a:pt x="18084" y="3911"/>
                  </a:cubicBezTo>
                  <a:cubicBezTo>
                    <a:pt x="19051" y="1337"/>
                    <a:pt x="19535" y="-547"/>
                    <a:pt x="19454" y="144"/>
                  </a:cubicBezTo>
                  <a:cubicBezTo>
                    <a:pt x="19373" y="834"/>
                    <a:pt x="18729" y="4100"/>
                    <a:pt x="18326" y="7490"/>
                  </a:cubicBezTo>
                  <a:cubicBezTo>
                    <a:pt x="17923" y="10881"/>
                    <a:pt x="17762" y="14397"/>
                    <a:pt x="17762" y="16469"/>
                  </a:cubicBezTo>
                  <a:cubicBezTo>
                    <a:pt x="17762" y="18541"/>
                    <a:pt x="17923" y="19169"/>
                    <a:pt x="18568" y="19295"/>
                  </a:cubicBezTo>
                  <a:cubicBezTo>
                    <a:pt x="19212" y="19420"/>
                    <a:pt x="20341" y="19044"/>
                    <a:pt x="21469" y="186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2784924" y="350880"/>
              <a:ext cx="57187" cy="220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434" fill="norm" stroke="1" extrusionOk="0">
                  <a:moveTo>
                    <a:pt x="20841" y="4154"/>
                  </a:moveTo>
                  <a:cubicBezTo>
                    <a:pt x="20070" y="3125"/>
                    <a:pt x="19298" y="2097"/>
                    <a:pt x="17370" y="1274"/>
                  </a:cubicBezTo>
                  <a:cubicBezTo>
                    <a:pt x="15441" y="451"/>
                    <a:pt x="12355" y="-166"/>
                    <a:pt x="9655" y="40"/>
                  </a:cubicBezTo>
                  <a:cubicBezTo>
                    <a:pt x="6955" y="245"/>
                    <a:pt x="4641" y="1274"/>
                    <a:pt x="2712" y="3434"/>
                  </a:cubicBezTo>
                  <a:cubicBezTo>
                    <a:pt x="784" y="5594"/>
                    <a:pt x="-759" y="8885"/>
                    <a:pt x="398" y="11560"/>
                  </a:cubicBezTo>
                  <a:cubicBezTo>
                    <a:pt x="1555" y="14234"/>
                    <a:pt x="5412" y="16291"/>
                    <a:pt x="6955" y="17834"/>
                  </a:cubicBezTo>
                  <a:cubicBezTo>
                    <a:pt x="8498" y="19377"/>
                    <a:pt x="7727" y="20405"/>
                    <a:pt x="6955" y="21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2924660" y="368223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2905610" y="520623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3305660" y="380923"/>
              <a:ext cx="190501" cy="223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5450"/>
                  </a:moveTo>
                  <a:cubicBezTo>
                    <a:pt x="0" y="4239"/>
                    <a:pt x="0" y="3028"/>
                    <a:pt x="600" y="3028"/>
                  </a:cubicBezTo>
                  <a:cubicBezTo>
                    <a:pt x="1200" y="3028"/>
                    <a:pt x="2400" y="4239"/>
                    <a:pt x="4440" y="6864"/>
                  </a:cubicBezTo>
                  <a:cubicBezTo>
                    <a:pt x="6480" y="9488"/>
                    <a:pt x="9360" y="13525"/>
                    <a:pt x="10680" y="16250"/>
                  </a:cubicBezTo>
                  <a:cubicBezTo>
                    <a:pt x="12000" y="18976"/>
                    <a:pt x="11760" y="20389"/>
                    <a:pt x="11040" y="20994"/>
                  </a:cubicBezTo>
                  <a:cubicBezTo>
                    <a:pt x="10320" y="21600"/>
                    <a:pt x="9120" y="21398"/>
                    <a:pt x="8400" y="20086"/>
                  </a:cubicBezTo>
                  <a:cubicBezTo>
                    <a:pt x="7680" y="18774"/>
                    <a:pt x="7440" y="16351"/>
                    <a:pt x="7800" y="13626"/>
                  </a:cubicBezTo>
                  <a:cubicBezTo>
                    <a:pt x="8160" y="10901"/>
                    <a:pt x="9120" y="7873"/>
                    <a:pt x="11520" y="5551"/>
                  </a:cubicBezTo>
                  <a:cubicBezTo>
                    <a:pt x="13920" y="3230"/>
                    <a:pt x="17760" y="16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3461499" y="411424"/>
              <a:ext cx="301362" cy="204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130" fill="norm" stroke="1" extrusionOk="0">
                  <a:moveTo>
                    <a:pt x="7458" y="4056"/>
                  </a:moveTo>
                  <a:cubicBezTo>
                    <a:pt x="7005" y="2747"/>
                    <a:pt x="6552" y="1437"/>
                    <a:pt x="5948" y="674"/>
                  </a:cubicBezTo>
                  <a:cubicBezTo>
                    <a:pt x="5344" y="-90"/>
                    <a:pt x="4589" y="-308"/>
                    <a:pt x="3758" y="565"/>
                  </a:cubicBezTo>
                  <a:cubicBezTo>
                    <a:pt x="2927" y="1437"/>
                    <a:pt x="2021" y="3401"/>
                    <a:pt x="1341" y="6347"/>
                  </a:cubicBezTo>
                  <a:cubicBezTo>
                    <a:pt x="661" y="9292"/>
                    <a:pt x="208" y="13219"/>
                    <a:pt x="57" y="15728"/>
                  </a:cubicBezTo>
                  <a:cubicBezTo>
                    <a:pt x="-94" y="18237"/>
                    <a:pt x="57" y="19328"/>
                    <a:pt x="510" y="20092"/>
                  </a:cubicBezTo>
                  <a:cubicBezTo>
                    <a:pt x="963" y="20856"/>
                    <a:pt x="1719" y="21292"/>
                    <a:pt x="2323" y="21074"/>
                  </a:cubicBezTo>
                  <a:cubicBezTo>
                    <a:pt x="2927" y="20856"/>
                    <a:pt x="3380" y="19983"/>
                    <a:pt x="3833" y="18892"/>
                  </a:cubicBezTo>
                  <a:cubicBezTo>
                    <a:pt x="4286" y="17801"/>
                    <a:pt x="4740" y="16492"/>
                    <a:pt x="5117" y="14856"/>
                  </a:cubicBezTo>
                  <a:cubicBezTo>
                    <a:pt x="5495" y="13219"/>
                    <a:pt x="5797" y="11256"/>
                    <a:pt x="6099" y="10819"/>
                  </a:cubicBezTo>
                  <a:cubicBezTo>
                    <a:pt x="6401" y="10383"/>
                    <a:pt x="6703" y="11474"/>
                    <a:pt x="6930" y="12565"/>
                  </a:cubicBezTo>
                  <a:cubicBezTo>
                    <a:pt x="7156" y="13656"/>
                    <a:pt x="7307" y="14747"/>
                    <a:pt x="7685" y="15619"/>
                  </a:cubicBezTo>
                  <a:cubicBezTo>
                    <a:pt x="8063" y="16492"/>
                    <a:pt x="8667" y="17147"/>
                    <a:pt x="9347" y="17037"/>
                  </a:cubicBezTo>
                  <a:cubicBezTo>
                    <a:pt x="10026" y="16928"/>
                    <a:pt x="10782" y="16056"/>
                    <a:pt x="11537" y="14637"/>
                  </a:cubicBezTo>
                  <a:cubicBezTo>
                    <a:pt x="12292" y="13219"/>
                    <a:pt x="13047" y="11256"/>
                    <a:pt x="13500" y="9728"/>
                  </a:cubicBezTo>
                  <a:cubicBezTo>
                    <a:pt x="13954" y="8201"/>
                    <a:pt x="14105" y="7110"/>
                    <a:pt x="14180" y="7219"/>
                  </a:cubicBezTo>
                  <a:cubicBezTo>
                    <a:pt x="14256" y="7328"/>
                    <a:pt x="14256" y="8637"/>
                    <a:pt x="14331" y="10274"/>
                  </a:cubicBezTo>
                  <a:cubicBezTo>
                    <a:pt x="14407" y="11910"/>
                    <a:pt x="14558" y="13874"/>
                    <a:pt x="14709" y="13110"/>
                  </a:cubicBezTo>
                  <a:cubicBezTo>
                    <a:pt x="14860" y="12347"/>
                    <a:pt x="15011" y="8856"/>
                    <a:pt x="15313" y="6565"/>
                  </a:cubicBezTo>
                  <a:cubicBezTo>
                    <a:pt x="15615" y="4274"/>
                    <a:pt x="16068" y="3183"/>
                    <a:pt x="16672" y="2528"/>
                  </a:cubicBezTo>
                  <a:cubicBezTo>
                    <a:pt x="17277" y="1874"/>
                    <a:pt x="18032" y="1656"/>
                    <a:pt x="18636" y="2965"/>
                  </a:cubicBezTo>
                  <a:cubicBezTo>
                    <a:pt x="19240" y="4274"/>
                    <a:pt x="19693" y="7110"/>
                    <a:pt x="20147" y="9183"/>
                  </a:cubicBezTo>
                  <a:cubicBezTo>
                    <a:pt x="20600" y="11256"/>
                    <a:pt x="21053" y="12565"/>
                    <a:pt x="21506" y="138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3811457" y="411695"/>
              <a:ext cx="78040" cy="421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316" fill="norm" stroke="1" extrusionOk="0">
                  <a:moveTo>
                    <a:pt x="15939" y="4220"/>
                  </a:moveTo>
                  <a:cubicBezTo>
                    <a:pt x="16508" y="3579"/>
                    <a:pt x="17076" y="2937"/>
                    <a:pt x="17076" y="2242"/>
                  </a:cubicBezTo>
                  <a:cubicBezTo>
                    <a:pt x="17076" y="1547"/>
                    <a:pt x="16508" y="798"/>
                    <a:pt x="14802" y="371"/>
                  </a:cubicBezTo>
                  <a:cubicBezTo>
                    <a:pt x="13097" y="-57"/>
                    <a:pt x="10255" y="-164"/>
                    <a:pt x="7413" y="317"/>
                  </a:cubicBezTo>
                  <a:cubicBezTo>
                    <a:pt x="4571" y="798"/>
                    <a:pt x="1729" y="1868"/>
                    <a:pt x="592" y="2670"/>
                  </a:cubicBezTo>
                  <a:cubicBezTo>
                    <a:pt x="-545" y="3472"/>
                    <a:pt x="23" y="4006"/>
                    <a:pt x="1729" y="4327"/>
                  </a:cubicBezTo>
                  <a:cubicBezTo>
                    <a:pt x="3434" y="4648"/>
                    <a:pt x="6276" y="4755"/>
                    <a:pt x="8834" y="4594"/>
                  </a:cubicBezTo>
                  <a:cubicBezTo>
                    <a:pt x="11392" y="4434"/>
                    <a:pt x="13666" y="4006"/>
                    <a:pt x="15371" y="4167"/>
                  </a:cubicBezTo>
                  <a:cubicBezTo>
                    <a:pt x="17076" y="4327"/>
                    <a:pt x="18213" y="5076"/>
                    <a:pt x="19066" y="7268"/>
                  </a:cubicBezTo>
                  <a:cubicBezTo>
                    <a:pt x="19918" y="9460"/>
                    <a:pt x="20487" y="13095"/>
                    <a:pt x="20771" y="15448"/>
                  </a:cubicBezTo>
                  <a:cubicBezTo>
                    <a:pt x="21055" y="17800"/>
                    <a:pt x="21055" y="18870"/>
                    <a:pt x="20487" y="19672"/>
                  </a:cubicBezTo>
                  <a:cubicBezTo>
                    <a:pt x="19918" y="20474"/>
                    <a:pt x="18781" y="21008"/>
                    <a:pt x="16792" y="21222"/>
                  </a:cubicBezTo>
                  <a:cubicBezTo>
                    <a:pt x="14802" y="21436"/>
                    <a:pt x="11960" y="21329"/>
                    <a:pt x="9402" y="20474"/>
                  </a:cubicBezTo>
                  <a:cubicBezTo>
                    <a:pt x="6844" y="19618"/>
                    <a:pt x="4571" y="18014"/>
                    <a:pt x="4002" y="16250"/>
                  </a:cubicBezTo>
                  <a:cubicBezTo>
                    <a:pt x="3434" y="14486"/>
                    <a:pt x="4571" y="12561"/>
                    <a:pt x="5708" y="106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3947010" y="373035"/>
              <a:ext cx="165101" cy="180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0" fill="norm" stroke="1" extrusionOk="0">
                  <a:moveTo>
                    <a:pt x="0" y="12697"/>
                  </a:moveTo>
                  <a:cubicBezTo>
                    <a:pt x="1385" y="12697"/>
                    <a:pt x="2769" y="12697"/>
                    <a:pt x="4708" y="11224"/>
                  </a:cubicBezTo>
                  <a:cubicBezTo>
                    <a:pt x="6646" y="9752"/>
                    <a:pt x="9138" y="6806"/>
                    <a:pt x="10385" y="4597"/>
                  </a:cubicBezTo>
                  <a:cubicBezTo>
                    <a:pt x="11631" y="2388"/>
                    <a:pt x="11631" y="915"/>
                    <a:pt x="10938" y="302"/>
                  </a:cubicBezTo>
                  <a:cubicBezTo>
                    <a:pt x="10246" y="-312"/>
                    <a:pt x="8862" y="-67"/>
                    <a:pt x="7200" y="1774"/>
                  </a:cubicBezTo>
                  <a:cubicBezTo>
                    <a:pt x="5538" y="3615"/>
                    <a:pt x="3600" y="7052"/>
                    <a:pt x="3600" y="10611"/>
                  </a:cubicBezTo>
                  <a:cubicBezTo>
                    <a:pt x="3600" y="14170"/>
                    <a:pt x="5538" y="17852"/>
                    <a:pt x="8862" y="19570"/>
                  </a:cubicBezTo>
                  <a:cubicBezTo>
                    <a:pt x="12185" y="21288"/>
                    <a:pt x="16892" y="21043"/>
                    <a:pt x="21600" y="207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4464784" y="144842"/>
              <a:ext cx="396627" cy="743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47" fill="norm" stroke="1" extrusionOk="0">
                  <a:moveTo>
                    <a:pt x="9072" y="9735"/>
                  </a:moveTo>
                  <a:cubicBezTo>
                    <a:pt x="9186" y="9308"/>
                    <a:pt x="9301" y="8880"/>
                    <a:pt x="8558" y="8545"/>
                  </a:cubicBezTo>
                  <a:cubicBezTo>
                    <a:pt x="7815" y="8209"/>
                    <a:pt x="6215" y="7965"/>
                    <a:pt x="4615" y="8301"/>
                  </a:cubicBezTo>
                  <a:cubicBezTo>
                    <a:pt x="3015" y="8636"/>
                    <a:pt x="1415" y="9552"/>
                    <a:pt x="615" y="10253"/>
                  </a:cubicBezTo>
                  <a:cubicBezTo>
                    <a:pt x="-185" y="10955"/>
                    <a:pt x="-185" y="11443"/>
                    <a:pt x="501" y="11809"/>
                  </a:cubicBezTo>
                  <a:cubicBezTo>
                    <a:pt x="1186" y="12175"/>
                    <a:pt x="2558" y="12419"/>
                    <a:pt x="4044" y="11992"/>
                  </a:cubicBezTo>
                  <a:cubicBezTo>
                    <a:pt x="5529" y="11565"/>
                    <a:pt x="7129" y="10467"/>
                    <a:pt x="8444" y="8941"/>
                  </a:cubicBezTo>
                  <a:cubicBezTo>
                    <a:pt x="9758" y="7416"/>
                    <a:pt x="10786" y="5464"/>
                    <a:pt x="11586" y="4152"/>
                  </a:cubicBezTo>
                  <a:cubicBezTo>
                    <a:pt x="12386" y="2840"/>
                    <a:pt x="12958" y="2169"/>
                    <a:pt x="13415" y="1680"/>
                  </a:cubicBezTo>
                  <a:cubicBezTo>
                    <a:pt x="13872" y="1192"/>
                    <a:pt x="14215" y="887"/>
                    <a:pt x="14729" y="582"/>
                  </a:cubicBezTo>
                  <a:cubicBezTo>
                    <a:pt x="15244" y="277"/>
                    <a:pt x="15929" y="-28"/>
                    <a:pt x="16272" y="3"/>
                  </a:cubicBezTo>
                  <a:cubicBezTo>
                    <a:pt x="16615" y="33"/>
                    <a:pt x="16615" y="399"/>
                    <a:pt x="16215" y="1803"/>
                  </a:cubicBezTo>
                  <a:cubicBezTo>
                    <a:pt x="15815" y="3206"/>
                    <a:pt x="15015" y="5647"/>
                    <a:pt x="14101" y="7813"/>
                  </a:cubicBezTo>
                  <a:cubicBezTo>
                    <a:pt x="13186" y="9979"/>
                    <a:pt x="12158" y="11870"/>
                    <a:pt x="11186" y="13670"/>
                  </a:cubicBezTo>
                  <a:cubicBezTo>
                    <a:pt x="10215" y="15470"/>
                    <a:pt x="9301" y="17179"/>
                    <a:pt x="8786" y="18277"/>
                  </a:cubicBezTo>
                  <a:cubicBezTo>
                    <a:pt x="8272" y="19375"/>
                    <a:pt x="8158" y="19864"/>
                    <a:pt x="8158" y="20291"/>
                  </a:cubicBezTo>
                  <a:cubicBezTo>
                    <a:pt x="8158" y="20718"/>
                    <a:pt x="8272" y="21084"/>
                    <a:pt x="8615" y="21297"/>
                  </a:cubicBezTo>
                  <a:cubicBezTo>
                    <a:pt x="8958" y="21511"/>
                    <a:pt x="9529" y="21572"/>
                    <a:pt x="10558" y="20962"/>
                  </a:cubicBezTo>
                  <a:cubicBezTo>
                    <a:pt x="11586" y="20352"/>
                    <a:pt x="13072" y="19070"/>
                    <a:pt x="13929" y="18033"/>
                  </a:cubicBezTo>
                  <a:cubicBezTo>
                    <a:pt x="14786" y="16996"/>
                    <a:pt x="15015" y="16203"/>
                    <a:pt x="15015" y="15653"/>
                  </a:cubicBezTo>
                  <a:cubicBezTo>
                    <a:pt x="15015" y="15104"/>
                    <a:pt x="14786" y="14799"/>
                    <a:pt x="14958" y="14677"/>
                  </a:cubicBezTo>
                  <a:cubicBezTo>
                    <a:pt x="15129" y="14555"/>
                    <a:pt x="15701" y="14616"/>
                    <a:pt x="16615" y="14494"/>
                  </a:cubicBezTo>
                  <a:cubicBezTo>
                    <a:pt x="17529" y="14372"/>
                    <a:pt x="18786" y="14067"/>
                    <a:pt x="19644" y="13762"/>
                  </a:cubicBezTo>
                  <a:cubicBezTo>
                    <a:pt x="20501" y="13457"/>
                    <a:pt x="20958" y="13152"/>
                    <a:pt x="21415" y="128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5299560" y="345240"/>
              <a:ext cx="140820" cy="505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97" fill="norm" stroke="1" extrusionOk="0">
                  <a:moveTo>
                    <a:pt x="9529" y="5837"/>
                  </a:moveTo>
                  <a:cubicBezTo>
                    <a:pt x="8259" y="6107"/>
                    <a:pt x="6988" y="6377"/>
                    <a:pt x="6512" y="7727"/>
                  </a:cubicBezTo>
                  <a:cubicBezTo>
                    <a:pt x="6035" y="9077"/>
                    <a:pt x="6353" y="11507"/>
                    <a:pt x="6671" y="13802"/>
                  </a:cubicBezTo>
                  <a:cubicBezTo>
                    <a:pt x="6988" y="16097"/>
                    <a:pt x="7306" y="18257"/>
                    <a:pt x="7306" y="19607"/>
                  </a:cubicBezTo>
                  <a:cubicBezTo>
                    <a:pt x="7306" y="20957"/>
                    <a:pt x="6988" y="21497"/>
                    <a:pt x="6671" y="21497"/>
                  </a:cubicBezTo>
                  <a:cubicBezTo>
                    <a:pt x="6353" y="21497"/>
                    <a:pt x="6035" y="20957"/>
                    <a:pt x="6035" y="19202"/>
                  </a:cubicBezTo>
                  <a:cubicBezTo>
                    <a:pt x="6035" y="17447"/>
                    <a:pt x="6353" y="14477"/>
                    <a:pt x="7147" y="11597"/>
                  </a:cubicBezTo>
                  <a:cubicBezTo>
                    <a:pt x="7941" y="8717"/>
                    <a:pt x="9212" y="5927"/>
                    <a:pt x="10006" y="4217"/>
                  </a:cubicBezTo>
                  <a:cubicBezTo>
                    <a:pt x="10800" y="2507"/>
                    <a:pt x="11118" y="1877"/>
                    <a:pt x="11753" y="1292"/>
                  </a:cubicBezTo>
                  <a:cubicBezTo>
                    <a:pt x="12388" y="707"/>
                    <a:pt x="13341" y="167"/>
                    <a:pt x="14612" y="32"/>
                  </a:cubicBezTo>
                  <a:cubicBezTo>
                    <a:pt x="15882" y="-103"/>
                    <a:pt x="17471" y="167"/>
                    <a:pt x="18900" y="1202"/>
                  </a:cubicBezTo>
                  <a:cubicBezTo>
                    <a:pt x="20329" y="2237"/>
                    <a:pt x="21600" y="4037"/>
                    <a:pt x="20965" y="5387"/>
                  </a:cubicBezTo>
                  <a:cubicBezTo>
                    <a:pt x="20329" y="6737"/>
                    <a:pt x="17788" y="7637"/>
                    <a:pt x="14612" y="8267"/>
                  </a:cubicBezTo>
                  <a:cubicBezTo>
                    <a:pt x="11435" y="8897"/>
                    <a:pt x="7624" y="9257"/>
                    <a:pt x="5082" y="8492"/>
                  </a:cubicBezTo>
                  <a:cubicBezTo>
                    <a:pt x="2541" y="7727"/>
                    <a:pt x="1271" y="5837"/>
                    <a:pt x="0" y="3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5515460" y="120573"/>
              <a:ext cx="24607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600" fill="norm" stroke="1" extrusionOk="0">
                  <a:moveTo>
                    <a:pt x="5400" y="1329"/>
                  </a:moveTo>
                  <a:cubicBezTo>
                    <a:pt x="10800" y="665"/>
                    <a:pt x="16200" y="0"/>
                    <a:pt x="18900" y="0"/>
                  </a:cubicBezTo>
                  <a:cubicBezTo>
                    <a:pt x="21600" y="0"/>
                    <a:pt x="21600" y="665"/>
                    <a:pt x="18900" y="2880"/>
                  </a:cubicBezTo>
                  <a:cubicBezTo>
                    <a:pt x="16200" y="5095"/>
                    <a:pt x="10800" y="8862"/>
                    <a:pt x="7200" y="12240"/>
                  </a:cubicBezTo>
                  <a:cubicBezTo>
                    <a:pt x="3600" y="15618"/>
                    <a:pt x="1800" y="186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5542507" y="305158"/>
              <a:ext cx="426006" cy="21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0867" fill="norm" stroke="1" extrusionOk="0">
                  <a:moveTo>
                    <a:pt x="7259" y="11066"/>
                  </a:moveTo>
                  <a:cubicBezTo>
                    <a:pt x="7259" y="9832"/>
                    <a:pt x="7259" y="8598"/>
                    <a:pt x="6620" y="7261"/>
                  </a:cubicBezTo>
                  <a:cubicBezTo>
                    <a:pt x="5982" y="5923"/>
                    <a:pt x="4705" y="4483"/>
                    <a:pt x="3482" y="6026"/>
                  </a:cubicBezTo>
                  <a:cubicBezTo>
                    <a:pt x="2258" y="7569"/>
                    <a:pt x="1087" y="12095"/>
                    <a:pt x="502" y="14872"/>
                  </a:cubicBezTo>
                  <a:cubicBezTo>
                    <a:pt x="-83" y="17649"/>
                    <a:pt x="-83" y="18678"/>
                    <a:pt x="130" y="19603"/>
                  </a:cubicBezTo>
                  <a:cubicBezTo>
                    <a:pt x="343" y="20529"/>
                    <a:pt x="768" y="21352"/>
                    <a:pt x="1673" y="20529"/>
                  </a:cubicBezTo>
                  <a:cubicBezTo>
                    <a:pt x="2577" y="19706"/>
                    <a:pt x="3960" y="17238"/>
                    <a:pt x="4812" y="15592"/>
                  </a:cubicBezTo>
                  <a:cubicBezTo>
                    <a:pt x="5663" y="13946"/>
                    <a:pt x="5982" y="13123"/>
                    <a:pt x="6142" y="13329"/>
                  </a:cubicBezTo>
                  <a:cubicBezTo>
                    <a:pt x="6301" y="13535"/>
                    <a:pt x="6301" y="14769"/>
                    <a:pt x="6248" y="15901"/>
                  </a:cubicBezTo>
                  <a:cubicBezTo>
                    <a:pt x="6195" y="17032"/>
                    <a:pt x="6088" y="18061"/>
                    <a:pt x="6301" y="18678"/>
                  </a:cubicBezTo>
                  <a:cubicBezTo>
                    <a:pt x="6514" y="19295"/>
                    <a:pt x="7046" y="19501"/>
                    <a:pt x="7844" y="17855"/>
                  </a:cubicBezTo>
                  <a:cubicBezTo>
                    <a:pt x="8642" y="16209"/>
                    <a:pt x="9706" y="12712"/>
                    <a:pt x="10238" y="10449"/>
                  </a:cubicBezTo>
                  <a:cubicBezTo>
                    <a:pt x="10770" y="8186"/>
                    <a:pt x="10770" y="7158"/>
                    <a:pt x="10770" y="7158"/>
                  </a:cubicBezTo>
                  <a:cubicBezTo>
                    <a:pt x="10770" y="7158"/>
                    <a:pt x="10770" y="8186"/>
                    <a:pt x="10770" y="9215"/>
                  </a:cubicBezTo>
                  <a:cubicBezTo>
                    <a:pt x="10770" y="10243"/>
                    <a:pt x="10770" y="11272"/>
                    <a:pt x="10983" y="12095"/>
                  </a:cubicBezTo>
                  <a:cubicBezTo>
                    <a:pt x="11196" y="12918"/>
                    <a:pt x="11621" y="13535"/>
                    <a:pt x="12047" y="13329"/>
                  </a:cubicBezTo>
                  <a:cubicBezTo>
                    <a:pt x="12473" y="13123"/>
                    <a:pt x="12898" y="12095"/>
                    <a:pt x="13324" y="10655"/>
                  </a:cubicBezTo>
                  <a:cubicBezTo>
                    <a:pt x="13750" y="9215"/>
                    <a:pt x="14175" y="7363"/>
                    <a:pt x="14388" y="7158"/>
                  </a:cubicBezTo>
                  <a:cubicBezTo>
                    <a:pt x="14601" y="6952"/>
                    <a:pt x="14601" y="8392"/>
                    <a:pt x="14601" y="9626"/>
                  </a:cubicBezTo>
                  <a:cubicBezTo>
                    <a:pt x="14601" y="10861"/>
                    <a:pt x="14601" y="11889"/>
                    <a:pt x="14760" y="12815"/>
                  </a:cubicBezTo>
                  <a:cubicBezTo>
                    <a:pt x="14920" y="13741"/>
                    <a:pt x="15239" y="14563"/>
                    <a:pt x="15665" y="15078"/>
                  </a:cubicBezTo>
                  <a:cubicBezTo>
                    <a:pt x="16090" y="15592"/>
                    <a:pt x="16622" y="15798"/>
                    <a:pt x="17314" y="14872"/>
                  </a:cubicBezTo>
                  <a:cubicBezTo>
                    <a:pt x="18006" y="13946"/>
                    <a:pt x="18857" y="11889"/>
                    <a:pt x="19549" y="9832"/>
                  </a:cubicBezTo>
                  <a:cubicBezTo>
                    <a:pt x="20240" y="7775"/>
                    <a:pt x="20772" y="5718"/>
                    <a:pt x="21038" y="4175"/>
                  </a:cubicBezTo>
                  <a:cubicBezTo>
                    <a:pt x="21304" y="2632"/>
                    <a:pt x="21304" y="1603"/>
                    <a:pt x="21038" y="883"/>
                  </a:cubicBezTo>
                  <a:cubicBezTo>
                    <a:pt x="20772" y="163"/>
                    <a:pt x="20240" y="-248"/>
                    <a:pt x="19974" y="163"/>
                  </a:cubicBezTo>
                  <a:cubicBezTo>
                    <a:pt x="19708" y="575"/>
                    <a:pt x="19708" y="1809"/>
                    <a:pt x="19974" y="4175"/>
                  </a:cubicBezTo>
                  <a:cubicBezTo>
                    <a:pt x="20240" y="6541"/>
                    <a:pt x="20772" y="10038"/>
                    <a:pt x="21091" y="12403"/>
                  </a:cubicBezTo>
                  <a:cubicBezTo>
                    <a:pt x="21411" y="14769"/>
                    <a:pt x="21517" y="16003"/>
                    <a:pt x="21304" y="16518"/>
                  </a:cubicBezTo>
                  <a:cubicBezTo>
                    <a:pt x="21091" y="17032"/>
                    <a:pt x="20559" y="16826"/>
                    <a:pt x="20240" y="16209"/>
                  </a:cubicBezTo>
                  <a:cubicBezTo>
                    <a:pt x="19921" y="15592"/>
                    <a:pt x="19815" y="14563"/>
                    <a:pt x="19815" y="13741"/>
                  </a:cubicBezTo>
                  <a:cubicBezTo>
                    <a:pt x="19815" y="12918"/>
                    <a:pt x="19921" y="12301"/>
                    <a:pt x="20027" y="116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6055210" y="228523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3600" y="10800"/>
                  </a:cubicBezTo>
                  <a:cubicBezTo>
                    <a:pt x="7200" y="7200"/>
                    <a:pt x="1440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6125060" y="101523"/>
              <a:ext cx="94780" cy="385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07" fill="norm" stroke="1" extrusionOk="0">
                  <a:moveTo>
                    <a:pt x="12960" y="0"/>
                  </a:moveTo>
                  <a:cubicBezTo>
                    <a:pt x="12000" y="4131"/>
                    <a:pt x="11040" y="8262"/>
                    <a:pt x="10080" y="11272"/>
                  </a:cubicBezTo>
                  <a:cubicBezTo>
                    <a:pt x="9120" y="14282"/>
                    <a:pt x="8160" y="16170"/>
                    <a:pt x="7440" y="17587"/>
                  </a:cubicBezTo>
                  <a:cubicBezTo>
                    <a:pt x="6720" y="19003"/>
                    <a:pt x="6240" y="19948"/>
                    <a:pt x="6000" y="20125"/>
                  </a:cubicBezTo>
                  <a:cubicBezTo>
                    <a:pt x="5760" y="20302"/>
                    <a:pt x="5760" y="19711"/>
                    <a:pt x="6960" y="18472"/>
                  </a:cubicBezTo>
                  <a:cubicBezTo>
                    <a:pt x="8160" y="17233"/>
                    <a:pt x="10560" y="15344"/>
                    <a:pt x="12720" y="14223"/>
                  </a:cubicBezTo>
                  <a:cubicBezTo>
                    <a:pt x="14880" y="13102"/>
                    <a:pt x="16800" y="12748"/>
                    <a:pt x="18000" y="12866"/>
                  </a:cubicBezTo>
                  <a:cubicBezTo>
                    <a:pt x="19200" y="12984"/>
                    <a:pt x="19680" y="13574"/>
                    <a:pt x="20160" y="14518"/>
                  </a:cubicBezTo>
                  <a:cubicBezTo>
                    <a:pt x="20640" y="15462"/>
                    <a:pt x="21120" y="16761"/>
                    <a:pt x="21360" y="17823"/>
                  </a:cubicBezTo>
                  <a:cubicBezTo>
                    <a:pt x="21600" y="18885"/>
                    <a:pt x="21600" y="19711"/>
                    <a:pt x="20640" y="20302"/>
                  </a:cubicBezTo>
                  <a:cubicBezTo>
                    <a:pt x="19680" y="20892"/>
                    <a:pt x="17760" y="21246"/>
                    <a:pt x="15120" y="21423"/>
                  </a:cubicBezTo>
                  <a:cubicBezTo>
                    <a:pt x="12480" y="21600"/>
                    <a:pt x="9120" y="21600"/>
                    <a:pt x="6480" y="20361"/>
                  </a:cubicBezTo>
                  <a:cubicBezTo>
                    <a:pt x="3840" y="19121"/>
                    <a:pt x="1920" y="16643"/>
                    <a:pt x="0" y="141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6262315" y="86378"/>
              <a:ext cx="135796" cy="382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47" fill="norm" stroke="1" extrusionOk="0">
                  <a:moveTo>
                    <a:pt x="1381" y="849"/>
                  </a:moveTo>
                  <a:cubicBezTo>
                    <a:pt x="2377" y="375"/>
                    <a:pt x="3374" y="-100"/>
                    <a:pt x="3873" y="19"/>
                  </a:cubicBezTo>
                  <a:cubicBezTo>
                    <a:pt x="4371" y="137"/>
                    <a:pt x="4371" y="849"/>
                    <a:pt x="3873" y="3045"/>
                  </a:cubicBezTo>
                  <a:cubicBezTo>
                    <a:pt x="3374" y="5241"/>
                    <a:pt x="2377" y="8920"/>
                    <a:pt x="1713" y="11471"/>
                  </a:cubicBezTo>
                  <a:cubicBezTo>
                    <a:pt x="1048" y="14023"/>
                    <a:pt x="716" y="15447"/>
                    <a:pt x="384" y="16634"/>
                  </a:cubicBezTo>
                  <a:cubicBezTo>
                    <a:pt x="51" y="17821"/>
                    <a:pt x="-281" y="18770"/>
                    <a:pt x="384" y="19126"/>
                  </a:cubicBezTo>
                  <a:cubicBezTo>
                    <a:pt x="1048" y="19482"/>
                    <a:pt x="2710" y="19245"/>
                    <a:pt x="5202" y="18474"/>
                  </a:cubicBezTo>
                  <a:cubicBezTo>
                    <a:pt x="7694" y="17702"/>
                    <a:pt x="11017" y="16397"/>
                    <a:pt x="13177" y="15388"/>
                  </a:cubicBezTo>
                  <a:cubicBezTo>
                    <a:pt x="15337" y="14379"/>
                    <a:pt x="16334" y="13667"/>
                    <a:pt x="16002" y="13370"/>
                  </a:cubicBezTo>
                  <a:cubicBezTo>
                    <a:pt x="15670" y="13074"/>
                    <a:pt x="14008" y="13192"/>
                    <a:pt x="12347" y="14438"/>
                  </a:cubicBezTo>
                  <a:cubicBezTo>
                    <a:pt x="10685" y="15685"/>
                    <a:pt x="9024" y="18058"/>
                    <a:pt x="8691" y="19482"/>
                  </a:cubicBezTo>
                  <a:cubicBezTo>
                    <a:pt x="8359" y="20907"/>
                    <a:pt x="9356" y="21381"/>
                    <a:pt x="11682" y="21441"/>
                  </a:cubicBezTo>
                  <a:cubicBezTo>
                    <a:pt x="14008" y="21500"/>
                    <a:pt x="17664" y="21144"/>
                    <a:pt x="21319" y="20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6042510" y="120573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6804510" y="64675"/>
              <a:ext cx="766629" cy="532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464" fill="norm" stroke="1" extrusionOk="0">
                  <a:moveTo>
                    <a:pt x="0" y="10451"/>
                  </a:moveTo>
                  <a:cubicBezTo>
                    <a:pt x="119" y="12158"/>
                    <a:pt x="238" y="13866"/>
                    <a:pt x="357" y="14975"/>
                  </a:cubicBezTo>
                  <a:cubicBezTo>
                    <a:pt x="476" y="16085"/>
                    <a:pt x="595" y="16598"/>
                    <a:pt x="744" y="17024"/>
                  </a:cubicBezTo>
                  <a:cubicBezTo>
                    <a:pt x="893" y="17451"/>
                    <a:pt x="1071" y="17793"/>
                    <a:pt x="1190" y="17750"/>
                  </a:cubicBezTo>
                  <a:cubicBezTo>
                    <a:pt x="1309" y="17707"/>
                    <a:pt x="1369" y="17281"/>
                    <a:pt x="1488" y="16213"/>
                  </a:cubicBezTo>
                  <a:cubicBezTo>
                    <a:pt x="1607" y="15146"/>
                    <a:pt x="1785" y="13439"/>
                    <a:pt x="1934" y="12372"/>
                  </a:cubicBezTo>
                  <a:cubicBezTo>
                    <a:pt x="2083" y="11304"/>
                    <a:pt x="2202" y="10877"/>
                    <a:pt x="2410" y="10621"/>
                  </a:cubicBezTo>
                  <a:cubicBezTo>
                    <a:pt x="2618" y="10365"/>
                    <a:pt x="2916" y="10280"/>
                    <a:pt x="3362" y="10493"/>
                  </a:cubicBezTo>
                  <a:cubicBezTo>
                    <a:pt x="3808" y="10707"/>
                    <a:pt x="4403" y="11219"/>
                    <a:pt x="4879" y="11560"/>
                  </a:cubicBezTo>
                  <a:cubicBezTo>
                    <a:pt x="5355" y="11902"/>
                    <a:pt x="5712" y="12073"/>
                    <a:pt x="6040" y="12158"/>
                  </a:cubicBezTo>
                  <a:cubicBezTo>
                    <a:pt x="6367" y="12243"/>
                    <a:pt x="6664" y="12243"/>
                    <a:pt x="6783" y="11945"/>
                  </a:cubicBezTo>
                  <a:cubicBezTo>
                    <a:pt x="6902" y="11646"/>
                    <a:pt x="6843" y="11048"/>
                    <a:pt x="6605" y="10749"/>
                  </a:cubicBezTo>
                  <a:cubicBezTo>
                    <a:pt x="6367" y="10451"/>
                    <a:pt x="5950" y="10451"/>
                    <a:pt x="5534" y="10877"/>
                  </a:cubicBezTo>
                  <a:cubicBezTo>
                    <a:pt x="5117" y="11304"/>
                    <a:pt x="4701" y="12158"/>
                    <a:pt x="4463" y="12841"/>
                  </a:cubicBezTo>
                  <a:cubicBezTo>
                    <a:pt x="4225" y="13524"/>
                    <a:pt x="4165" y="14036"/>
                    <a:pt x="4106" y="14506"/>
                  </a:cubicBezTo>
                  <a:cubicBezTo>
                    <a:pt x="4046" y="14975"/>
                    <a:pt x="3987" y="15402"/>
                    <a:pt x="4106" y="15701"/>
                  </a:cubicBezTo>
                  <a:cubicBezTo>
                    <a:pt x="4225" y="16000"/>
                    <a:pt x="4522" y="16171"/>
                    <a:pt x="4790" y="16085"/>
                  </a:cubicBezTo>
                  <a:cubicBezTo>
                    <a:pt x="5058" y="16000"/>
                    <a:pt x="5296" y="15658"/>
                    <a:pt x="5564" y="15317"/>
                  </a:cubicBezTo>
                  <a:cubicBezTo>
                    <a:pt x="5831" y="14975"/>
                    <a:pt x="6129" y="14634"/>
                    <a:pt x="6486" y="14549"/>
                  </a:cubicBezTo>
                  <a:cubicBezTo>
                    <a:pt x="6843" y="14463"/>
                    <a:pt x="7260" y="14634"/>
                    <a:pt x="7557" y="14549"/>
                  </a:cubicBezTo>
                  <a:cubicBezTo>
                    <a:pt x="7855" y="14463"/>
                    <a:pt x="8033" y="14122"/>
                    <a:pt x="8360" y="12670"/>
                  </a:cubicBezTo>
                  <a:cubicBezTo>
                    <a:pt x="8688" y="11219"/>
                    <a:pt x="9164" y="8658"/>
                    <a:pt x="9491" y="6651"/>
                  </a:cubicBezTo>
                  <a:cubicBezTo>
                    <a:pt x="9818" y="4645"/>
                    <a:pt x="9997" y="3194"/>
                    <a:pt x="10175" y="2084"/>
                  </a:cubicBezTo>
                  <a:cubicBezTo>
                    <a:pt x="10354" y="974"/>
                    <a:pt x="10532" y="206"/>
                    <a:pt x="10621" y="35"/>
                  </a:cubicBezTo>
                  <a:cubicBezTo>
                    <a:pt x="10711" y="-136"/>
                    <a:pt x="10711" y="291"/>
                    <a:pt x="10681" y="1956"/>
                  </a:cubicBezTo>
                  <a:cubicBezTo>
                    <a:pt x="10651" y="3621"/>
                    <a:pt x="10592" y="6523"/>
                    <a:pt x="10502" y="8700"/>
                  </a:cubicBezTo>
                  <a:cubicBezTo>
                    <a:pt x="10413" y="10877"/>
                    <a:pt x="10294" y="12329"/>
                    <a:pt x="10235" y="13268"/>
                  </a:cubicBezTo>
                  <a:cubicBezTo>
                    <a:pt x="10175" y="14207"/>
                    <a:pt x="10175" y="14634"/>
                    <a:pt x="10294" y="14719"/>
                  </a:cubicBezTo>
                  <a:cubicBezTo>
                    <a:pt x="10413" y="14805"/>
                    <a:pt x="10651" y="14549"/>
                    <a:pt x="10919" y="13866"/>
                  </a:cubicBezTo>
                  <a:cubicBezTo>
                    <a:pt x="11187" y="13183"/>
                    <a:pt x="11484" y="12073"/>
                    <a:pt x="11722" y="11347"/>
                  </a:cubicBezTo>
                  <a:cubicBezTo>
                    <a:pt x="11960" y="10621"/>
                    <a:pt x="12139" y="10280"/>
                    <a:pt x="12228" y="10365"/>
                  </a:cubicBezTo>
                  <a:cubicBezTo>
                    <a:pt x="12317" y="10451"/>
                    <a:pt x="12317" y="10963"/>
                    <a:pt x="12258" y="11475"/>
                  </a:cubicBezTo>
                  <a:cubicBezTo>
                    <a:pt x="12198" y="11987"/>
                    <a:pt x="12079" y="12500"/>
                    <a:pt x="12020" y="13012"/>
                  </a:cubicBezTo>
                  <a:cubicBezTo>
                    <a:pt x="11960" y="13524"/>
                    <a:pt x="11960" y="14036"/>
                    <a:pt x="11960" y="14506"/>
                  </a:cubicBezTo>
                  <a:cubicBezTo>
                    <a:pt x="11960" y="14975"/>
                    <a:pt x="11960" y="15402"/>
                    <a:pt x="12109" y="15658"/>
                  </a:cubicBezTo>
                  <a:cubicBezTo>
                    <a:pt x="12258" y="15915"/>
                    <a:pt x="12555" y="16000"/>
                    <a:pt x="12793" y="15872"/>
                  </a:cubicBezTo>
                  <a:cubicBezTo>
                    <a:pt x="13031" y="15744"/>
                    <a:pt x="13210" y="15402"/>
                    <a:pt x="13448" y="14719"/>
                  </a:cubicBezTo>
                  <a:cubicBezTo>
                    <a:pt x="13686" y="14036"/>
                    <a:pt x="13983" y="13012"/>
                    <a:pt x="14162" y="12286"/>
                  </a:cubicBezTo>
                  <a:cubicBezTo>
                    <a:pt x="14340" y="11560"/>
                    <a:pt x="14400" y="11134"/>
                    <a:pt x="14370" y="11134"/>
                  </a:cubicBezTo>
                  <a:cubicBezTo>
                    <a:pt x="14340" y="11134"/>
                    <a:pt x="14221" y="11560"/>
                    <a:pt x="14162" y="12030"/>
                  </a:cubicBezTo>
                  <a:cubicBezTo>
                    <a:pt x="14102" y="12500"/>
                    <a:pt x="14102" y="13012"/>
                    <a:pt x="14221" y="13524"/>
                  </a:cubicBezTo>
                  <a:cubicBezTo>
                    <a:pt x="14340" y="14036"/>
                    <a:pt x="14579" y="14549"/>
                    <a:pt x="14936" y="14805"/>
                  </a:cubicBezTo>
                  <a:cubicBezTo>
                    <a:pt x="15293" y="15061"/>
                    <a:pt x="15769" y="15061"/>
                    <a:pt x="16245" y="14762"/>
                  </a:cubicBezTo>
                  <a:cubicBezTo>
                    <a:pt x="16721" y="14463"/>
                    <a:pt x="17197" y="13866"/>
                    <a:pt x="17524" y="13353"/>
                  </a:cubicBezTo>
                  <a:cubicBezTo>
                    <a:pt x="17851" y="12841"/>
                    <a:pt x="18030" y="12414"/>
                    <a:pt x="18119" y="11987"/>
                  </a:cubicBezTo>
                  <a:cubicBezTo>
                    <a:pt x="18208" y="11560"/>
                    <a:pt x="18208" y="11134"/>
                    <a:pt x="18060" y="10920"/>
                  </a:cubicBezTo>
                  <a:cubicBezTo>
                    <a:pt x="17911" y="10707"/>
                    <a:pt x="17613" y="10707"/>
                    <a:pt x="17375" y="11006"/>
                  </a:cubicBezTo>
                  <a:cubicBezTo>
                    <a:pt x="17137" y="11304"/>
                    <a:pt x="16959" y="11902"/>
                    <a:pt x="16869" y="12500"/>
                  </a:cubicBezTo>
                  <a:cubicBezTo>
                    <a:pt x="16780" y="13097"/>
                    <a:pt x="16780" y="13695"/>
                    <a:pt x="16810" y="14207"/>
                  </a:cubicBezTo>
                  <a:cubicBezTo>
                    <a:pt x="16840" y="14719"/>
                    <a:pt x="16899" y="15146"/>
                    <a:pt x="17078" y="15402"/>
                  </a:cubicBezTo>
                  <a:cubicBezTo>
                    <a:pt x="17256" y="15658"/>
                    <a:pt x="17554" y="15744"/>
                    <a:pt x="17970" y="15488"/>
                  </a:cubicBezTo>
                  <a:cubicBezTo>
                    <a:pt x="18387" y="15232"/>
                    <a:pt x="18922" y="14634"/>
                    <a:pt x="19458" y="13695"/>
                  </a:cubicBezTo>
                  <a:cubicBezTo>
                    <a:pt x="19993" y="12756"/>
                    <a:pt x="20529" y="11475"/>
                    <a:pt x="20797" y="10621"/>
                  </a:cubicBezTo>
                  <a:cubicBezTo>
                    <a:pt x="21064" y="9768"/>
                    <a:pt x="21064" y="9341"/>
                    <a:pt x="20886" y="9255"/>
                  </a:cubicBezTo>
                  <a:cubicBezTo>
                    <a:pt x="20707" y="9170"/>
                    <a:pt x="20350" y="9426"/>
                    <a:pt x="20112" y="9981"/>
                  </a:cubicBezTo>
                  <a:cubicBezTo>
                    <a:pt x="19874" y="10536"/>
                    <a:pt x="19755" y="11390"/>
                    <a:pt x="19904" y="12286"/>
                  </a:cubicBezTo>
                  <a:cubicBezTo>
                    <a:pt x="20053" y="13183"/>
                    <a:pt x="20469" y="14122"/>
                    <a:pt x="20826" y="15104"/>
                  </a:cubicBezTo>
                  <a:cubicBezTo>
                    <a:pt x="21183" y="16085"/>
                    <a:pt x="21481" y="17110"/>
                    <a:pt x="21540" y="18049"/>
                  </a:cubicBezTo>
                  <a:cubicBezTo>
                    <a:pt x="21600" y="18988"/>
                    <a:pt x="21421" y="19842"/>
                    <a:pt x="20975" y="20397"/>
                  </a:cubicBezTo>
                  <a:cubicBezTo>
                    <a:pt x="20529" y="20952"/>
                    <a:pt x="19815" y="21208"/>
                    <a:pt x="19101" y="2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8042760" y="-1"/>
              <a:ext cx="107156" cy="501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06" fill="norm" stroke="1" extrusionOk="0">
                  <a:moveTo>
                    <a:pt x="19059" y="4353"/>
                  </a:moveTo>
                  <a:cubicBezTo>
                    <a:pt x="19906" y="3264"/>
                    <a:pt x="20753" y="2175"/>
                    <a:pt x="21176" y="1403"/>
                  </a:cubicBezTo>
                  <a:cubicBezTo>
                    <a:pt x="21600" y="632"/>
                    <a:pt x="21600" y="178"/>
                    <a:pt x="20541" y="42"/>
                  </a:cubicBezTo>
                  <a:cubicBezTo>
                    <a:pt x="19482" y="-94"/>
                    <a:pt x="17365" y="88"/>
                    <a:pt x="15247" y="768"/>
                  </a:cubicBezTo>
                  <a:cubicBezTo>
                    <a:pt x="13129" y="1449"/>
                    <a:pt x="11012" y="2629"/>
                    <a:pt x="9318" y="4671"/>
                  </a:cubicBezTo>
                  <a:cubicBezTo>
                    <a:pt x="7624" y="6713"/>
                    <a:pt x="6353" y="9617"/>
                    <a:pt x="5506" y="12294"/>
                  </a:cubicBezTo>
                  <a:cubicBezTo>
                    <a:pt x="4659" y="14972"/>
                    <a:pt x="4235" y="17422"/>
                    <a:pt x="3388" y="18919"/>
                  </a:cubicBezTo>
                  <a:cubicBezTo>
                    <a:pt x="2541" y="20417"/>
                    <a:pt x="1271" y="20961"/>
                    <a:pt x="0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7969645" y="279323"/>
              <a:ext cx="365216" cy="18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86" fill="norm" stroke="1" extrusionOk="0">
                  <a:moveTo>
                    <a:pt x="942" y="15464"/>
                  </a:moveTo>
                  <a:cubicBezTo>
                    <a:pt x="442" y="13255"/>
                    <a:pt x="-57" y="11045"/>
                    <a:pt x="5" y="9818"/>
                  </a:cubicBezTo>
                  <a:cubicBezTo>
                    <a:pt x="68" y="8591"/>
                    <a:pt x="692" y="8345"/>
                    <a:pt x="2378" y="8223"/>
                  </a:cubicBezTo>
                  <a:cubicBezTo>
                    <a:pt x="4063" y="8100"/>
                    <a:pt x="6810" y="8100"/>
                    <a:pt x="8496" y="7977"/>
                  </a:cubicBezTo>
                  <a:cubicBezTo>
                    <a:pt x="10181" y="7855"/>
                    <a:pt x="10805" y="7609"/>
                    <a:pt x="11555" y="6995"/>
                  </a:cubicBezTo>
                  <a:cubicBezTo>
                    <a:pt x="12304" y="6382"/>
                    <a:pt x="13178" y="5400"/>
                    <a:pt x="13178" y="4909"/>
                  </a:cubicBezTo>
                  <a:cubicBezTo>
                    <a:pt x="13178" y="4418"/>
                    <a:pt x="12304" y="4418"/>
                    <a:pt x="11242" y="4909"/>
                  </a:cubicBezTo>
                  <a:cubicBezTo>
                    <a:pt x="10181" y="5400"/>
                    <a:pt x="8933" y="6382"/>
                    <a:pt x="8183" y="7609"/>
                  </a:cubicBezTo>
                  <a:cubicBezTo>
                    <a:pt x="7434" y="8836"/>
                    <a:pt x="7185" y="10309"/>
                    <a:pt x="7060" y="11659"/>
                  </a:cubicBezTo>
                  <a:cubicBezTo>
                    <a:pt x="6935" y="13009"/>
                    <a:pt x="6935" y="14236"/>
                    <a:pt x="7122" y="15341"/>
                  </a:cubicBezTo>
                  <a:cubicBezTo>
                    <a:pt x="7309" y="16445"/>
                    <a:pt x="7684" y="17427"/>
                    <a:pt x="8183" y="17673"/>
                  </a:cubicBezTo>
                  <a:cubicBezTo>
                    <a:pt x="8683" y="17918"/>
                    <a:pt x="9307" y="17427"/>
                    <a:pt x="9744" y="16445"/>
                  </a:cubicBezTo>
                  <a:cubicBezTo>
                    <a:pt x="10181" y="15464"/>
                    <a:pt x="10431" y="13991"/>
                    <a:pt x="10556" y="12150"/>
                  </a:cubicBezTo>
                  <a:cubicBezTo>
                    <a:pt x="10681" y="10309"/>
                    <a:pt x="10681" y="8100"/>
                    <a:pt x="10743" y="6382"/>
                  </a:cubicBezTo>
                  <a:cubicBezTo>
                    <a:pt x="10805" y="4664"/>
                    <a:pt x="10930" y="3436"/>
                    <a:pt x="11242" y="3191"/>
                  </a:cubicBezTo>
                  <a:cubicBezTo>
                    <a:pt x="11555" y="2945"/>
                    <a:pt x="12054" y="3682"/>
                    <a:pt x="12866" y="6382"/>
                  </a:cubicBezTo>
                  <a:cubicBezTo>
                    <a:pt x="13677" y="9082"/>
                    <a:pt x="14801" y="13745"/>
                    <a:pt x="15363" y="16814"/>
                  </a:cubicBezTo>
                  <a:cubicBezTo>
                    <a:pt x="15925" y="19882"/>
                    <a:pt x="15925" y="21355"/>
                    <a:pt x="15800" y="21477"/>
                  </a:cubicBezTo>
                  <a:cubicBezTo>
                    <a:pt x="15675" y="21600"/>
                    <a:pt x="15425" y="20373"/>
                    <a:pt x="15612" y="17427"/>
                  </a:cubicBezTo>
                  <a:cubicBezTo>
                    <a:pt x="15800" y="14482"/>
                    <a:pt x="16424" y="9818"/>
                    <a:pt x="17485" y="6627"/>
                  </a:cubicBezTo>
                  <a:cubicBezTo>
                    <a:pt x="18546" y="3436"/>
                    <a:pt x="20045" y="1718"/>
                    <a:pt x="215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8700234" y="272902"/>
              <a:ext cx="155327" cy="224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0975" fill="norm" stroke="1" extrusionOk="0">
                  <a:moveTo>
                    <a:pt x="2990" y="12491"/>
                  </a:moveTo>
                  <a:cubicBezTo>
                    <a:pt x="6734" y="10311"/>
                    <a:pt x="10478" y="8131"/>
                    <a:pt x="12638" y="6546"/>
                  </a:cubicBezTo>
                  <a:cubicBezTo>
                    <a:pt x="14798" y="4960"/>
                    <a:pt x="15374" y="3970"/>
                    <a:pt x="15662" y="2979"/>
                  </a:cubicBezTo>
                  <a:cubicBezTo>
                    <a:pt x="15950" y="1988"/>
                    <a:pt x="15950" y="997"/>
                    <a:pt x="15230" y="403"/>
                  </a:cubicBezTo>
                  <a:cubicBezTo>
                    <a:pt x="14510" y="-192"/>
                    <a:pt x="13070" y="-390"/>
                    <a:pt x="10334" y="1691"/>
                  </a:cubicBezTo>
                  <a:cubicBezTo>
                    <a:pt x="7598" y="3771"/>
                    <a:pt x="3566" y="8131"/>
                    <a:pt x="1550" y="11500"/>
                  </a:cubicBezTo>
                  <a:cubicBezTo>
                    <a:pt x="-466" y="14869"/>
                    <a:pt x="-466" y="17247"/>
                    <a:pt x="1262" y="18832"/>
                  </a:cubicBezTo>
                  <a:cubicBezTo>
                    <a:pt x="2990" y="20417"/>
                    <a:pt x="6446" y="21210"/>
                    <a:pt x="10046" y="20913"/>
                  </a:cubicBezTo>
                  <a:cubicBezTo>
                    <a:pt x="13646" y="20616"/>
                    <a:pt x="17390" y="19228"/>
                    <a:pt x="21134" y="178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8878406" y="309824"/>
              <a:ext cx="97805" cy="24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9" h="21131" fill="norm" stroke="1" extrusionOk="0">
                  <a:moveTo>
                    <a:pt x="20369" y="3403"/>
                  </a:moveTo>
                  <a:cubicBezTo>
                    <a:pt x="19047" y="2305"/>
                    <a:pt x="17724" y="1206"/>
                    <a:pt x="14859" y="566"/>
                  </a:cubicBezTo>
                  <a:cubicBezTo>
                    <a:pt x="11993" y="-75"/>
                    <a:pt x="7585" y="-258"/>
                    <a:pt x="4279" y="474"/>
                  </a:cubicBezTo>
                  <a:cubicBezTo>
                    <a:pt x="973" y="1206"/>
                    <a:pt x="-1231" y="2854"/>
                    <a:pt x="753" y="5508"/>
                  </a:cubicBezTo>
                  <a:cubicBezTo>
                    <a:pt x="2736" y="8162"/>
                    <a:pt x="8908" y="11823"/>
                    <a:pt x="12214" y="14203"/>
                  </a:cubicBezTo>
                  <a:cubicBezTo>
                    <a:pt x="15520" y="16583"/>
                    <a:pt x="15961" y="17681"/>
                    <a:pt x="15520" y="18596"/>
                  </a:cubicBezTo>
                  <a:cubicBezTo>
                    <a:pt x="15079" y="19511"/>
                    <a:pt x="13757" y="20244"/>
                    <a:pt x="11773" y="20701"/>
                  </a:cubicBezTo>
                  <a:cubicBezTo>
                    <a:pt x="9789" y="21159"/>
                    <a:pt x="7145" y="21342"/>
                    <a:pt x="5602" y="20793"/>
                  </a:cubicBezTo>
                  <a:cubicBezTo>
                    <a:pt x="4059" y="20244"/>
                    <a:pt x="3618" y="18962"/>
                    <a:pt x="3838" y="17681"/>
                  </a:cubicBezTo>
                  <a:cubicBezTo>
                    <a:pt x="4059" y="16400"/>
                    <a:pt x="4940" y="15118"/>
                    <a:pt x="5822" y="138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9084630" y="38023"/>
              <a:ext cx="101131" cy="493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25" fill="norm" stroke="1" extrusionOk="0">
                  <a:moveTo>
                    <a:pt x="21500" y="0"/>
                  </a:moveTo>
                  <a:cubicBezTo>
                    <a:pt x="17000" y="2031"/>
                    <a:pt x="12500" y="4062"/>
                    <a:pt x="9125" y="6646"/>
                  </a:cubicBezTo>
                  <a:cubicBezTo>
                    <a:pt x="5750" y="9231"/>
                    <a:pt x="3500" y="12369"/>
                    <a:pt x="2150" y="14769"/>
                  </a:cubicBezTo>
                  <a:cubicBezTo>
                    <a:pt x="800" y="17169"/>
                    <a:pt x="350" y="18831"/>
                    <a:pt x="125" y="19892"/>
                  </a:cubicBezTo>
                  <a:cubicBezTo>
                    <a:pt x="-100" y="20954"/>
                    <a:pt x="-100" y="21415"/>
                    <a:pt x="800" y="21508"/>
                  </a:cubicBezTo>
                  <a:cubicBezTo>
                    <a:pt x="1700" y="21600"/>
                    <a:pt x="3500" y="21323"/>
                    <a:pt x="5300" y="20585"/>
                  </a:cubicBezTo>
                  <a:cubicBezTo>
                    <a:pt x="7100" y="19846"/>
                    <a:pt x="8900" y="18646"/>
                    <a:pt x="10700" y="17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9053406" y="298373"/>
              <a:ext cx="75205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8718" y="21600"/>
                  </a:moveTo>
                  <a:cubicBezTo>
                    <a:pt x="4518" y="16800"/>
                    <a:pt x="318" y="12000"/>
                    <a:pt x="18" y="9000"/>
                  </a:cubicBezTo>
                  <a:cubicBezTo>
                    <a:pt x="-282" y="6000"/>
                    <a:pt x="3318" y="4800"/>
                    <a:pt x="7518" y="3600"/>
                  </a:cubicBezTo>
                  <a:cubicBezTo>
                    <a:pt x="11718" y="2400"/>
                    <a:pt x="16518" y="1200"/>
                    <a:pt x="2131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9179410" y="171373"/>
              <a:ext cx="50801" cy="285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16200" y="13717"/>
                  </a:moveTo>
                  <a:cubicBezTo>
                    <a:pt x="12600" y="15609"/>
                    <a:pt x="9000" y="17501"/>
                    <a:pt x="5850" y="18999"/>
                  </a:cubicBezTo>
                  <a:cubicBezTo>
                    <a:pt x="2700" y="20496"/>
                    <a:pt x="0" y="21600"/>
                    <a:pt x="0" y="21206"/>
                  </a:cubicBezTo>
                  <a:cubicBezTo>
                    <a:pt x="0" y="20812"/>
                    <a:pt x="2700" y="18920"/>
                    <a:pt x="6750" y="15136"/>
                  </a:cubicBezTo>
                  <a:cubicBezTo>
                    <a:pt x="10800" y="11352"/>
                    <a:pt x="16200" y="567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9246870" y="260273"/>
              <a:ext cx="171724" cy="213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30" fill="norm" stroke="1" extrusionOk="0">
                  <a:moveTo>
                    <a:pt x="5039" y="0"/>
                  </a:moveTo>
                  <a:cubicBezTo>
                    <a:pt x="4249" y="5718"/>
                    <a:pt x="3459" y="11435"/>
                    <a:pt x="2537" y="15247"/>
                  </a:cubicBezTo>
                  <a:cubicBezTo>
                    <a:pt x="1615" y="19059"/>
                    <a:pt x="561" y="20965"/>
                    <a:pt x="166" y="21282"/>
                  </a:cubicBezTo>
                  <a:cubicBezTo>
                    <a:pt x="-229" y="21600"/>
                    <a:pt x="34" y="20329"/>
                    <a:pt x="1483" y="17471"/>
                  </a:cubicBezTo>
                  <a:cubicBezTo>
                    <a:pt x="2932" y="14612"/>
                    <a:pt x="5566" y="10165"/>
                    <a:pt x="7542" y="7624"/>
                  </a:cubicBezTo>
                  <a:cubicBezTo>
                    <a:pt x="9517" y="5082"/>
                    <a:pt x="10834" y="4447"/>
                    <a:pt x="11625" y="4765"/>
                  </a:cubicBezTo>
                  <a:cubicBezTo>
                    <a:pt x="12415" y="5082"/>
                    <a:pt x="12678" y="6353"/>
                    <a:pt x="12810" y="7624"/>
                  </a:cubicBezTo>
                  <a:cubicBezTo>
                    <a:pt x="12942" y="8894"/>
                    <a:pt x="12942" y="10165"/>
                    <a:pt x="12810" y="11329"/>
                  </a:cubicBezTo>
                  <a:cubicBezTo>
                    <a:pt x="12678" y="12494"/>
                    <a:pt x="12415" y="13553"/>
                    <a:pt x="12415" y="13553"/>
                  </a:cubicBezTo>
                  <a:cubicBezTo>
                    <a:pt x="12415" y="13553"/>
                    <a:pt x="12678" y="12494"/>
                    <a:pt x="13469" y="11012"/>
                  </a:cubicBezTo>
                  <a:cubicBezTo>
                    <a:pt x="14259" y="9529"/>
                    <a:pt x="15576" y="7624"/>
                    <a:pt x="16893" y="6459"/>
                  </a:cubicBezTo>
                  <a:cubicBezTo>
                    <a:pt x="18210" y="5294"/>
                    <a:pt x="19527" y="4871"/>
                    <a:pt x="20317" y="5294"/>
                  </a:cubicBezTo>
                  <a:cubicBezTo>
                    <a:pt x="21108" y="5718"/>
                    <a:pt x="21371" y="6988"/>
                    <a:pt x="21371" y="9635"/>
                  </a:cubicBezTo>
                  <a:cubicBezTo>
                    <a:pt x="21371" y="12282"/>
                    <a:pt x="21108" y="16306"/>
                    <a:pt x="20844" y="20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9435334" y="36895"/>
              <a:ext cx="512427" cy="450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73" fill="norm" stroke="1" extrusionOk="0">
                  <a:moveTo>
                    <a:pt x="5519" y="17534"/>
                  </a:moveTo>
                  <a:cubicBezTo>
                    <a:pt x="5608" y="16831"/>
                    <a:pt x="5697" y="16128"/>
                    <a:pt x="5386" y="15525"/>
                  </a:cubicBezTo>
                  <a:cubicBezTo>
                    <a:pt x="5075" y="14922"/>
                    <a:pt x="4363" y="14420"/>
                    <a:pt x="3786" y="14169"/>
                  </a:cubicBezTo>
                  <a:cubicBezTo>
                    <a:pt x="3208" y="13918"/>
                    <a:pt x="2763" y="13918"/>
                    <a:pt x="2141" y="14872"/>
                  </a:cubicBezTo>
                  <a:cubicBezTo>
                    <a:pt x="1519" y="15826"/>
                    <a:pt x="719" y="17735"/>
                    <a:pt x="319" y="18941"/>
                  </a:cubicBezTo>
                  <a:cubicBezTo>
                    <a:pt x="-81" y="20146"/>
                    <a:pt x="-81" y="20649"/>
                    <a:pt x="186" y="21000"/>
                  </a:cubicBezTo>
                  <a:cubicBezTo>
                    <a:pt x="452" y="21352"/>
                    <a:pt x="986" y="21553"/>
                    <a:pt x="1786" y="21151"/>
                  </a:cubicBezTo>
                  <a:cubicBezTo>
                    <a:pt x="2586" y="20749"/>
                    <a:pt x="3652" y="19745"/>
                    <a:pt x="4319" y="19041"/>
                  </a:cubicBezTo>
                  <a:cubicBezTo>
                    <a:pt x="4986" y="18338"/>
                    <a:pt x="5252" y="17936"/>
                    <a:pt x="5430" y="18187"/>
                  </a:cubicBezTo>
                  <a:cubicBezTo>
                    <a:pt x="5608" y="18439"/>
                    <a:pt x="5697" y="19343"/>
                    <a:pt x="5963" y="19795"/>
                  </a:cubicBezTo>
                  <a:cubicBezTo>
                    <a:pt x="6230" y="20247"/>
                    <a:pt x="6675" y="20247"/>
                    <a:pt x="7563" y="19293"/>
                  </a:cubicBezTo>
                  <a:cubicBezTo>
                    <a:pt x="8452" y="18338"/>
                    <a:pt x="9786" y="16429"/>
                    <a:pt x="11252" y="13767"/>
                  </a:cubicBezTo>
                  <a:cubicBezTo>
                    <a:pt x="12719" y="11105"/>
                    <a:pt x="14319" y="7689"/>
                    <a:pt x="15341" y="5479"/>
                  </a:cubicBezTo>
                  <a:cubicBezTo>
                    <a:pt x="16363" y="3268"/>
                    <a:pt x="16808" y="2264"/>
                    <a:pt x="17119" y="1460"/>
                  </a:cubicBezTo>
                  <a:cubicBezTo>
                    <a:pt x="17430" y="656"/>
                    <a:pt x="17608" y="53"/>
                    <a:pt x="17608" y="3"/>
                  </a:cubicBezTo>
                  <a:cubicBezTo>
                    <a:pt x="17608" y="-47"/>
                    <a:pt x="17430" y="455"/>
                    <a:pt x="16586" y="2414"/>
                  </a:cubicBezTo>
                  <a:cubicBezTo>
                    <a:pt x="15741" y="4373"/>
                    <a:pt x="14230" y="7789"/>
                    <a:pt x="13252" y="10452"/>
                  </a:cubicBezTo>
                  <a:cubicBezTo>
                    <a:pt x="12275" y="13114"/>
                    <a:pt x="11830" y="15023"/>
                    <a:pt x="11608" y="16228"/>
                  </a:cubicBezTo>
                  <a:cubicBezTo>
                    <a:pt x="11386" y="17434"/>
                    <a:pt x="11386" y="17936"/>
                    <a:pt x="11519" y="18388"/>
                  </a:cubicBezTo>
                  <a:cubicBezTo>
                    <a:pt x="11652" y="18840"/>
                    <a:pt x="11919" y="19242"/>
                    <a:pt x="12719" y="19343"/>
                  </a:cubicBezTo>
                  <a:cubicBezTo>
                    <a:pt x="13519" y="19443"/>
                    <a:pt x="14852" y="19242"/>
                    <a:pt x="15830" y="18790"/>
                  </a:cubicBezTo>
                  <a:cubicBezTo>
                    <a:pt x="16808" y="18338"/>
                    <a:pt x="17430" y="17635"/>
                    <a:pt x="17830" y="17032"/>
                  </a:cubicBezTo>
                  <a:cubicBezTo>
                    <a:pt x="18230" y="16429"/>
                    <a:pt x="18408" y="15927"/>
                    <a:pt x="18363" y="15475"/>
                  </a:cubicBezTo>
                  <a:cubicBezTo>
                    <a:pt x="18319" y="15023"/>
                    <a:pt x="18052" y="14621"/>
                    <a:pt x="17697" y="14571"/>
                  </a:cubicBezTo>
                  <a:cubicBezTo>
                    <a:pt x="17341" y="14520"/>
                    <a:pt x="16897" y="14822"/>
                    <a:pt x="16319" y="15726"/>
                  </a:cubicBezTo>
                  <a:cubicBezTo>
                    <a:pt x="15741" y="16630"/>
                    <a:pt x="15030" y="18137"/>
                    <a:pt x="14719" y="19142"/>
                  </a:cubicBezTo>
                  <a:cubicBezTo>
                    <a:pt x="14408" y="20146"/>
                    <a:pt x="14497" y="20649"/>
                    <a:pt x="14763" y="20950"/>
                  </a:cubicBezTo>
                  <a:cubicBezTo>
                    <a:pt x="15030" y="21252"/>
                    <a:pt x="15475" y="21352"/>
                    <a:pt x="16630" y="20699"/>
                  </a:cubicBezTo>
                  <a:cubicBezTo>
                    <a:pt x="17786" y="20046"/>
                    <a:pt x="19652" y="18640"/>
                    <a:pt x="21519" y="172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9718904" y="177723"/>
              <a:ext cx="222507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3081" y="8640"/>
                  </a:moveTo>
                  <a:cubicBezTo>
                    <a:pt x="1655" y="4320"/>
                    <a:pt x="229" y="0"/>
                    <a:pt x="25" y="0"/>
                  </a:cubicBezTo>
                  <a:cubicBezTo>
                    <a:pt x="-179" y="0"/>
                    <a:pt x="840" y="4320"/>
                    <a:pt x="4610" y="8640"/>
                  </a:cubicBezTo>
                  <a:cubicBezTo>
                    <a:pt x="8379" y="12960"/>
                    <a:pt x="14900" y="17280"/>
                    <a:pt x="214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8638168" y="705038"/>
              <a:ext cx="1424067" cy="10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44" fill="norm" stroke="1" extrusionOk="0">
                  <a:moveTo>
                    <a:pt x="407" y="8044"/>
                  </a:moveTo>
                  <a:cubicBezTo>
                    <a:pt x="183" y="7594"/>
                    <a:pt x="-41" y="7144"/>
                    <a:pt x="7" y="6919"/>
                  </a:cubicBezTo>
                  <a:cubicBezTo>
                    <a:pt x="55" y="6694"/>
                    <a:pt x="375" y="6694"/>
                    <a:pt x="1079" y="6244"/>
                  </a:cubicBezTo>
                  <a:cubicBezTo>
                    <a:pt x="1783" y="5794"/>
                    <a:pt x="2871" y="4894"/>
                    <a:pt x="4119" y="3994"/>
                  </a:cubicBezTo>
                  <a:cubicBezTo>
                    <a:pt x="5367" y="3094"/>
                    <a:pt x="6775" y="2194"/>
                    <a:pt x="8039" y="1519"/>
                  </a:cubicBezTo>
                  <a:cubicBezTo>
                    <a:pt x="9303" y="844"/>
                    <a:pt x="10423" y="394"/>
                    <a:pt x="11591" y="169"/>
                  </a:cubicBezTo>
                  <a:cubicBezTo>
                    <a:pt x="12759" y="-56"/>
                    <a:pt x="13975" y="-56"/>
                    <a:pt x="15159" y="169"/>
                  </a:cubicBezTo>
                  <a:cubicBezTo>
                    <a:pt x="16343" y="394"/>
                    <a:pt x="17495" y="844"/>
                    <a:pt x="18439" y="1519"/>
                  </a:cubicBezTo>
                  <a:cubicBezTo>
                    <a:pt x="19383" y="2194"/>
                    <a:pt x="20119" y="3094"/>
                    <a:pt x="20647" y="3544"/>
                  </a:cubicBezTo>
                  <a:cubicBezTo>
                    <a:pt x="21175" y="3994"/>
                    <a:pt x="21495" y="3994"/>
                    <a:pt x="21527" y="4219"/>
                  </a:cubicBezTo>
                  <a:cubicBezTo>
                    <a:pt x="21559" y="4444"/>
                    <a:pt x="21303" y="4894"/>
                    <a:pt x="20615" y="5344"/>
                  </a:cubicBezTo>
                  <a:cubicBezTo>
                    <a:pt x="19927" y="5794"/>
                    <a:pt x="18807" y="6244"/>
                    <a:pt x="17703" y="6919"/>
                  </a:cubicBezTo>
                  <a:cubicBezTo>
                    <a:pt x="16599" y="7594"/>
                    <a:pt x="15511" y="8494"/>
                    <a:pt x="14391" y="9169"/>
                  </a:cubicBezTo>
                  <a:cubicBezTo>
                    <a:pt x="13271" y="9844"/>
                    <a:pt x="12119" y="10294"/>
                    <a:pt x="10935" y="10519"/>
                  </a:cubicBezTo>
                  <a:cubicBezTo>
                    <a:pt x="9751" y="10744"/>
                    <a:pt x="8535" y="10744"/>
                    <a:pt x="7479" y="10294"/>
                  </a:cubicBezTo>
                  <a:cubicBezTo>
                    <a:pt x="6423" y="9844"/>
                    <a:pt x="5527" y="8944"/>
                    <a:pt x="4935" y="8044"/>
                  </a:cubicBezTo>
                  <a:cubicBezTo>
                    <a:pt x="4343" y="7144"/>
                    <a:pt x="4055" y="6244"/>
                    <a:pt x="4023" y="5569"/>
                  </a:cubicBezTo>
                  <a:cubicBezTo>
                    <a:pt x="3991" y="4894"/>
                    <a:pt x="4215" y="4444"/>
                    <a:pt x="4951" y="3994"/>
                  </a:cubicBezTo>
                  <a:cubicBezTo>
                    <a:pt x="5687" y="3544"/>
                    <a:pt x="6935" y="3094"/>
                    <a:pt x="8103" y="3994"/>
                  </a:cubicBezTo>
                  <a:cubicBezTo>
                    <a:pt x="9271" y="4894"/>
                    <a:pt x="10359" y="7144"/>
                    <a:pt x="10967" y="9169"/>
                  </a:cubicBezTo>
                  <a:cubicBezTo>
                    <a:pt x="11575" y="11194"/>
                    <a:pt x="11703" y="12994"/>
                    <a:pt x="11703" y="14569"/>
                  </a:cubicBezTo>
                  <a:cubicBezTo>
                    <a:pt x="11703" y="16144"/>
                    <a:pt x="11575" y="17494"/>
                    <a:pt x="10999" y="18844"/>
                  </a:cubicBezTo>
                  <a:cubicBezTo>
                    <a:pt x="10423" y="20194"/>
                    <a:pt x="9399" y="21544"/>
                    <a:pt x="8487" y="21544"/>
                  </a:cubicBezTo>
                  <a:cubicBezTo>
                    <a:pt x="7575" y="21544"/>
                    <a:pt x="6775" y="20194"/>
                    <a:pt x="6295" y="19069"/>
                  </a:cubicBezTo>
                  <a:cubicBezTo>
                    <a:pt x="5815" y="17944"/>
                    <a:pt x="5655" y="17044"/>
                    <a:pt x="5639" y="15919"/>
                  </a:cubicBezTo>
                  <a:cubicBezTo>
                    <a:pt x="5623" y="14794"/>
                    <a:pt x="5751" y="13444"/>
                    <a:pt x="6375" y="11869"/>
                  </a:cubicBezTo>
                  <a:cubicBezTo>
                    <a:pt x="6999" y="10294"/>
                    <a:pt x="8119" y="8494"/>
                    <a:pt x="9351" y="7369"/>
                  </a:cubicBezTo>
                  <a:cubicBezTo>
                    <a:pt x="10583" y="6244"/>
                    <a:pt x="11927" y="5794"/>
                    <a:pt x="13015" y="7144"/>
                  </a:cubicBezTo>
                  <a:cubicBezTo>
                    <a:pt x="14103" y="8494"/>
                    <a:pt x="14935" y="11644"/>
                    <a:pt x="15767" y="147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646825" y="1472998"/>
              <a:ext cx="258536" cy="210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0890" fill="norm" stroke="1" extrusionOk="0">
                  <a:moveTo>
                    <a:pt x="18288" y="5675"/>
                  </a:moveTo>
                  <a:cubicBezTo>
                    <a:pt x="16181" y="3577"/>
                    <a:pt x="14073" y="1480"/>
                    <a:pt x="11878" y="537"/>
                  </a:cubicBezTo>
                  <a:cubicBezTo>
                    <a:pt x="9683" y="-407"/>
                    <a:pt x="7400" y="-197"/>
                    <a:pt x="5381" y="1900"/>
                  </a:cubicBezTo>
                  <a:cubicBezTo>
                    <a:pt x="3361" y="3997"/>
                    <a:pt x="1605" y="7981"/>
                    <a:pt x="727" y="10812"/>
                  </a:cubicBezTo>
                  <a:cubicBezTo>
                    <a:pt x="-151" y="13643"/>
                    <a:pt x="-151" y="15321"/>
                    <a:pt x="288" y="16894"/>
                  </a:cubicBezTo>
                  <a:cubicBezTo>
                    <a:pt x="727" y="18467"/>
                    <a:pt x="1605" y="19935"/>
                    <a:pt x="2483" y="20564"/>
                  </a:cubicBezTo>
                  <a:cubicBezTo>
                    <a:pt x="3361" y="21193"/>
                    <a:pt x="4239" y="20983"/>
                    <a:pt x="5556" y="19306"/>
                  </a:cubicBezTo>
                  <a:cubicBezTo>
                    <a:pt x="6873" y="17628"/>
                    <a:pt x="8629" y="14482"/>
                    <a:pt x="9683" y="12385"/>
                  </a:cubicBezTo>
                  <a:cubicBezTo>
                    <a:pt x="10737" y="10288"/>
                    <a:pt x="11088" y="9240"/>
                    <a:pt x="11527" y="8191"/>
                  </a:cubicBezTo>
                  <a:cubicBezTo>
                    <a:pt x="11966" y="7143"/>
                    <a:pt x="12493" y="6094"/>
                    <a:pt x="13020" y="6618"/>
                  </a:cubicBezTo>
                  <a:cubicBezTo>
                    <a:pt x="13547" y="7143"/>
                    <a:pt x="14073" y="9240"/>
                    <a:pt x="14864" y="11337"/>
                  </a:cubicBezTo>
                  <a:cubicBezTo>
                    <a:pt x="15654" y="13434"/>
                    <a:pt x="16708" y="15531"/>
                    <a:pt x="17849" y="16894"/>
                  </a:cubicBezTo>
                  <a:cubicBezTo>
                    <a:pt x="18990" y="18257"/>
                    <a:pt x="20220" y="18886"/>
                    <a:pt x="21449" y="19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341243" y="971473"/>
              <a:ext cx="1770618" cy="117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423" fill="norm" stroke="1" extrusionOk="0">
                  <a:moveTo>
                    <a:pt x="452" y="0"/>
                  </a:moveTo>
                  <a:cubicBezTo>
                    <a:pt x="271" y="0"/>
                    <a:pt x="91" y="0"/>
                    <a:pt x="26" y="1157"/>
                  </a:cubicBezTo>
                  <a:cubicBezTo>
                    <a:pt x="-38" y="2314"/>
                    <a:pt x="14" y="4629"/>
                    <a:pt x="220" y="7714"/>
                  </a:cubicBezTo>
                  <a:cubicBezTo>
                    <a:pt x="426" y="10800"/>
                    <a:pt x="787" y="14657"/>
                    <a:pt x="1418" y="17357"/>
                  </a:cubicBezTo>
                  <a:cubicBezTo>
                    <a:pt x="2050" y="20057"/>
                    <a:pt x="2952" y="21600"/>
                    <a:pt x="3841" y="21407"/>
                  </a:cubicBezTo>
                  <a:cubicBezTo>
                    <a:pt x="4730" y="21214"/>
                    <a:pt x="5607" y="19286"/>
                    <a:pt x="6406" y="16779"/>
                  </a:cubicBezTo>
                  <a:cubicBezTo>
                    <a:pt x="7205" y="14271"/>
                    <a:pt x="7927" y="11186"/>
                    <a:pt x="8636" y="10414"/>
                  </a:cubicBezTo>
                  <a:cubicBezTo>
                    <a:pt x="9344" y="9643"/>
                    <a:pt x="10040" y="11186"/>
                    <a:pt x="10826" y="13114"/>
                  </a:cubicBezTo>
                  <a:cubicBezTo>
                    <a:pt x="11613" y="15043"/>
                    <a:pt x="12489" y="17357"/>
                    <a:pt x="13365" y="18707"/>
                  </a:cubicBezTo>
                  <a:cubicBezTo>
                    <a:pt x="14242" y="20057"/>
                    <a:pt x="15118" y="20443"/>
                    <a:pt x="16033" y="20057"/>
                  </a:cubicBezTo>
                  <a:cubicBezTo>
                    <a:pt x="16948" y="19671"/>
                    <a:pt x="17902" y="18514"/>
                    <a:pt x="18765" y="17743"/>
                  </a:cubicBezTo>
                  <a:cubicBezTo>
                    <a:pt x="19629" y="16971"/>
                    <a:pt x="20402" y="16586"/>
                    <a:pt x="20853" y="16779"/>
                  </a:cubicBezTo>
                  <a:cubicBezTo>
                    <a:pt x="21304" y="16971"/>
                    <a:pt x="21433" y="17743"/>
                    <a:pt x="21562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896129" y="1245140"/>
              <a:ext cx="187032" cy="469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283" fill="norm" stroke="1" extrusionOk="0">
                  <a:moveTo>
                    <a:pt x="14892" y="7460"/>
                  </a:moveTo>
                  <a:cubicBezTo>
                    <a:pt x="16106" y="5444"/>
                    <a:pt x="17319" y="3428"/>
                    <a:pt x="17926" y="2132"/>
                  </a:cubicBezTo>
                  <a:cubicBezTo>
                    <a:pt x="18533" y="836"/>
                    <a:pt x="18533" y="260"/>
                    <a:pt x="17805" y="68"/>
                  </a:cubicBezTo>
                  <a:cubicBezTo>
                    <a:pt x="17076" y="-124"/>
                    <a:pt x="15620" y="68"/>
                    <a:pt x="13557" y="932"/>
                  </a:cubicBezTo>
                  <a:cubicBezTo>
                    <a:pt x="11494" y="1796"/>
                    <a:pt x="8825" y="3332"/>
                    <a:pt x="7369" y="5828"/>
                  </a:cubicBezTo>
                  <a:cubicBezTo>
                    <a:pt x="5912" y="8324"/>
                    <a:pt x="5670" y="11780"/>
                    <a:pt x="5912" y="14132"/>
                  </a:cubicBezTo>
                  <a:cubicBezTo>
                    <a:pt x="6155" y="16484"/>
                    <a:pt x="6883" y="17732"/>
                    <a:pt x="7369" y="18836"/>
                  </a:cubicBezTo>
                  <a:cubicBezTo>
                    <a:pt x="7854" y="19940"/>
                    <a:pt x="8097" y="20900"/>
                    <a:pt x="7733" y="21188"/>
                  </a:cubicBezTo>
                  <a:cubicBezTo>
                    <a:pt x="7369" y="21476"/>
                    <a:pt x="6398" y="21092"/>
                    <a:pt x="5063" y="20228"/>
                  </a:cubicBezTo>
                  <a:cubicBezTo>
                    <a:pt x="3728" y="19364"/>
                    <a:pt x="2029" y="18020"/>
                    <a:pt x="1058" y="17108"/>
                  </a:cubicBezTo>
                  <a:cubicBezTo>
                    <a:pt x="88" y="16196"/>
                    <a:pt x="-155" y="15716"/>
                    <a:pt x="88" y="15284"/>
                  </a:cubicBezTo>
                  <a:cubicBezTo>
                    <a:pt x="330" y="14852"/>
                    <a:pt x="1058" y="14468"/>
                    <a:pt x="3971" y="14084"/>
                  </a:cubicBezTo>
                  <a:cubicBezTo>
                    <a:pt x="6883" y="13700"/>
                    <a:pt x="11980" y="13316"/>
                    <a:pt x="15256" y="13076"/>
                  </a:cubicBezTo>
                  <a:cubicBezTo>
                    <a:pt x="18533" y="12836"/>
                    <a:pt x="19989" y="12740"/>
                    <a:pt x="21445" y="126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1137341" y="1309022"/>
              <a:ext cx="43997" cy="388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8" h="21545" fill="norm" stroke="1" extrusionOk="0">
                  <a:moveTo>
                    <a:pt x="4322" y="3467"/>
                  </a:moveTo>
                  <a:cubicBezTo>
                    <a:pt x="5304" y="2880"/>
                    <a:pt x="6286" y="2293"/>
                    <a:pt x="6777" y="1588"/>
                  </a:cubicBezTo>
                  <a:cubicBezTo>
                    <a:pt x="7268" y="884"/>
                    <a:pt x="7268" y="62"/>
                    <a:pt x="6286" y="4"/>
                  </a:cubicBezTo>
                  <a:cubicBezTo>
                    <a:pt x="5304" y="-55"/>
                    <a:pt x="3340" y="649"/>
                    <a:pt x="1868" y="3291"/>
                  </a:cubicBezTo>
                  <a:cubicBezTo>
                    <a:pt x="395" y="5932"/>
                    <a:pt x="-587" y="10510"/>
                    <a:pt x="395" y="13680"/>
                  </a:cubicBezTo>
                  <a:cubicBezTo>
                    <a:pt x="1377" y="16849"/>
                    <a:pt x="4322" y="18610"/>
                    <a:pt x="7758" y="19784"/>
                  </a:cubicBezTo>
                  <a:cubicBezTo>
                    <a:pt x="11195" y="20958"/>
                    <a:pt x="15122" y="21545"/>
                    <a:pt x="17577" y="21545"/>
                  </a:cubicBezTo>
                  <a:cubicBezTo>
                    <a:pt x="20031" y="21545"/>
                    <a:pt x="21013" y="20958"/>
                    <a:pt x="20031" y="19902"/>
                  </a:cubicBezTo>
                  <a:cubicBezTo>
                    <a:pt x="19049" y="18845"/>
                    <a:pt x="16104" y="17319"/>
                    <a:pt x="13158" y="157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1114910" y="1453558"/>
              <a:ext cx="222251" cy="184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7423"/>
                  </a:moveTo>
                  <a:cubicBezTo>
                    <a:pt x="2057" y="8159"/>
                    <a:pt x="4114" y="8896"/>
                    <a:pt x="6789" y="9141"/>
                  </a:cubicBezTo>
                  <a:cubicBezTo>
                    <a:pt x="9463" y="9387"/>
                    <a:pt x="12754" y="9141"/>
                    <a:pt x="14709" y="8528"/>
                  </a:cubicBezTo>
                  <a:cubicBezTo>
                    <a:pt x="16663" y="7914"/>
                    <a:pt x="17280" y="6932"/>
                    <a:pt x="17589" y="5828"/>
                  </a:cubicBezTo>
                  <a:cubicBezTo>
                    <a:pt x="17897" y="4723"/>
                    <a:pt x="17897" y="3496"/>
                    <a:pt x="17589" y="2391"/>
                  </a:cubicBezTo>
                  <a:cubicBezTo>
                    <a:pt x="17280" y="1287"/>
                    <a:pt x="16663" y="305"/>
                    <a:pt x="15840" y="59"/>
                  </a:cubicBezTo>
                  <a:cubicBezTo>
                    <a:pt x="15017" y="-186"/>
                    <a:pt x="13989" y="305"/>
                    <a:pt x="13269" y="1900"/>
                  </a:cubicBezTo>
                  <a:cubicBezTo>
                    <a:pt x="12549" y="3496"/>
                    <a:pt x="12137" y="6196"/>
                    <a:pt x="12549" y="9387"/>
                  </a:cubicBezTo>
                  <a:cubicBezTo>
                    <a:pt x="12960" y="12578"/>
                    <a:pt x="14194" y="16259"/>
                    <a:pt x="15429" y="18469"/>
                  </a:cubicBezTo>
                  <a:cubicBezTo>
                    <a:pt x="16663" y="20678"/>
                    <a:pt x="17897" y="21414"/>
                    <a:pt x="18926" y="21414"/>
                  </a:cubicBezTo>
                  <a:cubicBezTo>
                    <a:pt x="19954" y="21414"/>
                    <a:pt x="20777" y="20678"/>
                    <a:pt x="21600" y="199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1356210" y="1415973"/>
              <a:ext cx="190501" cy="195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0" y="6204"/>
                  </a:moveTo>
                  <a:cubicBezTo>
                    <a:pt x="2400" y="7353"/>
                    <a:pt x="4800" y="8502"/>
                    <a:pt x="6840" y="10340"/>
                  </a:cubicBezTo>
                  <a:cubicBezTo>
                    <a:pt x="8880" y="12179"/>
                    <a:pt x="10560" y="14706"/>
                    <a:pt x="11400" y="16774"/>
                  </a:cubicBezTo>
                  <a:cubicBezTo>
                    <a:pt x="12240" y="18843"/>
                    <a:pt x="12240" y="20451"/>
                    <a:pt x="11640" y="21026"/>
                  </a:cubicBezTo>
                  <a:cubicBezTo>
                    <a:pt x="11040" y="21600"/>
                    <a:pt x="9840" y="21140"/>
                    <a:pt x="9120" y="19647"/>
                  </a:cubicBezTo>
                  <a:cubicBezTo>
                    <a:pt x="8400" y="18153"/>
                    <a:pt x="8160" y="15626"/>
                    <a:pt x="10320" y="12179"/>
                  </a:cubicBezTo>
                  <a:cubicBezTo>
                    <a:pt x="12480" y="8732"/>
                    <a:pt x="17040" y="436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1790346" y="1446509"/>
              <a:ext cx="162765" cy="157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477" fill="norm" stroke="1" extrusionOk="0">
                  <a:moveTo>
                    <a:pt x="13817" y="9669"/>
                  </a:moveTo>
                  <a:cubicBezTo>
                    <a:pt x="12986" y="6789"/>
                    <a:pt x="12156" y="3909"/>
                    <a:pt x="11048" y="2181"/>
                  </a:cubicBezTo>
                  <a:cubicBezTo>
                    <a:pt x="9940" y="453"/>
                    <a:pt x="8556" y="-123"/>
                    <a:pt x="7309" y="21"/>
                  </a:cubicBezTo>
                  <a:cubicBezTo>
                    <a:pt x="6063" y="165"/>
                    <a:pt x="4956" y="1029"/>
                    <a:pt x="3571" y="4341"/>
                  </a:cubicBezTo>
                  <a:cubicBezTo>
                    <a:pt x="2186" y="7653"/>
                    <a:pt x="525" y="13413"/>
                    <a:pt x="109" y="16869"/>
                  </a:cubicBezTo>
                  <a:cubicBezTo>
                    <a:pt x="-306" y="20325"/>
                    <a:pt x="525" y="21477"/>
                    <a:pt x="1494" y="21477"/>
                  </a:cubicBezTo>
                  <a:cubicBezTo>
                    <a:pt x="2463" y="21477"/>
                    <a:pt x="3571" y="20325"/>
                    <a:pt x="4817" y="18453"/>
                  </a:cubicBezTo>
                  <a:cubicBezTo>
                    <a:pt x="6063" y="16581"/>
                    <a:pt x="7448" y="13989"/>
                    <a:pt x="8832" y="12405"/>
                  </a:cubicBezTo>
                  <a:cubicBezTo>
                    <a:pt x="10217" y="10821"/>
                    <a:pt x="11602" y="10245"/>
                    <a:pt x="12571" y="10677"/>
                  </a:cubicBezTo>
                  <a:cubicBezTo>
                    <a:pt x="13540" y="11109"/>
                    <a:pt x="14094" y="12549"/>
                    <a:pt x="14786" y="13845"/>
                  </a:cubicBezTo>
                  <a:cubicBezTo>
                    <a:pt x="15479" y="15141"/>
                    <a:pt x="16309" y="16293"/>
                    <a:pt x="17417" y="16293"/>
                  </a:cubicBezTo>
                  <a:cubicBezTo>
                    <a:pt x="18525" y="16293"/>
                    <a:pt x="19909" y="15141"/>
                    <a:pt x="21294" y="139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1984860" y="1455107"/>
              <a:ext cx="101601" cy="130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7" fill="norm" stroke="1" extrusionOk="0">
                  <a:moveTo>
                    <a:pt x="0" y="4898"/>
                  </a:moveTo>
                  <a:cubicBezTo>
                    <a:pt x="0" y="8273"/>
                    <a:pt x="0" y="11648"/>
                    <a:pt x="225" y="14686"/>
                  </a:cubicBezTo>
                  <a:cubicBezTo>
                    <a:pt x="450" y="17723"/>
                    <a:pt x="900" y="20423"/>
                    <a:pt x="1125" y="20761"/>
                  </a:cubicBezTo>
                  <a:cubicBezTo>
                    <a:pt x="1350" y="21098"/>
                    <a:pt x="1350" y="19073"/>
                    <a:pt x="1575" y="16204"/>
                  </a:cubicBezTo>
                  <a:cubicBezTo>
                    <a:pt x="1800" y="13336"/>
                    <a:pt x="2250" y="9623"/>
                    <a:pt x="3375" y="6586"/>
                  </a:cubicBezTo>
                  <a:cubicBezTo>
                    <a:pt x="4500" y="3548"/>
                    <a:pt x="6300" y="1185"/>
                    <a:pt x="8325" y="342"/>
                  </a:cubicBezTo>
                  <a:cubicBezTo>
                    <a:pt x="10350" y="-502"/>
                    <a:pt x="12600" y="173"/>
                    <a:pt x="14850" y="2873"/>
                  </a:cubicBezTo>
                  <a:cubicBezTo>
                    <a:pt x="17100" y="5573"/>
                    <a:pt x="19350" y="10298"/>
                    <a:pt x="21600" y="150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2122972" y="1233699"/>
              <a:ext cx="327641" cy="4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214" fill="norm" stroke="1" extrusionOk="0">
                  <a:moveTo>
                    <a:pt x="5056" y="12869"/>
                  </a:moveTo>
                  <a:cubicBezTo>
                    <a:pt x="5194" y="12355"/>
                    <a:pt x="5331" y="11840"/>
                    <a:pt x="5125" y="11429"/>
                  </a:cubicBezTo>
                  <a:cubicBezTo>
                    <a:pt x="4918" y="11017"/>
                    <a:pt x="4368" y="10709"/>
                    <a:pt x="3680" y="10606"/>
                  </a:cubicBezTo>
                  <a:cubicBezTo>
                    <a:pt x="2992" y="10503"/>
                    <a:pt x="2167" y="10606"/>
                    <a:pt x="1548" y="10863"/>
                  </a:cubicBezTo>
                  <a:cubicBezTo>
                    <a:pt x="929" y="11120"/>
                    <a:pt x="516" y="11532"/>
                    <a:pt x="241" y="11995"/>
                  </a:cubicBezTo>
                  <a:cubicBezTo>
                    <a:pt x="-34" y="12457"/>
                    <a:pt x="-172" y="12972"/>
                    <a:pt x="378" y="13280"/>
                  </a:cubicBezTo>
                  <a:cubicBezTo>
                    <a:pt x="929" y="13589"/>
                    <a:pt x="2167" y="13692"/>
                    <a:pt x="3267" y="13795"/>
                  </a:cubicBezTo>
                  <a:cubicBezTo>
                    <a:pt x="4368" y="13897"/>
                    <a:pt x="5331" y="14000"/>
                    <a:pt x="6088" y="13435"/>
                  </a:cubicBezTo>
                  <a:cubicBezTo>
                    <a:pt x="6845" y="12869"/>
                    <a:pt x="7395" y="11635"/>
                    <a:pt x="8014" y="9680"/>
                  </a:cubicBezTo>
                  <a:cubicBezTo>
                    <a:pt x="8633" y="7726"/>
                    <a:pt x="9321" y="5052"/>
                    <a:pt x="9665" y="3200"/>
                  </a:cubicBezTo>
                  <a:cubicBezTo>
                    <a:pt x="10009" y="1349"/>
                    <a:pt x="10009" y="320"/>
                    <a:pt x="9940" y="63"/>
                  </a:cubicBezTo>
                  <a:cubicBezTo>
                    <a:pt x="9871" y="-194"/>
                    <a:pt x="9734" y="320"/>
                    <a:pt x="9665" y="1863"/>
                  </a:cubicBezTo>
                  <a:cubicBezTo>
                    <a:pt x="9596" y="3406"/>
                    <a:pt x="9596" y="5977"/>
                    <a:pt x="9665" y="7572"/>
                  </a:cubicBezTo>
                  <a:cubicBezTo>
                    <a:pt x="9734" y="9166"/>
                    <a:pt x="9871" y="9783"/>
                    <a:pt x="10078" y="10349"/>
                  </a:cubicBezTo>
                  <a:cubicBezTo>
                    <a:pt x="10284" y="10915"/>
                    <a:pt x="10559" y="11429"/>
                    <a:pt x="10903" y="11326"/>
                  </a:cubicBezTo>
                  <a:cubicBezTo>
                    <a:pt x="11247" y="11223"/>
                    <a:pt x="11660" y="10503"/>
                    <a:pt x="11935" y="9629"/>
                  </a:cubicBezTo>
                  <a:cubicBezTo>
                    <a:pt x="12210" y="8755"/>
                    <a:pt x="12348" y="7726"/>
                    <a:pt x="12485" y="7469"/>
                  </a:cubicBezTo>
                  <a:cubicBezTo>
                    <a:pt x="12623" y="7212"/>
                    <a:pt x="12760" y="7726"/>
                    <a:pt x="13036" y="8343"/>
                  </a:cubicBezTo>
                  <a:cubicBezTo>
                    <a:pt x="13311" y="8960"/>
                    <a:pt x="13724" y="9680"/>
                    <a:pt x="14136" y="10246"/>
                  </a:cubicBezTo>
                  <a:cubicBezTo>
                    <a:pt x="14549" y="10812"/>
                    <a:pt x="14962" y="11223"/>
                    <a:pt x="15512" y="11326"/>
                  </a:cubicBezTo>
                  <a:cubicBezTo>
                    <a:pt x="16062" y="11429"/>
                    <a:pt x="16750" y="11223"/>
                    <a:pt x="17163" y="10657"/>
                  </a:cubicBezTo>
                  <a:cubicBezTo>
                    <a:pt x="17576" y="10092"/>
                    <a:pt x="17713" y="9166"/>
                    <a:pt x="17782" y="8960"/>
                  </a:cubicBezTo>
                  <a:cubicBezTo>
                    <a:pt x="17851" y="8755"/>
                    <a:pt x="17851" y="9269"/>
                    <a:pt x="18126" y="10503"/>
                  </a:cubicBezTo>
                  <a:cubicBezTo>
                    <a:pt x="18401" y="11737"/>
                    <a:pt x="18952" y="13692"/>
                    <a:pt x="19571" y="15337"/>
                  </a:cubicBezTo>
                  <a:cubicBezTo>
                    <a:pt x="20190" y="16983"/>
                    <a:pt x="20878" y="18320"/>
                    <a:pt x="21153" y="19246"/>
                  </a:cubicBezTo>
                  <a:cubicBezTo>
                    <a:pt x="21428" y="20172"/>
                    <a:pt x="21290" y="20686"/>
                    <a:pt x="20878" y="20995"/>
                  </a:cubicBezTo>
                  <a:cubicBezTo>
                    <a:pt x="20465" y="21303"/>
                    <a:pt x="19777" y="21406"/>
                    <a:pt x="19089" y="20480"/>
                  </a:cubicBezTo>
                  <a:cubicBezTo>
                    <a:pt x="18401" y="19555"/>
                    <a:pt x="17713" y="17600"/>
                    <a:pt x="17025" y="156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2467460" y="1353007"/>
              <a:ext cx="104481" cy="33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79" fill="norm" stroke="1" extrusionOk="0">
                  <a:moveTo>
                    <a:pt x="0" y="1991"/>
                  </a:moveTo>
                  <a:cubicBezTo>
                    <a:pt x="1296" y="1451"/>
                    <a:pt x="2592" y="911"/>
                    <a:pt x="4320" y="574"/>
                  </a:cubicBezTo>
                  <a:cubicBezTo>
                    <a:pt x="6048" y="236"/>
                    <a:pt x="8208" y="101"/>
                    <a:pt x="10800" y="34"/>
                  </a:cubicBezTo>
                  <a:cubicBezTo>
                    <a:pt x="13392" y="-34"/>
                    <a:pt x="16416" y="-34"/>
                    <a:pt x="17928" y="371"/>
                  </a:cubicBezTo>
                  <a:cubicBezTo>
                    <a:pt x="19440" y="776"/>
                    <a:pt x="19440" y="1586"/>
                    <a:pt x="17928" y="2734"/>
                  </a:cubicBezTo>
                  <a:cubicBezTo>
                    <a:pt x="16416" y="3881"/>
                    <a:pt x="13392" y="5366"/>
                    <a:pt x="11664" y="6851"/>
                  </a:cubicBezTo>
                  <a:cubicBezTo>
                    <a:pt x="9936" y="8336"/>
                    <a:pt x="9504" y="9821"/>
                    <a:pt x="10800" y="11171"/>
                  </a:cubicBezTo>
                  <a:cubicBezTo>
                    <a:pt x="12096" y="12521"/>
                    <a:pt x="15120" y="13736"/>
                    <a:pt x="17280" y="15018"/>
                  </a:cubicBezTo>
                  <a:cubicBezTo>
                    <a:pt x="19440" y="16301"/>
                    <a:pt x="20736" y="17651"/>
                    <a:pt x="21168" y="18663"/>
                  </a:cubicBezTo>
                  <a:cubicBezTo>
                    <a:pt x="21600" y="19676"/>
                    <a:pt x="21168" y="20351"/>
                    <a:pt x="19440" y="20823"/>
                  </a:cubicBezTo>
                  <a:cubicBezTo>
                    <a:pt x="17712" y="21296"/>
                    <a:pt x="14688" y="21566"/>
                    <a:pt x="12528" y="21228"/>
                  </a:cubicBezTo>
                  <a:cubicBezTo>
                    <a:pt x="10368" y="20891"/>
                    <a:pt x="9072" y="19946"/>
                    <a:pt x="8640" y="18326"/>
                  </a:cubicBezTo>
                  <a:cubicBezTo>
                    <a:pt x="8208" y="16706"/>
                    <a:pt x="8640" y="14411"/>
                    <a:pt x="9072" y="121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2594460" y="1396923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2607160" y="1284341"/>
              <a:ext cx="278489" cy="483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41" fill="norm" stroke="1" extrusionOk="0">
                  <a:moveTo>
                    <a:pt x="0" y="3010"/>
                  </a:moveTo>
                  <a:cubicBezTo>
                    <a:pt x="0" y="2355"/>
                    <a:pt x="0" y="1701"/>
                    <a:pt x="0" y="1140"/>
                  </a:cubicBezTo>
                  <a:cubicBezTo>
                    <a:pt x="0" y="579"/>
                    <a:pt x="0" y="111"/>
                    <a:pt x="327" y="18"/>
                  </a:cubicBezTo>
                  <a:cubicBezTo>
                    <a:pt x="655" y="-76"/>
                    <a:pt x="1309" y="205"/>
                    <a:pt x="2045" y="812"/>
                  </a:cubicBezTo>
                  <a:cubicBezTo>
                    <a:pt x="2782" y="1420"/>
                    <a:pt x="3600" y="2355"/>
                    <a:pt x="4091" y="3290"/>
                  </a:cubicBezTo>
                  <a:cubicBezTo>
                    <a:pt x="4582" y="4225"/>
                    <a:pt x="4745" y="5160"/>
                    <a:pt x="4827" y="5862"/>
                  </a:cubicBezTo>
                  <a:cubicBezTo>
                    <a:pt x="4909" y="6563"/>
                    <a:pt x="4909" y="7030"/>
                    <a:pt x="4909" y="7030"/>
                  </a:cubicBezTo>
                  <a:cubicBezTo>
                    <a:pt x="4909" y="7030"/>
                    <a:pt x="4909" y="6563"/>
                    <a:pt x="5236" y="5862"/>
                  </a:cubicBezTo>
                  <a:cubicBezTo>
                    <a:pt x="5564" y="5160"/>
                    <a:pt x="6218" y="4225"/>
                    <a:pt x="6873" y="3618"/>
                  </a:cubicBezTo>
                  <a:cubicBezTo>
                    <a:pt x="7527" y="3010"/>
                    <a:pt x="8182" y="2729"/>
                    <a:pt x="8755" y="2776"/>
                  </a:cubicBezTo>
                  <a:cubicBezTo>
                    <a:pt x="9327" y="2823"/>
                    <a:pt x="9818" y="3197"/>
                    <a:pt x="10227" y="3898"/>
                  </a:cubicBezTo>
                  <a:cubicBezTo>
                    <a:pt x="10636" y="4599"/>
                    <a:pt x="10964" y="5628"/>
                    <a:pt x="11209" y="6376"/>
                  </a:cubicBezTo>
                  <a:cubicBezTo>
                    <a:pt x="11455" y="7124"/>
                    <a:pt x="11618" y="7592"/>
                    <a:pt x="12109" y="7779"/>
                  </a:cubicBezTo>
                  <a:cubicBezTo>
                    <a:pt x="12600" y="7966"/>
                    <a:pt x="13418" y="7872"/>
                    <a:pt x="14564" y="7264"/>
                  </a:cubicBezTo>
                  <a:cubicBezTo>
                    <a:pt x="15709" y="6656"/>
                    <a:pt x="17182" y="5534"/>
                    <a:pt x="18000" y="4740"/>
                  </a:cubicBezTo>
                  <a:cubicBezTo>
                    <a:pt x="18818" y="3945"/>
                    <a:pt x="18982" y="3477"/>
                    <a:pt x="19145" y="3010"/>
                  </a:cubicBezTo>
                  <a:cubicBezTo>
                    <a:pt x="19309" y="2542"/>
                    <a:pt x="19473" y="2075"/>
                    <a:pt x="19309" y="2028"/>
                  </a:cubicBezTo>
                  <a:cubicBezTo>
                    <a:pt x="19145" y="1981"/>
                    <a:pt x="18655" y="2355"/>
                    <a:pt x="18245" y="2776"/>
                  </a:cubicBezTo>
                  <a:cubicBezTo>
                    <a:pt x="17836" y="3197"/>
                    <a:pt x="17509" y="3664"/>
                    <a:pt x="17509" y="4225"/>
                  </a:cubicBezTo>
                  <a:cubicBezTo>
                    <a:pt x="17509" y="4786"/>
                    <a:pt x="17836" y="5441"/>
                    <a:pt x="18409" y="5488"/>
                  </a:cubicBezTo>
                  <a:cubicBezTo>
                    <a:pt x="18982" y="5534"/>
                    <a:pt x="19800" y="4973"/>
                    <a:pt x="20209" y="5067"/>
                  </a:cubicBezTo>
                  <a:cubicBezTo>
                    <a:pt x="20618" y="5160"/>
                    <a:pt x="20618" y="5908"/>
                    <a:pt x="20536" y="7498"/>
                  </a:cubicBezTo>
                  <a:cubicBezTo>
                    <a:pt x="20455" y="9088"/>
                    <a:pt x="20291" y="11519"/>
                    <a:pt x="20455" y="13669"/>
                  </a:cubicBezTo>
                  <a:cubicBezTo>
                    <a:pt x="20618" y="15820"/>
                    <a:pt x="21109" y="17690"/>
                    <a:pt x="21355" y="18859"/>
                  </a:cubicBezTo>
                  <a:cubicBezTo>
                    <a:pt x="21600" y="20028"/>
                    <a:pt x="21600" y="20495"/>
                    <a:pt x="21273" y="20869"/>
                  </a:cubicBezTo>
                  <a:cubicBezTo>
                    <a:pt x="20945" y="21243"/>
                    <a:pt x="20291" y="21524"/>
                    <a:pt x="19145" y="21197"/>
                  </a:cubicBezTo>
                  <a:cubicBezTo>
                    <a:pt x="18000" y="20869"/>
                    <a:pt x="16364" y="19934"/>
                    <a:pt x="15218" y="18999"/>
                  </a:cubicBezTo>
                  <a:cubicBezTo>
                    <a:pt x="14073" y="18064"/>
                    <a:pt x="13418" y="17129"/>
                    <a:pt x="12764" y="161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3195426" y="1095213"/>
              <a:ext cx="662685" cy="422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57" fill="norm" stroke="1" extrusionOk="0">
                  <a:moveTo>
                    <a:pt x="5234" y="16285"/>
                  </a:moveTo>
                  <a:cubicBezTo>
                    <a:pt x="4890" y="14996"/>
                    <a:pt x="4546" y="13706"/>
                    <a:pt x="4271" y="12847"/>
                  </a:cubicBezTo>
                  <a:cubicBezTo>
                    <a:pt x="3996" y="11987"/>
                    <a:pt x="3789" y="11557"/>
                    <a:pt x="3205" y="12041"/>
                  </a:cubicBezTo>
                  <a:cubicBezTo>
                    <a:pt x="2620" y="12524"/>
                    <a:pt x="1657" y="13921"/>
                    <a:pt x="1038" y="15479"/>
                  </a:cubicBezTo>
                  <a:cubicBezTo>
                    <a:pt x="419" y="17038"/>
                    <a:pt x="143" y="18757"/>
                    <a:pt x="40" y="19885"/>
                  </a:cubicBezTo>
                  <a:cubicBezTo>
                    <a:pt x="-63" y="21014"/>
                    <a:pt x="6" y="21551"/>
                    <a:pt x="591" y="21444"/>
                  </a:cubicBezTo>
                  <a:cubicBezTo>
                    <a:pt x="1175" y="21336"/>
                    <a:pt x="2276" y="20584"/>
                    <a:pt x="3205" y="18542"/>
                  </a:cubicBezTo>
                  <a:cubicBezTo>
                    <a:pt x="4133" y="16500"/>
                    <a:pt x="4890" y="13169"/>
                    <a:pt x="5337" y="10536"/>
                  </a:cubicBezTo>
                  <a:cubicBezTo>
                    <a:pt x="5784" y="7903"/>
                    <a:pt x="5922" y="5969"/>
                    <a:pt x="5991" y="4679"/>
                  </a:cubicBezTo>
                  <a:cubicBezTo>
                    <a:pt x="6059" y="3390"/>
                    <a:pt x="6059" y="2745"/>
                    <a:pt x="5956" y="2745"/>
                  </a:cubicBezTo>
                  <a:cubicBezTo>
                    <a:pt x="5853" y="2745"/>
                    <a:pt x="5647" y="3390"/>
                    <a:pt x="5406" y="5109"/>
                  </a:cubicBezTo>
                  <a:cubicBezTo>
                    <a:pt x="5165" y="6829"/>
                    <a:pt x="4890" y="9623"/>
                    <a:pt x="5027" y="11826"/>
                  </a:cubicBezTo>
                  <a:cubicBezTo>
                    <a:pt x="5165" y="14029"/>
                    <a:pt x="5715" y="15641"/>
                    <a:pt x="6334" y="16500"/>
                  </a:cubicBezTo>
                  <a:cubicBezTo>
                    <a:pt x="6954" y="17360"/>
                    <a:pt x="7641" y="17467"/>
                    <a:pt x="8364" y="17038"/>
                  </a:cubicBezTo>
                  <a:cubicBezTo>
                    <a:pt x="9086" y="16608"/>
                    <a:pt x="9843" y="15641"/>
                    <a:pt x="10255" y="14835"/>
                  </a:cubicBezTo>
                  <a:cubicBezTo>
                    <a:pt x="10668" y="14029"/>
                    <a:pt x="10737" y="13384"/>
                    <a:pt x="10599" y="13061"/>
                  </a:cubicBezTo>
                  <a:cubicBezTo>
                    <a:pt x="10462" y="12739"/>
                    <a:pt x="10118" y="12739"/>
                    <a:pt x="9740" y="13223"/>
                  </a:cubicBezTo>
                  <a:cubicBezTo>
                    <a:pt x="9361" y="13706"/>
                    <a:pt x="8948" y="14673"/>
                    <a:pt x="8708" y="15426"/>
                  </a:cubicBezTo>
                  <a:cubicBezTo>
                    <a:pt x="8467" y="16178"/>
                    <a:pt x="8398" y="16715"/>
                    <a:pt x="8536" y="17091"/>
                  </a:cubicBezTo>
                  <a:cubicBezTo>
                    <a:pt x="8673" y="17467"/>
                    <a:pt x="9017" y="17682"/>
                    <a:pt x="9292" y="17575"/>
                  </a:cubicBezTo>
                  <a:cubicBezTo>
                    <a:pt x="9568" y="17467"/>
                    <a:pt x="9774" y="17038"/>
                    <a:pt x="9980" y="16554"/>
                  </a:cubicBezTo>
                  <a:cubicBezTo>
                    <a:pt x="10187" y="16070"/>
                    <a:pt x="10393" y="15533"/>
                    <a:pt x="10634" y="15426"/>
                  </a:cubicBezTo>
                  <a:cubicBezTo>
                    <a:pt x="10875" y="15318"/>
                    <a:pt x="11150" y="15641"/>
                    <a:pt x="11425" y="15533"/>
                  </a:cubicBezTo>
                  <a:cubicBezTo>
                    <a:pt x="11700" y="15426"/>
                    <a:pt x="11975" y="14888"/>
                    <a:pt x="12491" y="13330"/>
                  </a:cubicBezTo>
                  <a:cubicBezTo>
                    <a:pt x="13007" y="11772"/>
                    <a:pt x="13764" y="9193"/>
                    <a:pt x="14280" y="6990"/>
                  </a:cubicBezTo>
                  <a:cubicBezTo>
                    <a:pt x="14796" y="4787"/>
                    <a:pt x="15071" y="2960"/>
                    <a:pt x="15277" y="1778"/>
                  </a:cubicBezTo>
                  <a:cubicBezTo>
                    <a:pt x="15483" y="596"/>
                    <a:pt x="15621" y="58"/>
                    <a:pt x="15518" y="5"/>
                  </a:cubicBezTo>
                  <a:cubicBezTo>
                    <a:pt x="15415" y="-49"/>
                    <a:pt x="15071" y="381"/>
                    <a:pt x="14761" y="2154"/>
                  </a:cubicBezTo>
                  <a:cubicBezTo>
                    <a:pt x="14452" y="3927"/>
                    <a:pt x="14176" y="7044"/>
                    <a:pt x="14142" y="9676"/>
                  </a:cubicBezTo>
                  <a:cubicBezTo>
                    <a:pt x="14108" y="12309"/>
                    <a:pt x="14314" y="14458"/>
                    <a:pt x="14520" y="15802"/>
                  </a:cubicBezTo>
                  <a:cubicBezTo>
                    <a:pt x="14727" y="17145"/>
                    <a:pt x="14933" y="17682"/>
                    <a:pt x="15243" y="18058"/>
                  </a:cubicBezTo>
                  <a:cubicBezTo>
                    <a:pt x="15552" y="18435"/>
                    <a:pt x="15965" y="18650"/>
                    <a:pt x="16275" y="18381"/>
                  </a:cubicBezTo>
                  <a:cubicBezTo>
                    <a:pt x="16584" y="18112"/>
                    <a:pt x="16791" y="17360"/>
                    <a:pt x="16997" y="16339"/>
                  </a:cubicBezTo>
                  <a:cubicBezTo>
                    <a:pt x="17203" y="15318"/>
                    <a:pt x="17410" y="14029"/>
                    <a:pt x="17547" y="13061"/>
                  </a:cubicBezTo>
                  <a:cubicBezTo>
                    <a:pt x="17685" y="12094"/>
                    <a:pt x="17754" y="11450"/>
                    <a:pt x="17650" y="10966"/>
                  </a:cubicBezTo>
                  <a:cubicBezTo>
                    <a:pt x="17547" y="10482"/>
                    <a:pt x="17272" y="10160"/>
                    <a:pt x="17031" y="10214"/>
                  </a:cubicBezTo>
                  <a:cubicBezTo>
                    <a:pt x="16791" y="10267"/>
                    <a:pt x="16584" y="10697"/>
                    <a:pt x="16447" y="11288"/>
                  </a:cubicBezTo>
                  <a:cubicBezTo>
                    <a:pt x="16309" y="11879"/>
                    <a:pt x="16240" y="12632"/>
                    <a:pt x="16206" y="13276"/>
                  </a:cubicBezTo>
                  <a:cubicBezTo>
                    <a:pt x="16171" y="13921"/>
                    <a:pt x="16171" y="14458"/>
                    <a:pt x="16309" y="14888"/>
                  </a:cubicBezTo>
                  <a:cubicBezTo>
                    <a:pt x="16447" y="15318"/>
                    <a:pt x="16722" y="15641"/>
                    <a:pt x="16997" y="15426"/>
                  </a:cubicBezTo>
                  <a:cubicBezTo>
                    <a:pt x="17272" y="15211"/>
                    <a:pt x="17547" y="14458"/>
                    <a:pt x="17822" y="13867"/>
                  </a:cubicBezTo>
                  <a:cubicBezTo>
                    <a:pt x="18098" y="13276"/>
                    <a:pt x="18373" y="12847"/>
                    <a:pt x="18545" y="12900"/>
                  </a:cubicBezTo>
                  <a:cubicBezTo>
                    <a:pt x="18717" y="12954"/>
                    <a:pt x="18785" y="13491"/>
                    <a:pt x="18923" y="14190"/>
                  </a:cubicBezTo>
                  <a:cubicBezTo>
                    <a:pt x="19061" y="14888"/>
                    <a:pt x="19267" y="15748"/>
                    <a:pt x="19714" y="16285"/>
                  </a:cubicBezTo>
                  <a:cubicBezTo>
                    <a:pt x="20161" y="16823"/>
                    <a:pt x="20849" y="17038"/>
                    <a:pt x="21537" y="172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3558534" y="1187373"/>
              <a:ext cx="229727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1283" y="21600"/>
                  </a:moveTo>
                  <a:cubicBezTo>
                    <a:pt x="497" y="16200"/>
                    <a:pt x="-288" y="10800"/>
                    <a:pt x="105" y="7200"/>
                  </a:cubicBezTo>
                  <a:cubicBezTo>
                    <a:pt x="497" y="3600"/>
                    <a:pt x="2068" y="1800"/>
                    <a:pt x="5799" y="900"/>
                  </a:cubicBezTo>
                  <a:cubicBezTo>
                    <a:pt x="9530" y="0"/>
                    <a:pt x="15421" y="0"/>
                    <a:pt x="2131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371960" y="2927273"/>
              <a:ext cx="266701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" y="3032"/>
                    <a:pt x="1029" y="6063"/>
                    <a:pt x="1714" y="9332"/>
                  </a:cubicBezTo>
                  <a:cubicBezTo>
                    <a:pt x="2400" y="12600"/>
                    <a:pt x="3257" y="16105"/>
                    <a:pt x="3686" y="18237"/>
                  </a:cubicBezTo>
                  <a:cubicBezTo>
                    <a:pt x="4114" y="20368"/>
                    <a:pt x="4114" y="21126"/>
                    <a:pt x="4029" y="21268"/>
                  </a:cubicBezTo>
                  <a:cubicBezTo>
                    <a:pt x="3943" y="21411"/>
                    <a:pt x="3771" y="20937"/>
                    <a:pt x="3429" y="19989"/>
                  </a:cubicBezTo>
                  <a:cubicBezTo>
                    <a:pt x="3086" y="19042"/>
                    <a:pt x="2571" y="17621"/>
                    <a:pt x="2229" y="16674"/>
                  </a:cubicBezTo>
                  <a:cubicBezTo>
                    <a:pt x="1886" y="15726"/>
                    <a:pt x="1714" y="15253"/>
                    <a:pt x="1971" y="14874"/>
                  </a:cubicBezTo>
                  <a:cubicBezTo>
                    <a:pt x="2229" y="14495"/>
                    <a:pt x="2914" y="14211"/>
                    <a:pt x="4200" y="13926"/>
                  </a:cubicBezTo>
                  <a:cubicBezTo>
                    <a:pt x="5486" y="13642"/>
                    <a:pt x="7371" y="13358"/>
                    <a:pt x="9514" y="12316"/>
                  </a:cubicBezTo>
                  <a:cubicBezTo>
                    <a:pt x="11657" y="11274"/>
                    <a:pt x="14057" y="9474"/>
                    <a:pt x="15429" y="8289"/>
                  </a:cubicBezTo>
                  <a:cubicBezTo>
                    <a:pt x="16800" y="7105"/>
                    <a:pt x="17143" y="6537"/>
                    <a:pt x="17571" y="5921"/>
                  </a:cubicBezTo>
                  <a:cubicBezTo>
                    <a:pt x="18000" y="5305"/>
                    <a:pt x="18514" y="4642"/>
                    <a:pt x="18771" y="4547"/>
                  </a:cubicBezTo>
                  <a:cubicBezTo>
                    <a:pt x="19029" y="4453"/>
                    <a:pt x="19029" y="4926"/>
                    <a:pt x="19029" y="7200"/>
                  </a:cubicBezTo>
                  <a:cubicBezTo>
                    <a:pt x="19029" y="9474"/>
                    <a:pt x="19029" y="13547"/>
                    <a:pt x="19457" y="16247"/>
                  </a:cubicBezTo>
                  <a:cubicBezTo>
                    <a:pt x="19886" y="18947"/>
                    <a:pt x="20743" y="2027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813782" y="2971723"/>
              <a:ext cx="21729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3663"/>
                    <a:pt x="-1443" y="7326"/>
                    <a:pt x="1502" y="10926"/>
                  </a:cubicBezTo>
                  <a:cubicBezTo>
                    <a:pt x="4448" y="14526"/>
                    <a:pt x="12302" y="18063"/>
                    <a:pt x="201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657710" y="2901873"/>
              <a:ext cx="3683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28" y="16674"/>
                    <a:pt x="6455" y="11747"/>
                    <a:pt x="10055" y="8147"/>
                  </a:cubicBezTo>
                  <a:cubicBezTo>
                    <a:pt x="13655" y="4547"/>
                    <a:pt x="17628" y="227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1165710" y="3083907"/>
              <a:ext cx="6086" cy="59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7714"/>
                  </a:moveTo>
                  <a:cubicBezTo>
                    <a:pt x="7200" y="3857"/>
                    <a:pt x="14400" y="0"/>
                    <a:pt x="18000" y="0"/>
                  </a:cubicBezTo>
                  <a:cubicBezTo>
                    <a:pt x="21600" y="0"/>
                    <a:pt x="21600" y="3857"/>
                    <a:pt x="18000" y="8100"/>
                  </a:cubicBezTo>
                  <a:cubicBezTo>
                    <a:pt x="14400" y="12343"/>
                    <a:pt x="7200" y="169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1159360" y="3282873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1895960" y="2908223"/>
              <a:ext cx="171451" cy="525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0"/>
                  </a:moveTo>
                  <a:cubicBezTo>
                    <a:pt x="1333" y="2602"/>
                    <a:pt x="2667" y="5205"/>
                    <a:pt x="3333" y="8284"/>
                  </a:cubicBezTo>
                  <a:cubicBezTo>
                    <a:pt x="4000" y="11364"/>
                    <a:pt x="4000" y="14920"/>
                    <a:pt x="4000" y="16959"/>
                  </a:cubicBezTo>
                  <a:cubicBezTo>
                    <a:pt x="4000" y="18998"/>
                    <a:pt x="4000" y="19518"/>
                    <a:pt x="3733" y="20125"/>
                  </a:cubicBezTo>
                  <a:cubicBezTo>
                    <a:pt x="3467" y="20733"/>
                    <a:pt x="2933" y="21427"/>
                    <a:pt x="2667" y="21513"/>
                  </a:cubicBezTo>
                  <a:cubicBezTo>
                    <a:pt x="2400" y="21600"/>
                    <a:pt x="2400" y="21080"/>
                    <a:pt x="2667" y="19822"/>
                  </a:cubicBezTo>
                  <a:cubicBezTo>
                    <a:pt x="2933" y="18564"/>
                    <a:pt x="3467" y="16569"/>
                    <a:pt x="4133" y="15224"/>
                  </a:cubicBezTo>
                  <a:cubicBezTo>
                    <a:pt x="4800" y="13880"/>
                    <a:pt x="5600" y="13186"/>
                    <a:pt x="6667" y="12839"/>
                  </a:cubicBezTo>
                  <a:cubicBezTo>
                    <a:pt x="7733" y="12492"/>
                    <a:pt x="9067" y="12492"/>
                    <a:pt x="10933" y="13012"/>
                  </a:cubicBezTo>
                  <a:cubicBezTo>
                    <a:pt x="12800" y="13533"/>
                    <a:pt x="15200" y="14573"/>
                    <a:pt x="16667" y="15614"/>
                  </a:cubicBezTo>
                  <a:cubicBezTo>
                    <a:pt x="18133" y="16655"/>
                    <a:pt x="18667" y="17696"/>
                    <a:pt x="19333" y="18390"/>
                  </a:cubicBezTo>
                  <a:cubicBezTo>
                    <a:pt x="20000" y="19084"/>
                    <a:pt x="20800" y="19431"/>
                    <a:pt x="21600" y="197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2128022" y="3177101"/>
              <a:ext cx="123539" cy="186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158" fill="norm" stroke="1" extrusionOk="0">
                  <a:moveTo>
                    <a:pt x="491" y="7673"/>
                  </a:moveTo>
                  <a:cubicBezTo>
                    <a:pt x="3731" y="7433"/>
                    <a:pt x="6971" y="7193"/>
                    <a:pt x="8951" y="6473"/>
                  </a:cubicBezTo>
                  <a:cubicBezTo>
                    <a:pt x="10931" y="5753"/>
                    <a:pt x="11651" y="4553"/>
                    <a:pt x="12011" y="3353"/>
                  </a:cubicBezTo>
                  <a:cubicBezTo>
                    <a:pt x="12371" y="2153"/>
                    <a:pt x="12371" y="953"/>
                    <a:pt x="11471" y="353"/>
                  </a:cubicBezTo>
                  <a:cubicBezTo>
                    <a:pt x="10571" y="-247"/>
                    <a:pt x="8771" y="-247"/>
                    <a:pt x="6431" y="1673"/>
                  </a:cubicBezTo>
                  <a:cubicBezTo>
                    <a:pt x="4091" y="3593"/>
                    <a:pt x="1211" y="7433"/>
                    <a:pt x="311" y="10793"/>
                  </a:cubicBezTo>
                  <a:cubicBezTo>
                    <a:pt x="-589" y="14153"/>
                    <a:pt x="491" y="17033"/>
                    <a:pt x="3191" y="18833"/>
                  </a:cubicBezTo>
                  <a:cubicBezTo>
                    <a:pt x="5891" y="20633"/>
                    <a:pt x="10211" y="21353"/>
                    <a:pt x="13451" y="21113"/>
                  </a:cubicBezTo>
                  <a:cubicBezTo>
                    <a:pt x="16691" y="20873"/>
                    <a:pt x="18851" y="19673"/>
                    <a:pt x="21011" y="18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2323526" y="2924954"/>
              <a:ext cx="42335" cy="459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8640" y="1297"/>
                  </a:moveTo>
                  <a:cubicBezTo>
                    <a:pt x="6480" y="604"/>
                    <a:pt x="4320" y="-90"/>
                    <a:pt x="2700" y="9"/>
                  </a:cubicBezTo>
                  <a:cubicBezTo>
                    <a:pt x="1080" y="108"/>
                    <a:pt x="0" y="1000"/>
                    <a:pt x="0" y="3328"/>
                  </a:cubicBezTo>
                  <a:cubicBezTo>
                    <a:pt x="0" y="5657"/>
                    <a:pt x="1080" y="9422"/>
                    <a:pt x="2700" y="12493"/>
                  </a:cubicBezTo>
                  <a:cubicBezTo>
                    <a:pt x="4320" y="15565"/>
                    <a:pt x="6480" y="17943"/>
                    <a:pt x="9720" y="19330"/>
                  </a:cubicBezTo>
                  <a:cubicBezTo>
                    <a:pt x="12960" y="20717"/>
                    <a:pt x="17280" y="21114"/>
                    <a:pt x="21600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2429360" y="3122297"/>
              <a:ext cx="97558" cy="503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418" fill="norm" stroke="1" extrusionOk="0">
                  <a:moveTo>
                    <a:pt x="2757" y="4668"/>
                  </a:moveTo>
                  <a:cubicBezTo>
                    <a:pt x="2298" y="7728"/>
                    <a:pt x="1838" y="10788"/>
                    <a:pt x="2068" y="13353"/>
                  </a:cubicBezTo>
                  <a:cubicBezTo>
                    <a:pt x="2298" y="15918"/>
                    <a:pt x="3217" y="17988"/>
                    <a:pt x="3906" y="19338"/>
                  </a:cubicBezTo>
                  <a:cubicBezTo>
                    <a:pt x="4596" y="20688"/>
                    <a:pt x="5055" y="21318"/>
                    <a:pt x="5285" y="21408"/>
                  </a:cubicBezTo>
                  <a:cubicBezTo>
                    <a:pt x="5515" y="21498"/>
                    <a:pt x="5515" y="21048"/>
                    <a:pt x="5515" y="18888"/>
                  </a:cubicBezTo>
                  <a:cubicBezTo>
                    <a:pt x="5515" y="16728"/>
                    <a:pt x="5515" y="12858"/>
                    <a:pt x="5515" y="9753"/>
                  </a:cubicBezTo>
                  <a:cubicBezTo>
                    <a:pt x="5515" y="6648"/>
                    <a:pt x="5515" y="4308"/>
                    <a:pt x="5974" y="2823"/>
                  </a:cubicBezTo>
                  <a:cubicBezTo>
                    <a:pt x="6434" y="1338"/>
                    <a:pt x="7353" y="708"/>
                    <a:pt x="8962" y="348"/>
                  </a:cubicBezTo>
                  <a:cubicBezTo>
                    <a:pt x="10570" y="-12"/>
                    <a:pt x="12868" y="-102"/>
                    <a:pt x="15166" y="123"/>
                  </a:cubicBezTo>
                  <a:cubicBezTo>
                    <a:pt x="17464" y="348"/>
                    <a:pt x="19762" y="888"/>
                    <a:pt x="20681" y="1923"/>
                  </a:cubicBezTo>
                  <a:cubicBezTo>
                    <a:pt x="21600" y="2958"/>
                    <a:pt x="21140" y="4488"/>
                    <a:pt x="20221" y="5433"/>
                  </a:cubicBezTo>
                  <a:cubicBezTo>
                    <a:pt x="19302" y="6378"/>
                    <a:pt x="17923" y="6738"/>
                    <a:pt x="14477" y="6918"/>
                  </a:cubicBezTo>
                  <a:cubicBezTo>
                    <a:pt x="11030" y="7098"/>
                    <a:pt x="5515" y="7098"/>
                    <a:pt x="0" y="7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2560903" y="3094490"/>
              <a:ext cx="99933" cy="273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6" h="21310" fill="norm" stroke="1" extrusionOk="0">
                  <a:moveTo>
                    <a:pt x="13067" y="4287"/>
                  </a:moveTo>
                  <a:cubicBezTo>
                    <a:pt x="14338" y="2968"/>
                    <a:pt x="15609" y="1649"/>
                    <a:pt x="15185" y="907"/>
                  </a:cubicBezTo>
                  <a:cubicBezTo>
                    <a:pt x="14762" y="165"/>
                    <a:pt x="12644" y="0"/>
                    <a:pt x="10103" y="0"/>
                  </a:cubicBezTo>
                  <a:cubicBezTo>
                    <a:pt x="7562" y="0"/>
                    <a:pt x="4597" y="165"/>
                    <a:pt x="2479" y="989"/>
                  </a:cubicBezTo>
                  <a:cubicBezTo>
                    <a:pt x="362" y="1814"/>
                    <a:pt x="-909" y="3298"/>
                    <a:pt x="785" y="5276"/>
                  </a:cubicBezTo>
                  <a:cubicBezTo>
                    <a:pt x="2479" y="7255"/>
                    <a:pt x="7138" y="9728"/>
                    <a:pt x="11162" y="11872"/>
                  </a:cubicBezTo>
                  <a:cubicBezTo>
                    <a:pt x="15185" y="14015"/>
                    <a:pt x="18573" y="15829"/>
                    <a:pt x="19632" y="17478"/>
                  </a:cubicBezTo>
                  <a:cubicBezTo>
                    <a:pt x="20691" y="19127"/>
                    <a:pt x="19420" y="20611"/>
                    <a:pt x="16032" y="21105"/>
                  </a:cubicBezTo>
                  <a:cubicBezTo>
                    <a:pt x="12644" y="21600"/>
                    <a:pt x="7138" y="21105"/>
                    <a:pt x="1632" y="206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3319355" y="3105073"/>
              <a:ext cx="188133" cy="494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544" fill="norm" stroke="1" extrusionOk="0">
                  <a:moveTo>
                    <a:pt x="600" y="0"/>
                  </a:moveTo>
                  <a:cubicBezTo>
                    <a:pt x="126" y="2123"/>
                    <a:pt x="-349" y="4246"/>
                    <a:pt x="363" y="5677"/>
                  </a:cubicBezTo>
                  <a:cubicBezTo>
                    <a:pt x="1075" y="7108"/>
                    <a:pt x="2974" y="7846"/>
                    <a:pt x="4873" y="7938"/>
                  </a:cubicBezTo>
                  <a:cubicBezTo>
                    <a:pt x="6772" y="8031"/>
                    <a:pt x="8671" y="7477"/>
                    <a:pt x="10332" y="6462"/>
                  </a:cubicBezTo>
                  <a:cubicBezTo>
                    <a:pt x="11994" y="5446"/>
                    <a:pt x="13418" y="3969"/>
                    <a:pt x="14249" y="2862"/>
                  </a:cubicBezTo>
                  <a:cubicBezTo>
                    <a:pt x="15080" y="1754"/>
                    <a:pt x="15317" y="1015"/>
                    <a:pt x="15436" y="923"/>
                  </a:cubicBezTo>
                  <a:cubicBezTo>
                    <a:pt x="15554" y="831"/>
                    <a:pt x="15554" y="1385"/>
                    <a:pt x="15673" y="3138"/>
                  </a:cubicBezTo>
                  <a:cubicBezTo>
                    <a:pt x="15792" y="4892"/>
                    <a:pt x="16029" y="7846"/>
                    <a:pt x="16978" y="10708"/>
                  </a:cubicBezTo>
                  <a:cubicBezTo>
                    <a:pt x="17928" y="13569"/>
                    <a:pt x="19589" y="16338"/>
                    <a:pt x="20420" y="18000"/>
                  </a:cubicBezTo>
                  <a:cubicBezTo>
                    <a:pt x="21251" y="19662"/>
                    <a:pt x="21251" y="20215"/>
                    <a:pt x="20776" y="20631"/>
                  </a:cubicBezTo>
                  <a:cubicBezTo>
                    <a:pt x="20302" y="21046"/>
                    <a:pt x="19352" y="21323"/>
                    <a:pt x="18284" y="21462"/>
                  </a:cubicBezTo>
                  <a:cubicBezTo>
                    <a:pt x="17216" y="21600"/>
                    <a:pt x="16029" y="21600"/>
                    <a:pt x="14842" y="21185"/>
                  </a:cubicBezTo>
                  <a:cubicBezTo>
                    <a:pt x="13655" y="20769"/>
                    <a:pt x="12469" y="19938"/>
                    <a:pt x="12350" y="18323"/>
                  </a:cubicBezTo>
                  <a:cubicBezTo>
                    <a:pt x="12231" y="16708"/>
                    <a:pt x="13181" y="14308"/>
                    <a:pt x="14130" y="119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3582943" y="3136485"/>
              <a:ext cx="112555" cy="168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0506" fill="norm" stroke="1" extrusionOk="0">
                  <a:moveTo>
                    <a:pt x="14800" y="4670"/>
                  </a:moveTo>
                  <a:cubicBezTo>
                    <a:pt x="14400" y="3127"/>
                    <a:pt x="14000" y="1584"/>
                    <a:pt x="12200" y="684"/>
                  </a:cubicBezTo>
                  <a:cubicBezTo>
                    <a:pt x="10400" y="-216"/>
                    <a:pt x="7200" y="-473"/>
                    <a:pt x="4600" y="1456"/>
                  </a:cubicBezTo>
                  <a:cubicBezTo>
                    <a:pt x="2000" y="3384"/>
                    <a:pt x="0" y="7498"/>
                    <a:pt x="0" y="10970"/>
                  </a:cubicBezTo>
                  <a:cubicBezTo>
                    <a:pt x="0" y="14441"/>
                    <a:pt x="2000" y="17270"/>
                    <a:pt x="5200" y="18941"/>
                  </a:cubicBezTo>
                  <a:cubicBezTo>
                    <a:pt x="8400" y="20613"/>
                    <a:pt x="12800" y="21127"/>
                    <a:pt x="15800" y="19584"/>
                  </a:cubicBezTo>
                  <a:cubicBezTo>
                    <a:pt x="18800" y="18041"/>
                    <a:pt x="20400" y="14441"/>
                    <a:pt x="21000" y="11870"/>
                  </a:cubicBezTo>
                  <a:cubicBezTo>
                    <a:pt x="21600" y="9298"/>
                    <a:pt x="21200" y="7756"/>
                    <a:pt x="19800" y="6084"/>
                  </a:cubicBezTo>
                  <a:cubicBezTo>
                    <a:pt x="18400" y="4413"/>
                    <a:pt x="16000" y="2613"/>
                    <a:pt x="14400" y="2356"/>
                  </a:cubicBezTo>
                  <a:cubicBezTo>
                    <a:pt x="12800" y="2098"/>
                    <a:pt x="12000" y="3384"/>
                    <a:pt x="11200" y="46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3737460" y="3147261"/>
              <a:ext cx="292101" cy="173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3287" y="278"/>
                  </a:moveTo>
                  <a:cubicBezTo>
                    <a:pt x="2504" y="18"/>
                    <a:pt x="1722" y="-242"/>
                    <a:pt x="1096" y="409"/>
                  </a:cubicBezTo>
                  <a:cubicBezTo>
                    <a:pt x="470" y="1059"/>
                    <a:pt x="0" y="2621"/>
                    <a:pt x="0" y="5874"/>
                  </a:cubicBezTo>
                  <a:cubicBezTo>
                    <a:pt x="0" y="9127"/>
                    <a:pt x="470" y="14071"/>
                    <a:pt x="1017" y="17064"/>
                  </a:cubicBezTo>
                  <a:cubicBezTo>
                    <a:pt x="1565" y="20057"/>
                    <a:pt x="2191" y="21098"/>
                    <a:pt x="3130" y="21098"/>
                  </a:cubicBezTo>
                  <a:cubicBezTo>
                    <a:pt x="4070" y="21098"/>
                    <a:pt x="5322" y="20057"/>
                    <a:pt x="6417" y="18105"/>
                  </a:cubicBezTo>
                  <a:cubicBezTo>
                    <a:pt x="7513" y="16153"/>
                    <a:pt x="8452" y="13291"/>
                    <a:pt x="9000" y="10818"/>
                  </a:cubicBezTo>
                  <a:cubicBezTo>
                    <a:pt x="9548" y="8346"/>
                    <a:pt x="9704" y="6264"/>
                    <a:pt x="10017" y="5744"/>
                  </a:cubicBezTo>
                  <a:cubicBezTo>
                    <a:pt x="10330" y="5223"/>
                    <a:pt x="10800" y="6264"/>
                    <a:pt x="11504" y="8476"/>
                  </a:cubicBezTo>
                  <a:cubicBezTo>
                    <a:pt x="12209" y="10688"/>
                    <a:pt x="13148" y="14071"/>
                    <a:pt x="14870" y="16413"/>
                  </a:cubicBezTo>
                  <a:cubicBezTo>
                    <a:pt x="16591" y="18756"/>
                    <a:pt x="19096" y="20057"/>
                    <a:pt x="21600" y="2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4595993" y="2854136"/>
              <a:ext cx="532118" cy="552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278" fill="norm" stroke="1" extrusionOk="0">
                  <a:moveTo>
                    <a:pt x="7919" y="12842"/>
                  </a:moveTo>
                  <a:cubicBezTo>
                    <a:pt x="8177" y="12271"/>
                    <a:pt x="8434" y="11701"/>
                    <a:pt x="8262" y="11293"/>
                  </a:cubicBezTo>
                  <a:cubicBezTo>
                    <a:pt x="8091" y="10886"/>
                    <a:pt x="7491" y="10641"/>
                    <a:pt x="6762" y="10478"/>
                  </a:cubicBezTo>
                  <a:cubicBezTo>
                    <a:pt x="6034" y="10315"/>
                    <a:pt x="5177" y="10234"/>
                    <a:pt x="4191" y="10886"/>
                  </a:cubicBezTo>
                  <a:cubicBezTo>
                    <a:pt x="3205" y="11538"/>
                    <a:pt x="2091" y="12924"/>
                    <a:pt x="1362" y="14513"/>
                  </a:cubicBezTo>
                  <a:cubicBezTo>
                    <a:pt x="634" y="16102"/>
                    <a:pt x="291" y="17896"/>
                    <a:pt x="119" y="19037"/>
                  </a:cubicBezTo>
                  <a:cubicBezTo>
                    <a:pt x="-52" y="20178"/>
                    <a:pt x="-52" y="20667"/>
                    <a:pt x="205" y="20993"/>
                  </a:cubicBezTo>
                  <a:cubicBezTo>
                    <a:pt x="462" y="21319"/>
                    <a:pt x="977" y="21482"/>
                    <a:pt x="2005" y="20830"/>
                  </a:cubicBezTo>
                  <a:cubicBezTo>
                    <a:pt x="3034" y="20178"/>
                    <a:pt x="4577" y="18711"/>
                    <a:pt x="5905" y="16795"/>
                  </a:cubicBezTo>
                  <a:cubicBezTo>
                    <a:pt x="7234" y="14880"/>
                    <a:pt x="8348" y="12516"/>
                    <a:pt x="8948" y="9867"/>
                  </a:cubicBezTo>
                  <a:cubicBezTo>
                    <a:pt x="9548" y="7218"/>
                    <a:pt x="9634" y="4284"/>
                    <a:pt x="9677" y="2531"/>
                  </a:cubicBezTo>
                  <a:cubicBezTo>
                    <a:pt x="9719" y="779"/>
                    <a:pt x="9719" y="208"/>
                    <a:pt x="9548" y="45"/>
                  </a:cubicBezTo>
                  <a:cubicBezTo>
                    <a:pt x="9377" y="-118"/>
                    <a:pt x="9034" y="127"/>
                    <a:pt x="8562" y="1349"/>
                  </a:cubicBezTo>
                  <a:cubicBezTo>
                    <a:pt x="8091" y="2572"/>
                    <a:pt x="7491" y="4773"/>
                    <a:pt x="7234" y="7340"/>
                  </a:cubicBezTo>
                  <a:cubicBezTo>
                    <a:pt x="6977" y="9908"/>
                    <a:pt x="7062" y="12842"/>
                    <a:pt x="7319" y="14880"/>
                  </a:cubicBezTo>
                  <a:cubicBezTo>
                    <a:pt x="7577" y="16917"/>
                    <a:pt x="8005" y="18059"/>
                    <a:pt x="8434" y="18670"/>
                  </a:cubicBezTo>
                  <a:cubicBezTo>
                    <a:pt x="8862" y="19281"/>
                    <a:pt x="9291" y="19363"/>
                    <a:pt x="9891" y="18996"/>
                  </a:cubicBezTo>
                  <a:cubicBezTo>
                    <a:pt x="10491" y="18629"/>
                    <a:pt x="11262" y="17814"/>
                    <a:pt x="11905" y="16754"/>
                  </a:cubicBezTo>
                  <a:cubicBezTo>
                    <a:pt x="12548" y="15695"/>
                    <a:pt x="13062" y="14391"/>
                    <a:pt x="13362" y="13413"/>
                  </a:cubicBezTo>
                  <a:cubicBezTo>
                    <a:pt x="13662" y="12434"/>
                    <a:pt x="13748" y="11782"/>
                    <a:pt x="13577" y="11497"/>
                  </a:cubicBezTo>
                  <a:cubicBezTo>
                    <a:pt x="13405" y="11212"/>
                    <a:pt x="12977" y="11293"/>
                    <a:pt x="12377" y="11905"/>
                  </a:cubicBezTo>
                  <a:cubicBezTo>
                    <a:pt x="11777" y="12516"/>
                    <a:pt x="11005" y="13657"/>
                    <a:pt x="10705" y="14880"/>
                  </a:cubicBezTo>
                  <a:cubicBezTo>
                    <a:pt x="10405" y="16102"/>
                    <a:pt x="10577" y="17407"/>
                    <a:pt x="10791" y="18222"/>
                  </a:cubicBezTo>
                  <a:cubicBezTo>
                    <a:pt x="11005" y="19037"/>
                    <a:pt x="11262" y="19363"/>
                    <a:pt x="11605" y="19567"/>
                  </a:cubicBezTo>
                  <a:cubicBezTo>
                    <a:pt x="11948" y="19770"/>
                    <a:pt x="12377" y="19852"/>
                    <a:pt x="13105" y="19404"/>
                  </a:cubicBezTo>
                  <a:cubicBezTo>
                    <a:pt x="13834" y="18955"/>
                    <a:pt x="14862" y="17977"/>
                    <a:pt x="15805" y="16714"/>
                  </a:cubicBezTo>
                  <a:cubicBezTo>
                    <a:pt x="16748" y="15450"/>
                    <a:pt x="17605" y="13902"/>
                    <a:pt x="18205" y="12964"/>
                  </a:cubicBezTo>
                  <a:cubicBezTo>
                    <a:pt x="18805" y="12027"/>
                    <a:pt x="19148" y="11701"/>
                    <a:pt x="19362" y="11742"/>
                  </a:cubicBezTo>
                  <a:cubicBezTo>
                    <a:pt x="19577" y="11782"/>
                    <a:pt x="19662" y="12190"/>
                    <a:pt x="19834" y="12557"/>
                  </a:cubicBezTo>
                  <a:cubicBezTo>
                    <a:pt x="20005" y="12924"/>
                    <a:pt x="20262" y="13250"/>
                    <a:pt x="20477" y="13168"/>
                  </a:cubicBezTo>
                  <a:cubicBezTo>
                    <a:pt x="20691" y="13087"/>
                    <a:pt x="20862" y="12597"/>
                    <a:pt x="20819" y="12190"/>
                  </a:cubicBezTo>
                  <a:cubicBezTo>
                    <a:pt x="20777" y="11782"/>
                    <a:pt x="20519" y="11456"/>
                    <a:pt x="20134" y="11253"/>
                  </a:cubicBezTo>
                  <a:cubicBezTo>
                    <a:pt x="19748" y="11049"/>
                    <a:pt x="19234" y="10967"/>
                    <a:pt x="18805" y="11090"/>
                  </a:cubicBezTo>
                  <a:cubicBezTo>
                    <a:pt x="18377" y="11212"/>
                    <a:pt x="18034" y="11538"/>
                    <a:pt x="17691" y="12394"/>
                  </a:cubicBezTo>
                  <a:cubicBezTo>
                    <a:pt x="17348" y="13250"/>
                    <a:pt x="17005" y="14635"/>
                    <a:pt x="17005" y="15899"/>
                  </a:cubicBezTo>
                  <a:cubicBezTo>
                    <a:pt x="17005" y="17162"/>
                    <a:pt x="17348" y="18303"/>
                    <a:pt x="18162" y="18751"/>
                  </a:cubicBezTo>
                  <a:cubicBezTo>
                    <a:pt x="18977" y="19200"/>
                    <a:pt x="20262" y="18955"/>
                    <a:pt x="21548" y="187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5204310" y="3061621"/>
              <a:ext cx="38101" cy="196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14369"/>
                  </a:moveTo>
                  <a:cubicBezTo>
                    <a:pt x="0" y="15977"/>
                    <a:pt x="0" y="17586"/>
                    <a:pt x="0" y="18964"/>
                  </a:cubicBezTo>
                  <a:cubicBezTo>
                    <a:pt x="0" y="20343"/>
                    <a:pt x="0" y="21492"/>
                    <a:pt x="1200" y="21262"/>
                  </a:cubicBezTo>
                  <a:cubicBezTo>
                    <a:pt x="2400" y="21032"/>
                    <a:pt x="4800" y="19424"/>
                    <a:pt x="7200" y="16092"/>
                  </a:cubicBezTo>
                  <a:cubicBezTo>
                    <a:pt x="9600" y="12760"/>
                    <a:pt x="12000" y="7705"/>
                    <a:pt x="12600" y="4488"/>
                  </a:cubicBezTo>
                  <a:cubicBezTo>
                    <a:pt x="13200" y="1271"/>
                    <a:pt x="12000" y="-108"/>
                    <a:pt x="13200" y="7"/>
                  </a:cubicBezTo>
                  <a:cubicBezTo>
                    <a:pt x="14400" y="122"/>
                    <a:pt x="18000" y="1730"/>
                    <a:pt x="21600" y="3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5279390" y="2924013"/>
              <a:ext cx="363071" cy="389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281" fill="norm" stroke="1" extrusionOk="0">
                  <a:moveTo>
                    <a:pt x="8306" y="12653"/>
                  </a:moveTo>
                  <a:cubicBezTo>
                    <a:pt x="7807" y="11844"/>
                    <a:pt x="7307" y="11036"/>
                    <a:pt x="6308" y="10631"/>
                  </a:cubicBezTo>
                  <a:cubicBezTo>
                    <a:pt x="5310" y="10227"/>
                    <a:pt x="3811" y="10227"/>
                    <a:pt x="2563" y="11325"/>
                  </a:cubicBezTo>
                  <a:cubicBezTo>
                    <a:pt x="1314" y="12422"/>
                    <a:pt x="315" y="14617"/>
                    <a:pt x="66" y="16465"/>
                  </a:cubicBezTo>
                  <a:cubicBezTo>
                    <a:pt x="-184" y="18313"/>
                    <a:pt x="315" y="19814"/>
                    <a:pt x="877" y="20623"/>
                  </a:cubicBezTo>
                  <a:cubicBezTo>
                    <a:pt x="1439" y="21431"/>
                    <a:pt x="2063" y="21547"/>
                    <a:pt x="3125" y="20681"/>
                  </a:cubicBezTo>
                  <a:cubicBezTo>
                    <a:pt x="4186" y="19814"/>
                    <a:pt x="5684" y="17966"/>
                    <a:pt x="6933" y="15252"/>
                  </a:cubicBezTo>
                  <a:cubicBezTo>
                    <a:pt x="8181" y="12537"/>
                    <a:pt x="9180" y="8957"/>
                    <a:pt x="9742" y="6473"/>
                  </a:cubicBezTo>
                  <a:cubicBezTo>
                    <a:pt x="10304" y="3990"/>
                    <a:pt x="10429" y="2604"/>
                    <a:pt x="10491" y="1622"/>
                  </a:cubicBezTo>
                  <a:cubicBezTo>
                    <a:pt x="10554" y="640"/>
                    <a:pt x="10554" y="63"/>
                    <a:pt x="10241" y="5"/>
                  </a:cubicBezTo>
                  <a:cubicBezTo>
                    <a:pt x="9929" y="-53"/>
                    <a:pt x="9305" y="409"/>
                    <a:pt x="8618" y="2488"/>
                  </a:cubicBezTo>
                  <a:cubicBezTo>
                    <a:pt x="7932" y="4567"/>
                    <a:pt x="7182" y="8264"/>
                    <a:pt x="6808" y="11151"/>
                  </a:cubicBezTo>
                  <a:cubicBezTo>
                    <a:pt x="6433" y="14039"/>
                    <a:pt x="6433" y="16118"/>
                    <a:pt x="6621" y="17389"/>
                  </a:cubicBezTo>
                  <a:cubicBezTo>
                    <a:pt x="6808" y="18659"/>
                    <a:pt x="7182" y="19121"/>
                    <a:pt x="7682" y="19410"/>
                  </a:cubicBezTo>
                  <a:cubicBezTo>
                    <a:pt x="8181" y="19699"/>
                    <a:pt x="8806" y="19814"/>
                    <a:pt x="9804" y="19352"/>
                  </a:cubicBezTo>
                  <a:cubicBezTo>
                    <a:pt x="10803" y="18890"/>
                    <a:pt x="12177" y="17851"/>
                    <a:pt x="13113" y="16984"/>
                  </a:cubicBezTo>
                  <a:cubicBezTo>
                    <a:pt x="14050" y="16118"/>
                    <a:pt x="14549" y="15425"/>
                    <a:pt x="14986" y="14674"/>
                  </a:cubicBezTo>
                  <a:cubicBezTo>
                    <a:pt x="15423" y="13923"/>
                    <a:pt x="15798" y="13115"/>
                    <a:pt x="15610" y="12768"/>
                  </a:cubicBezTo>
                  <a:cubicBezTo>
                    <a:pt x="15423" y="12422"/>
                    <a:pt x="14674" y="12537"/>
                    <a:pt x="13987" y="13346"/>
                  </a:cubicBezTo>
                  <a:cubicBezTo>
                    <a:pt x="13300" y="14154"/>
                    <a:pt x="12676" y="15656"/>
                    <a:pt x="12551" y="16984"/>
                  </a:cubicBezTo>
                  <a:cubicBezTo>
                    <a:pt x="12426" y="18313"/>
                    <a:pt x="12801" y="19468"/>
                    <a:pt x="13613" y="20219"/>
                  </a:cubicBezTo>
                  <a:cubicBezTo>
                    <a:pt x="14424" y="20969"/>
                    <a:pt x="15673" y="21316"/>
                    <a:pt x="17046" y="21258"/>
                  </a:cubicBezTo>
                  <a:cubicBezTo>
                    <a:pt x="18419" y="21200"/>
                    <a:pt x="19918" y="20738"/>
                    <a:pt x="21416" y="202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6006190" y="3116782"/>
              <a:ext cx="114103" cy="238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6" h="20587" fill="norm" stroke="1" extrusionOk="0">
                  <a:moveTo>
                    <a:pt x="14211" y="5028"/>
                  </a:moveTo>
                  <a:cubicBezTo>
                    <a:pt x="14955" y="3381"/>
                    <a:pt x="15700" y="1734"/>
                    <a:pt x="15142" y="818"/>
                  </a:cubicBezTo>
                  <a:cubicBezTo>
                    <a:pt x="14583" y="-97"/>
                    <a:pt x="12721" y="-280"/>
                    <a:pt x="10486" y="452"/>
                  </a:cubicBezTo>
                  <a:cubicBezTo>
                    <a:pt x="8252" y="1184"/>
                    <a:pt x="5645" y="2832"/>
                    <a:pt x="3411" y="6218"/>
                  </a:cubicBezTo>
                  <a:cubicBezTo>
                    <a:pt x="1176" y="9605"/>
                    <a:pt x="-686" y="14730"/>
                    <a:pt x="245" y="17659"/>
                  </a:cubicBezTo>
                  <a:cubicBezTo>
                    <a:pt x="1176" y="20588"/>
                    <a:pt x="4900" y="21320"/>
                    <a:pt x="8997" y="19856"/>
                  </a:cubicBezTo>
                  <a:cubicBezTo>
                    <a:pt x="13093" y="18391"/>
                    <a:pt x="17562" y="14730"/>
                    <a:pt x="19238" y="11435"/>
                  </a:cubicBezTo>
                  <a:cubicBezTo>
                    <a:pt x="20914" y="8140"/>
                    <a:pt x="19797" y="5212"/>
                    <a:pt x="18307" y="3747"/>
                  </a:cubicBezTo>
                  <a:cubicBezTo>
                    <a:pt x="16817" y="2283"/>
                    <a:pt x="14955" y="2283"/>
                    <a:pt x="13093" y="2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6177976" y="3113735"/>
              <a:ext cx="196162" cy="238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393" fill="norm" stroke="1" extrusionOk="0">
                  <a:moveTo>
                    <a:pt x="3865" y="930"/>
                  </a:moveTo>
                  <a:cubicBezTo>
                    <a:pt x="2728" y="5856"/>
                    <a:pt x="1592" y="10782"/>
                    <a:pt x="909" y="13719"/>
                  </a:cubicBezTo>
                  <a:cubicBezTo>
                    <a:pt x="227" y="16656"/>
                    <a:pt x="0" y="17604"/>
                    <a:pt x="0" y="17509"/>
                  </a:cubicBezTo>
                  <a:cubicBezTo>
                    <a:pt x="0" y="17414"/>
                    <a:pt x="227" y="16277"/>
                    <a:pt x="1364" y="13625"/>
                  </a:cubicBezTo>
                  <a:cubicBezTo>
                    <a:pt x="2501" y="10972"/>
                    <a:pt x="4547" y="6804"/>
                    <a:pt x="6139" y="4246"/>
                  </a:cubicBezTo>
                  <a:cubicBezTo>
                    <a:pt x="7731" y="1688"/>
                    <a:pt x="8867" y="740"/>
                    <a:pt x="10004" y="267"/>
                  </a:cubicBezTo>
                  <a:cubicBezTo>
                    <a:pt x="11141" y="-207"/>
                    <a:pt x="12278" y="-207"/>
                    <a:pt x="14324" y="1593"/>
                  </a:cubicBezTo>
                  <a:cubicBezTo>
                    <a:pt x="16371" y="3393"/>
                    <a:pt x="19326" y="6993"/>
                    <a:pt x="20463" y="10593"/>
                  </a:cubicBezTo>
                  <a:cubicBezTo>
                    <a:pt x="21600" y="14193"/>
                    <a:pt x="20918" y="17793"/>
                    <a:pt x="20236" y="21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6767251" y="3139597"/>
              <a:ext cx="297610" cy="232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45" fill="norm" stroke="1" extrusionOk="0">
                  <a:moveTo>
                    <a:pt x="14998" y="6167"/>
                  </a:moveTo>
                  <a:cubicBezTo>
                    <a:pt x="13173" y="4026"/>
                    <a:pt x="11348" y="1886"/>
                    <a:pt x="9979" y="815"/>
                  </a:cubicBezTo>
                  <a:cubicBezTo>
                    <a:pt x="8610" y="-255"/>
                    <a:pt x="7697" y="-255"/>
                    <a:pt x="6556" y="718"/>
                  </a:cubicBezTo>
                  <a:cubicBezTo>
                    <a:pt x="5415" y="1691"/>
                    <a:pt x="4046" y="3637"/>
                    <a:pt x="2829" y="6750"/>
                  </a:cubicBezTo>
                  <a:cubicBezTo>
                    <a:pt x="1612" y="9864"/>
                    <a:pt x="548" y="14145"/>
                    <a:pt x="167" y="16772"/>
                  </a:cubicBezTo>
                  <a:cubicBezTo>
                    <a:pt x="-213" y="19399"/>
                    <a:pt x="91" y="20372"/>
                    <a:pt x="700" y="20761"/>
                  </a:cubicBezTo>
                  <a:cubicBezTo>
                    <a:pt x="1308" y="21150"/>
                    <a:pt x="2221" y="20956"/>
                    <a:pt x="3514" y="19204"/>
                  </a:cubicBezTo>
                  <a:cubicBezTo>
                    <a:pt x="4807" y="17453"/>
                    <a:pt x="6480" y="14145"/>
                    <a:pt x="7621" y="11907"/>
                  </a:cubicBezTo>
                  <a:cubicBezTo>
                    <a:pt x="8762" y="9669"/>
                    <a:pt x="9370" y="8502"/>
                    <a:pt x="9750" y="8404"/>
                  </a:cubicBezTo>
                  <a:cubicBezTo>
                    <a:pt x="10131" y="8307"/>
                    <a:pt x="10283" y="9280"/>
                    <a:pt x="11272" y="11031"/>
                  </a:cubicBezTo>
                  <a:cubicBezTo>
                    <a:pt x="12260" y="12783"/>
                    <a:pt x="14086" y="15313"/>
                    <a:pt x="15911" y="17161"/>
                  </a:cubicBezTo>
                  <a:cubicBezTo>
                    <a:pt x="17736" y="19010"/>
                    <a:pt x="19562" y="20177"/>
                    <a:pt x="21387" y="213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7419575" y="3151640"/>
              <a:ext cx="185036" cy="428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521" fill="norm" stroke="1" extrusionOk="0">
                  <a:moveTo>
                    <a:pt x="21216" y="1490"/>
                  </a:moveTo>
                  <a:cubicBezTo>
                    <a:pt x="19274" y="745"/>
                    <a:pt x="17333" y="0"/>
                    <a:pt x="14299" y="0"/>
                  </a:cubicBezTo>
                  <a:cubicBezTo>
                    <a:pt x="11265" y="0"/>
                    <a:pt x="7140" y="745"/>
                    <a:pt x="4591" y="1702"/>
                  </a:cubicBezTo>
                  <a:cubicBezTo>
                    <a:pt x="2043" y="2660"/>
                    <a:pt x="1072" y="3831"/>
                    <a:pt x="465" y="4735"/>
                  </a:cubicBezTo>
                  <a:cubicBezTo>
                    <a:pt x="-141" y="5639"/>
                    <a:pt x="-384" y="6278"/>
                    <a:pt x="1194" y="6491"/>
                  </a:cubicBezTo>
                  <a:cubicBezTo>
                    <a:pt x="2771" y="6703"/>
                    <a:pt x="6169" y="6491"/>
                    <a:pt x="8474" y="6118"/>
                  </a:cubicBezTo>
                  <a:cubicBezTo>
                    <a:pt x="10780" y="5746"/>
                    <a:pt x="11994" y="5214"/>
                    <a:pt x="13086" y="4629"/>
                  </a:cubicBezTo>
                  <a:cubicBezTo>
                    <a:pt x="14178" y="4043"/>
                    <a:pt x="15149" y="3405"/>
                    <a:pt x="15634" y="3405"/>
                  </a:cubicBezTo>
                  <a:cubicBezTo>
                    <a:pt x="16119" y="3405"/>
                    <a:pt x="16119" y="4043"/>
                    <a:pt x="15998" y="6225"/>
                  </a:cubicBezTo>
                  <a:cubicBezTo>
                    <a:pt x="15877" y="8406"/>
                    <a:pt x="15634" y="12130"/>
                    <a:pt x="15270" y="14790"/>
                  </a:cubicBezTo>
                  <a:cubicBezTo>
                    <a:pt x="14906" y="17450"/>
                    <a:pt x="14420" y="19046"/>
                    <a:pt x="13692" y="20004"/>
                  </a:cubicBezTo>
                  <a:cubicBezTo>
                    <a:pt x="12964" y="20962"/>
                    <a:pt x="11994" y="21281"/>
                    <a:pt x="10659" y="21440"/>
                  </a:cubicBezTo>
                  <a:cubicBezTo>
                    <a:pt x="9324" y="21600"/>
                    <a:pt x="7625" y="21600"/>
                    <a:pt x="5683" y="20696"/>
                  </a:cubicBezTo>
                  <a:cubicBezTo>
                    <a:pt x="3742" y="19791"/>
                    <a:pt x="1558" y="17982"/>
                    <a:pt x="1679" y="15854"/>
                  </a:cubicBezTo>
                  <a:cubicBezTo>
                    <a:pt x="1800" y="13726"/>
                    <a:pt x="4227" y="11279"/>
                    <a:pt x="6654" y="88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7655410" y="3124123"/>
              <a:ext cx="9807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635"/>
                    <a:pt x="17280" y="11270"/>
                    <a:pt x="19440" y="14870"/>
                  </a:cubicBezTo>
                  <a:cubicBezTo>
                    <a:pt x="21600" y="18470"/>
                    <a:pt x="17280" y="20035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7661760" y="3022523"/>
              <a:ext cx="31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7750660" y="3066973"/>
              <a:ext cx="120651" cy="175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81"/>
                  </a:moveTo>
                  <a:cubicBezTo>
                    <a:pt x="379" y="5725"/>
                    <a:pt x="758" y="10670"/>
                    <a:pt x="947" y="13793"/>
                  </a:cubicBezTo>
                  <a:cubicBezTo>
                    <a:pt x="1137" y="16916"/>
                    <a:pt x="1137" y="18217"/>
                    <a:pt x="1705" y="19388"/>
                  </a:cubicBezTo>
                  <a:cubicBezTo>
                    <a:pt x="2274" y="20559"/>
                    <a:pt x="3411" y="21600"/>
                    <a:pt x="4547" y="21600"/>
                  </a:cubicBezTo>
                  <a:cubicBezTo>
                    <a:pt x="5684" y="21600"/>
                    <a:pt x="6821" y="20559"/>
                    <a:pt x="9663" y="16786"/>
                  </a:cubicBezTo>
                  <a:cubicBezTo>
                    <a:pt x="12505" y="13012"/>
                    <a:pt x="17053" y="650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7877660" y="3062579"/>
              <a:ext cx="273051" cy="207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7653"/>
                  </a:moveTo>
                  <a:cubicBezTo>
                    <a:pt x="0" y="8743"/>
                    <a:pt x="0" y="9834"/>
                    <a:pt x="335" y="10707"/>
                  </a:cubicBezTo>
                  <a:cubicBezTo>
                    <a:pt x="670" y="11580"/>
                    <a:pt x="1340" y="12234"/>
                    <a:pt x="2093" y="12125"/>
                  </a:cubicBezTo>
                  <a:cubicBezTo>
                    <a:pt x="2847" y="12016"/>
                    <a:pt x="3684" y="11143"/>
                    <a:pt x="4353" y="9616"/>
                  </a:cubicBezTo>
                  <a:cubicBezTo>
                    <a:pt x="5023" y="8089"/>
                    <a:pt x="5526" y="5907"/>
                    <a:pt x="5693" y="4162"/>
                  </a:cubicBezTo>
                  <a:cubicBezTo>
                    <a:pt x="5860" y="2416"/>
                    <a:pt x="5693" y="1107"/>
                    <a:pt x="5191" y="780"/>
                  </a:cubicBezTo>
                  <a:cubicBezTo>
                    <a:pt x="4688" y="453"/>
                    <a:pt x="3851" y="1107"/>
                    <a:pt x="2847" y="2634"/>
                  </a:cubicBezTo>
                  <a:cubicBezTo>
                    <a:pt x="1842" y="4162"/>
                    <a:pt x="670" y="6562"/>
                    <a:pt x="335" y="8962"/>
                  </a:cubicBezTo>
                  <a:cubicBezTo>
                    <a:pt x="0" y="11362"/>
                    <a:pt x="502" y="13762"/>
                    <a:pt x="1172" y="14962"/>
                  </a:cubicBezTo>
                  <a:cubicBezTo>
                    <a:pt x="1842" y="16162"/>
                    <a:pt x="2679" y="16162"/>
                    <a:pt x="3935" y="15071"/>
                  </a:cubicBezTo>
                  <a:cubicBezTo>
                    <a:pt x="5191" y="13980"/>
                    <a:pt x="6865" y="11798"/>
                    <a:pt x="7953" y="10053"/>
                  </a:cubicBezTo>
                  <a:cubicBezTo>
                    <a:pt x="9042" y="8307"/>
                    <a:pt x="9544" y="6998"/>
                    <a:pt x="9544" y="7325"/>
                  </a:cubicBezTo>
                  <a:cubicBezTo>
                    <a:pt x="9544" y="7653"/>
                    <a:pt x="9042" y="9616"/>
                    <a:pt x="8791" y="11143"/>
                  </a:cubicBezTo>
                  <a:cubicBezTo>
                    <a:pt x="8540" y="12671"/>
                    <a:pt x="8540" y="13762"/>
                    <a:pt x="8456" y="14853"/>
                  </a:cubicBezTo>
                  <a:cubicBezTo>
                    <a:pt x="8372" y="15943"/>
                    <a:pt x="8205" y="17034"/>
                    <a:pt x="8205" y="17034"/>
                  </a:cubicBezTo>
                  <a:cubicBezTo>
                    <a:pt x="8205" y="17034"/>
                    <a:pt x="8372" y="15943"/>
                    <a:pt x="9042" y="13325"/>
                  </a:cubicBezTo>
                  <a:cubicBezTo>
                    <a:pt x="9712" y="10707"/>
                    <a:pt x="10884" y="6562"/>
                    <a:pt x="11721" y="4053"/>
                  </a:cubicBezTo>
                  <a:cubicBezTo>
                    <a:pt x="12558" y="1543"/>
                    <a:pt x="13060" y="671"/>
                    <a:pt x="13814" y="234"/>
                  </a:cubicBezTo>
                  <a:cubicBezTo>
                    <a:pt x="14567" y="-202"/>
                    <a:pt x="15572" y="-202"/>
                    <a:pt x="16744" y="1762"/>
                  </a:cubicBezTo>
                  <a:cubicBezTo>
                    <a:pt x="17916" y="3725"/>
                    <a:pt x="19256" y="7653"/>
                    <a:pt x="20093" y="11253"/>
                  </a:cubicBezTo>
                  <a:cubicBezTo>
                    <a:pt x="20930" y="14853"/>
                    <a:pt x="21265" y="18125"/>
                    <a:pt x="21600" y="21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7293460" y="3425473"/>
              <a:ext cx="952501" cy="91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8163"/>
                  </a:moveTo>
                  <a:cubicBezTo>
                    <a:pt x="1344" y="8654"/>
                    <a:pt x="2688" y="9145"/>
                    <a:pt x="4416" y="8163"/>
                  </a:cubicBezTo>
                  <a:cubicBezTo>
                    <a:pt x="6144" y="7182"/>
                    <a:pt x="8256" y="4727"/>
                    <a:pt x="10200" y="3009"/>
                  </a:cubicBezTo>
                  <a:cubicBezTo>
                    <a:pt x="12144" y="1291"/>
                    <a:pt x="13920" y="309"/>
                    <a:pt x="15648" y="63"/>
                  </a:cubicBezTo>
                  <a:cubicBezTo>
                    <a:pt x="17376" y="-182"/>
                    <a:pt x="19056" y="309"/>
                    <a:pt x="20064" y="1045"/>
                  </a:cubicBezTo>
                  <a:cubicBezTo>
                    <a:pt x="21072" y="1782"/>
                    <a:pt x="21408" y="2763"/>
                    <a:pt x="21432" y="3745"/>
                  </a:cubicBezTo>
                  <a:cubicBezTo>
                    <a:pt x="21456" y="4727"/>
                    <a:pt x="21168" y="5709"/>
                    <a:pt x="20136" y="6691"/>
                  </a:cubicBezTo>
                  <a:cubicBezTo>
                    <a:pt x="19104" y="7673"/>
                    <a:pt x="17328" y="8654"/>
                    <a:pt x="15552" y="9391"/>
                  </a:cubicBezTo>
                  <a:cubicBezTo>
                    <a:pt x="13776" y="10127"/>
                    <a:pt x="12000" y="10618"/>
                    <a:pt x="10200" y="11845"/>
                  </a:cubicBezTo>
                  <a:cubicBezTo>
                    <a:pt x="8400" y="13073"/>
                    <a:pt x="6576" y="15036"/>
                    <a:pt x="5400" y="16509"/>
                  </a:cubicBezTo>
                  <a:cubicBezTo>
                    <a:pt x="4224" y="17982"/>
                    <a:pt x="3696" y="18963"/>
                    <a:pt x="3240" y="19700"/>
                  </a:cubicBezTo>
                  <a:cubicBezTo>
                    <a:pt x="2784" y="20436"/>
                    <a:pt x="2400" y="20927"/>
                    <a:pt x="2424" y="21173"/>
                  </a:cubicBezTo>
                  <a:cubicBezTo>
                    <a:pt x="2448" y="21418"/>
                    <a:pt x="2880" y="21418"/>
                    <a:pt x="3936" y="19700"/>
                  </a:cubicBezTo>
                  <a:cubicBezTo>
                    <a:pt x="4992" y="17982"/>
                    <a:pt x="6672" y="14545"/>
                    <a:pt x="8376" y="12091"/>
                  </a:cubicBezTo>
                  <a:cubicBezTo>
                    <a:pt x="10080" y="9636"/>
                    <a:pt x="11808" y="8163"/>
                    <a:pt x="13776" y="8409"/>
                  </a:cubicBezTo>
                  <a:cubicBezTo>
                    <a:pt x="15744" y="8654"/>
                    <a:pt x="17952" y="10618"/>
                    <a:pt x="19296" y="12582"/>
                  </a:cubicBezTo>
                  <a:cubicBezTo>
                    <a:pt x="20640" y="14545"/>
                    <a:pt x="21120" y="16509"/>
                    <a:pt x="21600" y="18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8753960" y="2930743"/>
              <a:ext cx="152401" cy="402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2503"/>
                  </a:moveTo>
                  <a:cubicBezTo>
                    <a:pt x="900" y="1384"/>
                    <a:pt x="1800" y="265"/>
                    <a:pt x="2700" y="41"/>
                  </a:cubicBezTo>
                  <a:cubicBezTo>
                    <a:pt x="3600" y="-183"/>
                    <a:pt x="4500" y="489"/>
                    <a:pt x="5700" y="2951"/>
                  </a:cubicBezTo>
                  <a:cubicBezTo>
                    <a:pt x="6900" y="5413"/>
                    <a:pt x="8400" y="9666"/>
                    <a:pt x="8400" y="12855"/>
                  </a:cubicBezTo>
                  <a:cubicBezTo>
                    <a:pt x="8400" y="16045"/>
                    <a:pt x="6900" y="18171"/>
                    <a:pt x="5550" y="19514"/>
                  </a:cubicBezTo>
                  <a:cubicBezTo>
                    <a:pt x="4200" y="20857"/>
                    <a:pt x="3000" y="21417"/>
                    <a:pt x="2100" y="21249"/>
                  </a:cubicBezTo>
                  <a:cubicBezTo>
                    <a:pt x="1200" y="21081"/>
                    <a:pt x="600" y="20186"/>
                    <a:pt x="600" y="19123"/>
                  </a:cubicBezTo>
                  <a:cubicBezTo>
                    <a:pt x="600" y="18059"/>
                    <a:pt x="1200" y="16828"/>
                    <a:pt x="1950" y="15933"/>
                  </a:cubicBezTo>
                  <a:cubicBezTo>
                    <a:pt x="2700" y="15038"/>
                    <a:pt x="3600" y="14478"/>
                    <a:pt x="6600" y="14590"/>
                  </a:cubicBezTo>
                  <a:cubicBezTo>
                    <a:pt x="9600" y="14702"/>
                    <a:pt x="14700" y="15485"/>
                    <a:pt x="17550" y="16716"/>
                  </a:cubicBezTo>
                  <a:cubicBezTo>
                    <a:pt x="20400" y="17948"/>
                    <a:pt x="21000" y="19626"/>
                    <a:pt x="21600" y="213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8954166" y="3213023"/>
              <a:ext cx="98245" cy="291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85" fill="norm" stroke="1" extrusionOk="0">
                  <a:moveTo>
                    <a:pt x="650" y="0"/>
                  </a:moveTo>
                  <a:cubicBezTo>
                    <a:pt x="191" y="777"/>
                    <a:pt x="-269" y="1554"/>
                    <a:pt x="191" y="2331"/>
                  </a:cubicBezTo>
                  <a:cubicBezTo>
                    <a:pt x="650" y="3108"/>
                    <a:pt x="2029" y="3885"/>
                    <a:pt x="5016" y="3963"/>
                  </a:cubicBezTo>
                  <a:cubicBezTo>
                    <a:pt x="8003" y="4040"/>
                    <a:pt x="12599" y="3419"/>
                    <a:pt x="15586" y="2797"/>
                  </a:cubicBezTo>
                  <a:cubicBezTo>
                    <a:pt x="18574" y="2176"/>
                    <a:pt x="19952" y="1554"/>
                    <a:pt x="20642" y="1709"/>
                  </a:cubicBezTo>
                  <a:cubicBezTo>
                    <a:pt x="21331" y="1865"/>
                    <a:pt x="21331" y="2797"/>
                    <a:pt x="21331" y="5750"/>
                  </a:cubicBezTo>
                  <a:cubicBezTo>
                    <a:pt x="21331" y="8702"/>
                    <a:pt x="21331" y="13675"/>
                    <a:pt x="20871" y="16550"/>
                  </a:cubicBezTo>
                  <a:cubicBezTo>
                    <a:pt x="20412" y="19424"/>
                    <a:pt x="19493" y="20201"/>
                    <a:pt x="17884" y="20745"/>
                  </a:cubicBezTo>
                  <a:cubicBezTo>
                    <a:pt x="16276" y="21289"/>
                    <a:pt x="13978" y="21600"/>
                    <a:pt x="10991" y="21212"/>
                  </a:cubicBezTo>
                  <a:cubicBezTo>
                    <a:pt x="8003" y="20823"/>
                    <a:pt x="4327" y="19735"/>
                    <a:pt x="3867" y="17560"/>
                  </a:cubicBezTo>
                  <a:cubicBezTo>
                    <a:pt x="3408" y="15384"/>
                    <a:pt x="6165" y="12121"/>
                    <a:pt x="8922" y="88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9122260" y="3119503"/>
              <a:ext cx="128049" cy="422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332" fill="norm" stroke="1" extrusionOk="0">
                  <a:moveTo>
                    <a:pt x="5226" y="7291"/>
                  </a:moveTo>
                  <a:cubicBezTo>
                    <a:pt x="5923" y="10285"/>
                    <a:pt x="6619" y="13279"/>
                    <a:pt x="6968" y="15364"/>
                  </a:cubicBezTo>
                  <a:cubicBezTo>
                    <a:pt x="7316" y="17450"/>
                    <a:pt x="7316" y="18626"/>
                    <a:pt x="6794" y="19642"/>
                  </a:cubicBezTo>
                  <a:cubicBezTo>
                    <a:pt x="6271" y="20658"/>
                    <a:pt x="5226" y="21513"/>
                    <a:pt x="4355" y="21299"/>
                  </a:cubicBezTo>
                  <a:cubicBezTo>
                    <a:pt x="3484" y="21085"/>
                    <a:pt x="2787" y="19802"/>
                    <a:pt x="2613" y="17182"/>
                  </a:cubicBezTo>
                  <a:cubicBezTo>
                    <a:pt x="2439" y="14563"/>
                    <a:pt x="2787" y="10606"/>
                    <a:pt x="3484" y="7719"/>
                  </a:cubicBezTo>
                  <a:cubicBezTo>
                    <a:pt x="4181" y="4832"/>
                    <a:pt x="5226" y="3014"/>
                    <a:pt x="6445" y="1838"/>
                  </a:cubicBezTo>
                  <a:cubicBezTo>
                    <a:pt x="7665" y="662"/>
                    <a:pt x="9058" y="127"/>
                    <a:pt x="10452" y="20"/>
                  </a:cubicBezTo>
                  <a:cubicBezTo>
                    <a:pt x="11845" y="-87"/>
                    <a:pt x="13239" y="234"/>
                    <a:pt x="15329" y="1250"/>
                  </a:cubicBezTo>
                  <a:cubicBezTo>
                    <a:pt x="17419" y="2265"/>
                    <a:pt x="20206" y="3976"/>
                    <a:pt x="20903" y="5366"/>
                  </a:cubicBezTo>
                  <a:cubicBezTo>
                    <a:pt x="21600" y="6757"/>
                    <a:pt x="20206" y="7826"/>
                    <a:pt x="16374" y="8574"/>
                  </a:cubicBezTo>
                  <a:cubicBezTo>
                    <a:pt x="12542" y="9323"/>
                    <a:pt x="6271" y="9751"/>
                    <a:pt x="0" y="101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9369910" y="3295573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7423816" y="4025823"/>
              <a:ext cx="155395" cy="199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82" fill="norm" stroke="1" extrusionOk="0">
                  <a:moveTo>
                    <a:pt x="413" y="0"/>
                  </a:moveTo>
                  <a:cubicBezTo>
                    <a:pt x="121" y="6139"/>
                    <a:pt x="-171" y="12278"/>
                    <a:pt x="121" y="15916"/>
                  </a:cubicBezTo>
                  <a:cubicBezTo>
                    <a:pt x="413" y="19554"/>
                    <a:pt x="1288" y="20691"/>
                    <a:pt x="2456" y="21145"/>
                  </a:cubicBezTo>
                  <a:cubicBezTo>
                    <a:pt x="3624" y="21600"/>
                    <a:pt x="5083" y="21373"/>
                    <a:pt x="5959" y="20691"/>
                  </a:cubicBezTo>
                  <a:cubicBezTo>
                    <a:pt x="6834" y="20008"/>
                    <a:pt x="7126" y="18872"/>
                    <a:pt x="7272" y="17735"/>
                  </a:cubicBezTo>
                  <a:cubicBezTo>
                    <a:pt x="7418" y="16598"/>
                    <a:pt x="7418" y="15461"/>
                    <a:pt x="8294" y="15688"/>
                  </a:cubicBezTo>
                  <a:cubicBezTo>
                    <a:pt x="9170" y="15916"/>
                    <a:pt x="10921" y="17507"/>
                    <a:pt x="12526" y="18531"/>
                  </a:cubicBezTo>
                  <a:cubicBezTo>
                    <a:pt x="14132" y="19554"/>
                    <a:pt x="15591" y="20008"/>
                    <a:pt x="16759" y="19781"/>
                  </a:cubicBezTo>
                  <a:cubicBezTo>
                    <a:pt x="17926" y="19554"/>
                    <a:pt x="18802" y="18644"/>
                    <a:pt x="19532" y="16371"/>
                  </a:cubicBezTo>
                  <a:cubicBezTo>
                    <a:pt x="20261" y="14097"/>
                    <a:pt x="20845" y="10459"/>
                    <a:pt x="21429" y="68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7611738" y="3877833"/>
              <a:ext cx="297673" cy="384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21" fill="norm" stroke="1" extrusionOk="0">
                  <a:moveTo>
                    <a:pt x="1313" y="12502"/>
                  </a:moveTo>
                  <a:cubicBezTo>
                    <a:pt x="1313" y="13092"/>
                    <a:pt x="1313" y="13682"/>
                    <a:pt x="1617" y="13800"/>
                  </a:cubicBezTo>
                  <a:cubicBezTo>
                    <a:pt x="1922" y="13918"/>
                    <a:pt x="2530" y="13564"/>
                    <a:pt x="3062" y="12856"/>
                  </a:cubicBezTo>
                  <a:cubicBezTo>
                    <a:pt x="3595" y="12147"/>
                    <a:pt x="4051" y="11085"/>
                    <a:pt x="4279" y="10023"/>
                  </a:cubicBezTo>
                  <a:cubicBezTo>
                    <a:pt x="4507" y="8961"/>
                    <a:pt x="4507" y="7898"/>
                    <a:pt x="4203" y="7662"/>
                  </a:cubicBezTo>
                  <a:cubicBezTo>
                    <a:pt x="3899" y="7426"/>
                    <a:pt x="3291" y="8016"/>
                    <a:pt x="2454" y="9492"/>
                  </a:cubicBezTo>
                  <a:cubicBezTo>
                    <a:pt x="1617" y="10967"/>
                    <a:pt x="553" y="13328"/>
                    <a:pt x="172" y="15334"/>
                  </a:cubicBezTo>
                  <a:cubicBezTo>
                    <a:pt x="-208" y="17341"/>
                    <a:pt x="96" y="18993"/>
                    <a:pt x="553" y="19997"/>
                  </a:cubicBezTo>
                  <a:cubicBezTo>
                    <a:pt x="1009" y="21000"/>
                    <a:pt x="1617" y="21354"/>
                    <a:pt x="2302" y="21413"/>
                  </a:cubicBezTo>
                  <a:cubicBezTo>
                    <a:pt x="2986" y="21472"/>
                    <a:pt x="3747" y="21236"/>
                    <a:pt x="5116" y="20056"/>
                  </a:cubicBezTo>
                  <a:cubicBezTo>
                    <a:pt x="6485" y="18875"/>
                    <a:pt x="8462" y="16751"/>
                    <a:pt x="9831" y="13918"/>
                  </a:cubicBezTo>
                  <a:cubicBezTo>
                    <a:pt x="11200" y="11085"/>
                    <a:pt x="11961" y="7544"/>
                    <a:pt x="12341" y="5420"/>
                  </a:cubicBezTo>
                  <a:cubicBezTo>
                    <a:pt x="12722" y="3295"/>
                    <a:pt x="12722" y="2587"/>
                    <a:pt x="12722" y="1938"/>
                  </a:cubicBezTo>
                  <a:cubicBezTo>
                    <a:pt x="12722" y="1288"/>
                    <a:pt x="12722" y="698"/>
                    <a:pt x="12265" y="344"/>
                  </a:cubicBezTo>
                  <a:cubicBezTo>
                    <a:pt x="11809" y="-10"/>
                    <a:pt x="10896" y="-128"/>
                    <a:pt x="10212" y="167"/>
                  </a:cubicBezTo>
                  <a:cubicBezTo>
                    <a:pt x="9527" y="462"/>
                    <a:pt x="9071" y="1170"/>
                    <a:pt x="8615" y="3472"/>
                  </a:cubicBezTo>
                  <a:cubicBezTo>
                    <a:pt x="8158" y="5774"/>
                    <a:pt x="7702" y="9669"/>
                    <a:pt x="8082" y="12502"/>
                  </a:cubicBezTo>
                  <a:cubicBezTo>
                    <a:pt x="8462" y="15334"/>
                    <a:pt x="9679" y="17105"/>
                    <a:pt x="10744" y="17990"/>
                  </a:cubicBezTo>
                  <a:cubicBezTo>
                    <a:pt x="11809" y="18875"/>
                    <a:pt x="12722" y="18875"/>
                    <a:pt x="13862" y="17931"/>
                  </a:cubicBezTo>
                  <a:cubicBezTo>
                    <a:pt x="15003" y="16987"/>
                    <a:pt x="16372" y="15098"/>
                    <a:pt x="17361" y="12383"/>
                  </a:cubicBezTo>
                  <a:cubicBezTo>
                    <a:pt x="18350" y="9669"/>
                    <a:pt x="18958" y="6128"/>
                    <a:pt x="19262" y="4062"/>
                  </a:cubicBezTo>
                  <a:cubicBezTo>
                    <a:pt x="19567" y="1997"/>
                    <a:pt x="19567" y="1406"/>
                    <a:pt x="19338" y="1583"/>
                  </a:cubicBezTo>
                  <a:cubicBezTo>
                    <a:pt x="19110" y="1761"/>
                    <a:pt x="18654" y="2705"/>
                    <a:pt x="18426" y="4947"/>
                  </a:cubicBezTo>
                  <a:cubicBezTo>
                    <a:pt x="18198" y="7190"/>
                    <a:pt x="18198" y="10731"/>
                    <a:pt x="18730" y="13623"/>
                  </a:cubicBezTo>
                  <a:cubicBezTo>
                    <a:pt x="19262" y="16515"/>
                    <a:pt x="20327" y="18757"/>
                    <a:pt x="21392" y="21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8285947" y="3851942"/>
              <a:ext cx="220364" cy="40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289" fill="norm" stroke="1" extrusionOk="0">
                  <a:moveTo>
                    <a:pt x="17714" y="15335"/>
                  </a:moveTo>
                  <a:cubicBezTo>
                    <a:pt x="16274" y="14343"/>
                    <a:pt x="14834" y="13351"/>
                    <a:pt x="12983" y="13020"/>
                  </a:cubicBezTo>
                  <a:cubicBezTo>
                    <a:pt x="11131" y="12690"/>
                    <a:pt x="8868" y="13020"/>
                    <a:pt x="6606" y="14122"/>
                  </a:cubicBezTo>
                  <a:cubicBezTo>
                    <a:pt x="4343" y="15224"/>
                    <a:pt x="2080" y="17098"/>
                    <a:pt x="948" y="18420"/>
                  </a:cubicBezTo>
                  <a:cubicBezTo>
                    <a:pt x="-183" y="19743"/>
                    <a:pt x="-183" y="20514"/>
                    <a:pt x="331" y="20955"/>
                  </a:cubicBezTo>
                  <a:cubicBezTo>
                    <a:pt x="846" y="21396"/>
                    <a:pt x="1874" y="21506"/>
                    <a:pt x="4137" y="20624"/>
                  </a:cubicBezTo>
                  <a:cubicBezTo>
                    <a:pt x="6400" y="19743"/>
                    <a:pt x="9897" y="17869"/>
                    <a:pt x="12571" y="15335"/>
                  </a:cubicBezTo>
                  <a:cubicBezTo>
                    <a:pt x="15246" y="12800"/>
                    <a:pt x="17097" y="9604"/>
                    <a:pt x="18023" y="7069"/>
                  </a:cubicBezTo>
                  <a:cubicBezTo>
                    <a:pt x="18948" y="4535"/>
                    <a:pt x="18948" y="2661"/>
                    <a:pt x="18640" y="1504"/>
                  </a:cubicBezTo>
                  <a:cubicBezTo>
                    <a:pt x="18331" y="347"/>
                    <a:pt x="17714" y="-94"/>
                    <a:pt x="17097" y="16"/>
                  </a:cubicBezTo>
                  <a:cubicBezTo>
                    <a:pt x="16480" y="126"/>
                    <a:pt x="15863" y="788"/>
                    <a:pt x="15040" y="2771"/>
                  </a:cubicBezTo>
                  <a:cubicBezTo>
                    <a:pt x="14217" y="4755"/>
                    <a:pt x="13188" y="8061"/>
                    <a:pt x="13086" y="11092"/>
                  </a:cubicBezTo>
                  <a:cubicBezTo>
                    <a:pt x="12983" y="14122"/>
                    <a:pt x="13806" y="16877"/>
                    <a:pt x="14731" y="18586"/>
                  </a:cubicBezTo>
                  <a:cubicBezTo>
                    <a:pt x="15657" y="20294"/>
                    <a:pt x="16686" y="20955"/>
                    <a:pt x="17817" y="21175"/>
                  </a:cubicBezTo>
                  <a:cubicBezTo>
                    <a:pt x="18948" y="21396"/>
                    <a:pt x="20183" y="21175"/>
                    <a:pt x="21417" y="209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8524816" y="4055856"/>
              <a:ext cx="152945" cy="169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0786" fill="norm" stroke="1" extrusionOk="0">
                  <a:moveTo>
                    <a:pt x="6205" y="10361"/>
                  </a:moveTo>
                  <a:cubicBezTo>
                    <a:pt x="8248" y="8279"/>
                    <a:pt x="10291" y="6197"/>
                    <a:pt x="11459" y="4505"/>
                  </a:cubicBezTo>
                  <a:cubicBezTo>
                    <a:pt x="12626" y="2814"/>
                    <a:pt x="12918" y="1513"/>
                    <a:pt x="12334" y="732"/>
                  </a:cubicBezTo>
                  <a:cubicBezTo>
                    <a:pt x="11750" y="-49"/>
                    <a:pt x="10291" y="-309"/>
                    <a:pt x="8394" y="472"/>
                  </a:cubicBezTo>
                  <a:cubicBezTo>
                    <a:pt x="6496" y="1252"/>
                    <a:pt x="4161" y="3074"/>
                    <a:pt x="2410" y="6197"/>
                  </a:cubicBezTo>
                  <a:cubicBezTo>
                    <a:pt x="659" y="9320"/>
                    <a:pt x="-509" y="13744"/>
                    <a:pt x="221" y="16737"/>
                  </a:cubicBezTo>
                  <a:cubicBezTo>
                    <a:pt x="950" y="19730"/>
                    <a:pt x="3577" y="21291"/>
                    <a:pt x="7372" y="20640"/>
                  </a:cubicBezTo>
                  <a:cubicBezTo>
                    <a:pt x="11167" y="19990"/>
                    <a:pt x="16129" y="17127"/>
                    <a:pt x="21091" y="14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8712883" y="3804985"/>
              <a:ext cx="123628" cy="506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540" fill="norm" stroke="1" extrusionOk="0">
                  <a:moveTo>
                    <a:pt x="21026" y="750"/>
                  </a:moveTo>
                  <a:cubicBezTo>
                    <a:pt x="19226" y="480"/>
                    <a:pt x="17426" y="210"/>
                    <a:pt x="15266" y="75"/>
                  </a:cubicBezTo>
                  <a:cubicBezTo>
                    <a:pt x="13106" y="-60"/>
                    <a:pt x="10586" y="-60"/>
                    <a:pt x="8246" y="480"/>
                  </a:cubicBezTo>
                  <a:cubicBezTo>
                    <a:pt x="5906" y="1020"/>
                    <a:pt x="3746" y="2100"/>
                    <a:pt x="2126" y="4035"/>
                  </a:cubicBezTo>
                  <a:cubicBezTo>
                    <a:pt x="506" y="5970"/>
                    <a:pt x="-574" y="8760"/>
                    <a:pt x="326" y="11640"/>
                  </a:cubicBezTo>
                  <a:cubicBezTo>
                    <a:pt x="1226" y="14520"/>
                    <a:pt x="4106" y="17490"/>
                    <a:pt x="5006" y="19155"/>
                  </a:cubicBezTo>
                  <a:cubicBezTo>
                    <a:pt x="5906" y="20820"/>
                    <a:pt x="4826" y="21180"/>
                    <a:pt x="3746" y="21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8665060" y="4102023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8785710" y="4108373"/>
              <a:ext cx="38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8773010" y="4133773"/>
              <a:ext cx="2172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1371"/>
                    <a:pt x="15709" y="2743"/>
                    <a:pt x="18655" y="6343"/>
                  </a:cubicBezTo>
                  <a:cubicBezTo>
                    <a:pt x="21600" y="9943"/>
                    <a:pt x="19636" y="15771"/>
                    <a:pt x="176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8798410" y="400677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8863069" y="4115671"/>
              <a:ext cx="106792" cy="160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213" fill="norm" stroke="1" extrusionOk="0">
                  <a:moveTo>
                    <a:pt x="9933" y="4082"/>
                  </a:moveTo>
                  <a:cubicBezTo>
                    <a:pt x="7815" y="8851"/>
                    <a:pt x="5697" y="13619"/>
                    <a:pt x="4003" y="16705"/>
                  </a:cubicBezTo>
                  <a:cubicBezTo>
                    <a:pt x="2309" y="19791"/>
                    <a:pt x="1039" y="21193"/>
                    <a:pt x="403" y="20773"/>
                  </a:cubicBezTo>
                  <a:cubicBezTo>
                    <a:pt x="-232" y="20352"/>
                    <a:pt x="-232" y="18108"/>
                    <a:pt x="1250" y="14742"/>
                  </a:cubicBezTo>
                  <a:cubicBezTo>
                    <a:pt x="2733" y="11375"/>
                    <a:pt x="5697" y="6887"/>
                    <a:pt x="7815" y="4082"/>
                  </a:cubicBezTo>
                  <a:cubicBezTo>
                    <a:pt x="9933" y="1277"/>
                    <a:pt x="11203" y="155"/>
                    <a:pt x="12686" y="14"/>
                  </a:cubicBezTo>
                  <a:cubicBezTo>
                    <a:pt x="14168" y="-126"/>
                    <a:pt x="15862" y="716"/>
                    <a:pt x="16921" y="3661"/>
                  </a:cubicBezTo>
                  <a:cubicBezTo>
                    <a:pt x="17980" y="6606"/>
                    <a:pt x="18403" y="11656"/>
                    <a:pt x="18615" y="15022"/>
                  </a:cubicBezTo>
                  <a:cubicBezTo>
                    <a:pt x="18827" y="18388"/>
                    <a:pt x="18827" y="20071"/>
                    <a:pt x="19250" y="20773"/>
                  </a:cubicBezTo>
                  <a:cubicBezTo>
                    <a:pt x="19674" y="21474"/>
                    <a:pt x="20521" y="21193"/>
                    <a:pt x="21368" y="209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9053380" y="3871651"/>
              <a:ext cx="340920" cy="392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191" fill="norm" stroke="1" extrusionOk="0">
                  <a:moveTo>
                    <a:pt x="1530" y="17238"/>
                  </a:moveTo>
                  <a:cubicBezTo>
                    <a:pt x="1927" y="16667"/>
                    <a:pt x="2325" y="16096"/>
                    <a:pt x="2789" y="15410"/>
                  </a:cubicBezTo>
                  <a:cubicBezTo>
                    <a:pt x="3252" y="14724"/>
                    <a:pt x="3782" y="13924"/>
                    <a:pt x="3716" y="13581"/>
                  </a:cubicBezTo>
                  <a:cubicBezTo>
                    <a:pt x="3650" y="13238"/>
                    <a:pt x="2987" y="13353"/>
                    <a:pt x="2192" y="14038"/>
                  </a:cubicBezTo>
                  <a:cubicBezTo>
                    <a:pt x="1397" y="14724"/>
                    <a:pt x="470" y="15981"/>
                    <a:pt x="138" y="17238"/>
                  </a:cubicBezTo>
                  <a:cubicBezTo>
                    <a:pt x="-193" y="18496"/>
                    <a:pt x="72" y="19753"/>
                    <a:pt x="933" y="20496"/>
                  </a:cubicBezTo>
                  <a:cubicBezTo>
                    <a:pt x="1795" y="21238"/>
                    <a:pt x="3252" y="21467"/>
                    <a:pt x="5373" y="20781"/>
                  </a:cubicBezTo>
                  <a:cubicBezTo>
                    <a:pt x="7493" y="20096"/>
                    <a:pt x="10276" y="18496"/>
                    <a:pt x="11932" y="17467"/>
                  </a:cubicBezTo>
                  <a:cubicBezTo>
                    <a:pt x="13589" y="16438"/>
                    <a:pt x="14119" y="15981"/>
                    <a:pt x="14516" y="15353"/>
                  </a:cubicBezTo>
                  <a:cubicBezTo>
                    <a:pt x="14914" y="14724"/>
                    <a:pt x="15179" y="13924"/>
                    <a:pt x="14980" y="13524"/>
                  </a:cubicBezTo>
                  <a:cubicBezTo>
                    <a:pt x="14781" y="13124"/>
                    <a:pt x="14119" y="13124"/>
                    <a:pt x="13125" y="13581"/>
                  </a:cubicBezTo>
                  <a:cubicBezTo>
                    <a:pt x="12131" y="14038"/>
                    <a:pt x="10806" y="14953"/>
                    <a:pt x="10077" y="16038"/>
                  </a:cubicBezTo>
                  <a:cubicBezTo>
                    <a:pt x="9348" y="17124"/>
                    <a:pt x="9216" y="18381"/>
                    <a:pt x="9348" y="19238"/>
                  </a:cubicBezTo>
                  <a:cubicBezTo>
                    <a:pt x="9481" y="20096"/>
                    <a:pt x="9878" y="20553"/>
                    <a:pt x="10408" y="20838"/>
                  </a:cubicBezTo>
                  <a:cubicBezTo>
                    <a:pt x="10938" y="21124"/>
                    <a:pt x="11601" y="21238"/>
                    <a:pt x="12794" y="20610"/>
                  </a:cubicBezTo>
                  <a:cubicBezTo>
                    <a:pt x="13986" y="19981"/>
                    <a:pt x="15709" y="18610"/>
                    <a:pt x="17233" y="16381"/>
                  </a:cubicBezTo>
                  <a:cubicBezTo>
                    <a:pt x="18757" y="14153"/>
                    <a:pt x="20082" y="11067"/>
                    <a:pt x="20744" y="8438"/>
                  </a:cubicBezTo>
                  <a:cubicBezTo>
                    <a:pt x="21407" y="5810"/>
                    <a:pt x="21407" y="3638"/>
                    <a:pt x="21274" y="2267"/>
                  </a:cubicBezTo>
                  <a:cubicBezTo>
                    <a:pt x="21142" y="896"/>
                    <a:pt x="20877" y="324"/>
                    <a:pt x="20413" y="96"/>
                  </a:cubicBezTo>
                  <a:cubicBezTo>
                    <a:pt x="19949" y="-133"/>
                    <a:pt x="19287" y="-19"/>
                    <a:pt x="18425" y="1181"/>
                  </a:cubicBezTo>
                  <a:cubicBezTo>
                    <a:pt x="17564" y="2381"/>
                    <a:pt x="16504" y="4667"/>
                    <a:pt x="15775" y="7467"/>
                  </a:cubicBezTo>
                  <a:cubicBezTo>
                    <a:pt x="15046" y="10267"/>
                    <a:pt x="14649" y="13581"/>
                    <a:pt x="14649" y="15867"/>
                  </a:cubicBezTo>
                  <a:cubicBezTo>
                    <a:pt x="14649" y="18153"/>
                    <a:pt x="15046" y="19410"/>
                    <a:pt x="15444" y="206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8633310" y="4095673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3897954" y="4440500"/>
              <a:ext cx="370917" cy="614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02" fill="norm" stroke="1" extrusionOk="0">
                  <a:moveTo>
                    <a:pt x="9418" y="6789"/>
                  </a:moveTo>
                  <a:cubicBezTo>
                    <a:pt x="8075" y="6789"/>
                    <a:pt x="6733" y="6789"/>
                    <a:pt x="5757" y="6494"/>
                  </a:cubicBezTo>
                  <a:cubicBezTo>
                    <a:pt x="4780" y="6199"/>
                    <a:pt x="4170" y="5609"/>
                    <a:pt x="4048" y="4614"/>
                  </a:cubicBezTo>
                  <a:cubicBezTo>
                    <a:pt x="3926" y="3619"/>
                    <a:pt x="4292" y="2218"/>
                    <a:pt x="4719" y="1407"/>
                  </a:cubicBezTo>
                  <a:cubicBezTo>
                    <a:pt x="5146" y="596"/>
                    <a:pt x="5635" y="375"/>
                    <a:pt x="6184" y="191"/>
                  </a:cubicBezTo>
                  <a:cubicBezTo>
                    <a:pt x="6733" y="6"/>
                    <a:pt x="7343" y="-141"/>
                    <a:pt x="7892" y="228"/>
                  </a:cubicBezTo>
                  <a:cubicBezTo>
                    <a:pt x="8441" y="596"/>
                    <a:pt x="8930" y="1481"/>
                    <a:pt x="9052" y="3176"/>
                  </a:cubicBezTo>
                  <a:cubicBezTo>
                    <a:pt x="9174" y="4872"/>
                    <a:pt x="8930" y="7378"/>
                    <a:pt x="8441" y="9848"/>
                  </a:cubicBezTo>
                  <a:cubicBezTo>
                    <a:pt x="7953" y="12318"/>
                    <a:pt x="7221" y="14750"/>
                    <a:pt x="6001" y="16630"/>
                  </a:cubicBezTo>
                  <a:cubicBezTo>
                    <a:pt x="4780" y="18510"/>
                    <a:pt x="3072" y="19837"/>
                    <a:pt x="1913" y="20574"/>
                  </a:cubicBezTo>
                  <a:cubicBezTo>
                    <a:pt x="753" y="21312"/>
                    <a:pt x="143" y="21459"/>
                    <a:pt x="21" y="21385"/>
                  </a:cubicBezTo>
                  <a:cubicBezTo>
                    <a:pt x="-101" y="21312"/>
                    <a:pt x="265" y="21017"/>
                    <a:pt x="1974" y="20243"/>
                  </a:cubicBezTo>
                  <a:cubicBezTo>
                    <a:pt x="3682" y="19469"/>
                    <a:pt x="6733" y="18215"/>
                    <a:pt x="9601" y="16851"/>
                  </a:cubicBezTo>
                  <a:cubicBezTo>
                    <a:pt x="12468" y="15488"/>
                    <a:pt x="15153" y="14013"/>
                    <a:pt x="16618" y="13055"/>
                  </a:cubicBezTo>
                  <a:cubicBezTo>
                    <a:pt x="18082" y="12097"/>
                    <a:pt x="18326" y="11654"/>
                    <a:pt x="18509" y="11212"/>
                  </a:cubicBezTo>
                  <a:cubicBezTo>
                    <a:pt x="18692" y="10770"/>
                    <a:pt x="18814" y="10327"/>
                    <a:pt x="18692" y="9959"/>
                  </a:cubicBezTo>
                  <a:cubicBezTo>
                    <a:pt x="18570" y="9590"/>
                    <a:pt x="18204" y="9295"/>
                    <a:pt x="17655" y="9185"/>
                  </a:cubicBezTo>
                  <a:cubicBezTo>
                    <a:pt x="17106" y="9074"/>
                    <a:pt x="16374" y="9148"/>
                    <a:pt x="15397" y="9590"/>
                  </a:cubicBezTo>
                  <a:cubicBezTo>
                    <a:pt x="14421" y="10032"/>
                    <a:pt x="13201" y="10843"/>
                    <a:pt x="12713" y="11654"/>
                  </a:cubicBezTo>
                  <a:cubicBezTo>
                    <a:pt x="12224" y="12465"/>
                    <a:pt x="12468" y="13276"/>
                    <a:pt x="13811" y="14124"/>
                  </a:cubicBezTo>
                  <a:cubicBezTo>
                    <a:pt x="15153" y="14972"/>
                    <a:pt x="17594" y="15856"/>
                    <a:pt x="19058" y="16409"/>
                  </a:cubicBezTo>
                  <a:cubicBezTo>
                    <a:pt x="20523" y="16962"/>
                    <a:pt x="21011" y="17183"/>
                    <a:pt x="21255" y="17478"/>
                  </a:cubicBezTo>
                  <a:cubicBezTo>
                    <a:pt x="21499" y="17773"/>
                    <a:pt x="21499" y="18142"/>
                    <a:pt x="20340" y="18547"/>
                  </a:cubicBezTo>
                  <a:cubicBezTo>
                    <a:pt x="19180" y="18953"/>
                    <a:pt x="16862" y="19395"/>
                    <a:pt x="15092" y="19616"/>
                  </a:cubicBezTo>
                  <a:cubicBezTo>
                    <a:pt x="13323" y="19837"/>
                    <a:pt x="12102" y="19837"/>
                    <a:pt x="10882" y="198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4861410" y="4697921"/>
              <a:ext cx="419101" cy="343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21399"/>
                  </a:moveTo>
                  <a:cubicBezTo>
                    <a:pt x="655" y="19423"/>
                    <a:pt x="1309" y="17448"/>
                    <a:pt x="2400" y="14682"/>
                  </a:cubicBezTo>
                  <a:cubicBezTo>
                    <a:pt x="3491" y="11916"/>
                    <a:pt x="5018" y="8360"/>
                    <a:pt x="5891" y="6187"/>
                  </a:cubicBezTo>
                  <a:cubicBezTo>
                    <a:pt x="6764" y="4014"/>
                    <a:pt x="6982" y="3223"/>
                    <a:pt x="7145" y="2301"/>
                  </a:cubicBezTo>
                  <a:cubicBezTo>
                    <a:pt x="7309" y="1379"/>
                    <a:pt x="7418" y="326"/>
                    <a:pt x="7255" y="62"/>
                  </a:cubicBezTo>
                  <a:cubicBezTo>
                    <a:pt x="7091" y="-201"/>
                    <a:pt x="6655" y="326"/>
                    <a:pt x="5945" y="2499"/>
                  </a:cubicBezTo>
                  <a:cubicBezTo>
                    <a:pt x="5236" y="4672"/>
                    <a:pt x="4255" y="8492"/>
                    <a:pt x="3982" y="11060"/>
                  </a:cubicBezTo>
                  <a:cubicBezTo>
                    <a:pt x="3709" y="13628"/>
                    <a:pt x="4145" y="14945"/>
                    <a:pt x="5018" y="15801"/>
                  </a:cubicBezTo>
                  <a:cubicBezTo>
                    <a:pt x="5891" y="16658"/>
                    <a:pt x="7200" y="17053"/>
                    <a:pt x="8727" y="15999"/>
                  </a:cubicBezTo>
                  <a:cubicBezTo>
                    <a:pt x="10255" y="14945"/>
                    <a:pt x="12000" y="12443"/>
                    <a:pt x="13200" y="10336"/>
                  </a:cubicBezTo>
                  <a:cubicBezTo>
                    <a:pt x="14400" y="8228"/>
                    <a:pt x="15055" y="6516"/>
                    <a:pt x="15327" y="5331"/>
                  </a:cubicBezTo>
                  <a:cubicBezTo>
                    <a:pt x="15600" y="4145"/>
                    <a:pt x="15491" y="3487"/>
                    <a:pt x="15218" y="3487"/>
                  </a:cubicBezTo>
                  <a:cubicBezTo>
                    <a:pt x="14945" y="3487"/>
                    <a:pt x="14509" y="4145"/>
                    <a:pt x="14455" y="5462"/>
                  </a:cubicBezTo>
                  <a:cubicBezTo>
                    <a:pt x="14400" y="6779"/>
                    <a:pt x="14727" y="8755"/>
                    <a:pt x="15982" y="10533"/>
                  </a:cubicBezTo>
                  <a:cubicBezTo>
                    <a:pt x="17236" y="12311"/>
                    <a:pt x="19418" y="13892"/>
                    <a:pt x="21600" y="15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5388460" y="4779028"/>
              <a:ext cx="14605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443" y="11040"/>
                    <a:pt x="6887" y="1783"/>
                    <a:pt x="10487" y="240"/>
                  </a:cubicBezTo>
                  <a:cubicBezTo>
                    <a:pt x="14087" y="-1303"/>
                    <a:pt x="17843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5388460" y="4920610"/>
              <a:ext cx="1333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143" y="11375"/>
                    <a:pt x="10286" y="2735"/>
                    <a:pt x="13886" y="575"/>
                  </a:cubicBezTo>
                  <a:cubicBezTo>
                    <a:pt x="17486" y="-1585"/>
                    <a:pt x="19543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5857815" y="4720293"/>
              <a:ext cx="169879" cy="274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247" fill="norm" stroke="1" extrusionOk="0">
                  <a:moveTo>
                    <a:pt x="20869" y="2766"/>
                  </a:moveTo>
                  <a:cubicBezTo>
                    <a:pt x="20069" y="2112"/>
                    <a:pt x="19269" y="1457"/>
                    <a:pt x="18202" y="1048"/>
                  </a:cubicBezTo>
                  <a:cubicBezTo>
                    <a:pt x="17135" y="639"/>
                    <a:pt x="15802" y="476"/>
                    <a:pt x="13135" y="1621"/>
                  </a:cubicBezTo>
                  <a:cubicBezTo>
                    <a:pt x="10469" y="2766"/>
                    <a:pt x="6469" y="5221"/>
                    <a:pt x="3935" y="8248"/>
                  </a:cubicBezTo>
                  <a:cubicBezTo>
                    <a:pt x="1402" y="11276"/>
                    <a:pt x="335" y="14876"/>
                    <a:pt x="69" y="17166"/>
                  </a:cubicBezTo>
                  <a:cubicBezTo>
                    <a:pt x="-198" y="19457"/>
                    <a:pt x="335" y="20439"/>
                    <a:pt x="1269" y="20930"/>
                  </a:cubicBezTo>
                  <a:cubicBezTo>
                    <a:pt x="2202" y="21421"/>
                    <a:pt x="3535" y="21421"/>
                    <a:pt x="6335" y="20357"/>
                  </a:cubicBezTo>
                  <a:cubicBezTo>
                    <a:pt x="9135" y="19294"/>
                    <a:pt x="13402" y="17166"/>
                    <a:pt x="16469" y="14712"/>
                  </a:cubicBezTo>
                  <a:cubicBezTo>
                    <a:pt x="19535" y="12257"/>
                    <a:pt x="21402" y="9476"/>
                    <a:pt x="21402" y="6939"/>
                  </a:cubicBezTo>
                  <a:cubicBezTo>
                    <a:pt x="21402" y="4403"/>
                    <a:pt x="19535" y="2112"/>
                    <a:pt x="17802" y="966"/>
                  </a:cubicBezTo>
                  <a:cubicBezTo>
                    <a:pt x="16069" y="-179"/>
                    <a:pt x="14469" y="-179"/>
                    <a:pt x="13135" y="312"/>
                  </a:cubicBezTo>
                  <a:cubicBezTo>
                    <a:pt x="11802" y="803"/>
                    <a:pt x="10735" y="1785"/>
                    <a:pt x="9669" y="27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6163160" y="4870373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6283810" y="4692573"/>
              <a:ext cx="162063" cy="314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368" fill="norm" stroke="1" extrusionOk="0">
                  <a:moveTo>
                    <a:pt x="18630" y="864"/>
                  </a:moveTo>
                  <a:cubicBezTo>
                    <a:pt x="16200" y="432"/>
                    <a:pt x="13770" y="0"/>
                    <a:pt x="12015" y="0"/>
                  </a:cubicBezTo>
                  <a:cubicBezTo>
                    <a:pt x="10260" y="0"/>
                    <a:pt x="9180" y="432"/>
                    <a:pt x="8640" y="1008"/>
                  </a:cubicBezTo>
                  <a:cubicBezTo>
                    <a:pt x="8100" y="1584"/>
                    <a:pt x="8100" y="2304"/>
                    <a:pt x="9990" y="4104"/>
                  </a:cubicBezTo>
                  <a:cubicBezTo>
                    <a:pt x="11880" y="5904"/>
                    <a:pt x="15660" y="8784"/>
                    <a:pt x="18090" y="11304"/>
                  </a:cubicBezTo>
                  <a:cubicBezTo>
                    <a:pt x="20520" y="13824"/>
                    <a:pt x="21600" y="15984"/>
                    <a:pt x="19710" y="17784"/>
                  </a:cubicBezTo>
                  <a:cubicBezTo>
                    <a:pt x="17820" y="19584"/>
                    <a:pt x="12960" y="21024"/>
                    <a:pt x="9180" y="21312"/>
                  </a:cubicBezTo>
                  <a:cubicBezTo>
                    <a:pt x="5400" y="21600"/>
                    <a:pt x="2700" y="20736"/>
                    <a:pt x="0" y="198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6302860" y="4673523"/>
              <a:ext cx="3048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5508"/>
                    <a:pt x="5400" y="9415"/>
                    <a:pt x="9000" y="5815"/>
                  </a:cubicBezTo>
                  <a:cubicBezTo>
                    <a:pt x="12600" y="2215"/>
                    <a:pt x="17100" y="110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6857668" y="4480572"/>
              <a:ext cx="181296" cy="440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7" h="21411" fill="norm" stroke="1" extrusionOk="0">
                  <a:moveTo>
                    <a:pt x="458" y="5057"/>
                  </a:moveTo>
                  <a:cubicBezTo>
                    <a:pt x="-28" y="4131"/>
                    <a:pt x="-513" y="3205"/>
                    <a:pt x="1186" y="2280"/>
                  </a:cubicBezTo>
                  <a:cubicBezTo>
                    <a:pt x="2885" y="1354"/>
                    <a:pt x="6768" y="428"/>
                    <a:pt x="10044" y="120"/>
                  </a:cubicBezTo>
                  <a:cubicBezTo>
                    <a:pt x="13321" y="-189"/>
                    <a:pt x="15990" y="120"/>
                    <a:pt x="17932" y="840"/>
                  </a:cubicBezTo>
                  <a:cubicBezTo>
                    <a:pt x="19874" y="1560"/>
                    <a:pt x="21087" y="2691"/>
                    <a:pt x="20723" y="4491"/>
                  </a:cubicBezTo>
                  <a:cubicBezTo>
                    <a:pt x="20359" y="6291"/>
                    <a:pt x="18417" y="8760"/>
                    <a:pt x="15626" y="11434"/>
                  </a:cubicBezTo>
                  <a:cubicBezTo>
                    <a:pt x="12835" y="14108"/>
                    <a:pt x="9195" y="16988"/>
                    <a:pt x="7011" y="18685"/>
                  </a:cubicBezTo>
                  <a:cubicBezTo>
                    <a:pt x="4826" y="20382"/>
                    <a:pt x="4098" y="20897"/>
                    <a:pt x="3370" y="21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6817210" y="5124373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287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680310" y="5372449"/>
              <a:ext cx="2340028" cy="158325"/>
            </a:xfrm>
            <a:prstGeom prst="rect">
              <a:avLst/>
            </a:prstGeom>
            <a:effectLst/>
          </p:spPr>
        </p:pic>
        <p:pic>
          <p:nvPicPr>
            <p:cNvPr id="1289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997810" y="5505373"/>
              <a:ext cx="2159001" cy="146051"/>
            </a:xfrm>
            <a:prstGeom prst="rect">
              <a:avLst/>
            </a:prstGeom>
            <a:effectLst/>
          </p:spPr>
        </p:pic>
        <p:sp>
          <p:nvSpPr>
            <p:cNvPr id="1291" name="Line"/>
            <p:cNvSpPr/>
            <p:nvPr/>
          </p:nvSpPr>
          <p:spPr>
            <a:xfrm>
              <a:off x="5077310" y="1771309"/>
              <a:ext cx="393701" cy="457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21513"/>
                  </a:moveTo>
                  <a:cubicBezTo>
                    <a:pt x="1394" y="19224"/>
                    <a:pt x="2787" y="16934"/>
                    <a:pt x="3716" y="14346"/>
                  </a:cubicBezTo>
                  <a:cubicBezTo>
                    <a:pt x="4645" y="11758"/>
                    <a:pt x="5110" y="8872"/>
                    <a:pt x="5284" y="6582"/>
                  </a:cubicBezTo>
                  <a:cubicBezTo>
                    <a:pt x="5458" y="4293"/>
                    <a:pt x="5342" y="2601"/>
                    <a:pt x="5110" y="1506"/>
                  </a:cubicBezTo>
                  <a:cubicBezTo>
                    <a:pt x="4877" y="411"/>
                    <a:pt x="4529" y="-87"/>
                    <a:pt x="4239" y="13"/>
                  </a:cubicBezTo>
                  <a:cubicBezTo>
                    <a:pt x="3948" y="112"/>
                    <a:pt x="3716" y="809"/>
                    <a:pt x="3600" y="2849"/>
                  </a:cubicBezTo>
                  <a:cubicBezTo>
                    <a:pt x="3484" y="4890"/>
                    <a:pt x="3484" y="8274"/>
                    <a:pt x="3774" y="10813"/>
                  </a:cubicBezTo>
                  <a:cubicBezTo>
                    <a:pt x="4065" y="13351"/>
                    <a:pt x="4645" y="15043"/>
                    <a:pt x="5052" y="16138"/>
                  </a:cubicBezTo>
                  <a:cubicBezTo>
                    <a:pt x="5458" y="17233"/>
                    <a:pt x="5690" y="17731"/>
                    <a:pt x="6271" y="18029"/>
                  </a:cubicBezTo>
                  <a:cubicBezTo>
                    <a:pt x="6852" y="18328"/>
                    <a:pt x="7781" y="18427"/>
                    <a:pt x="8826" y="17681"/>
                  </a:cubicBezTo>
                  <a:cubicBezTo>
                    <a:pt x="9871" y="16934"/>
                    <a:pt x="11032" y="15342"/>
                    <a:pt x="11961" y="12803"/>
                  </a:cubicBezTo>
                  <a:cubicBezTo>
                    <a:pt x="12890" y="10265"/>
                    <a:pt x="13587" y="6781"/>
                    <a:pt x="13935" y="4790"/>
                  </a:cubicBezTo>
                  <a:cubicBezTo>
                    <a:pt x="14284" y="2800"/>
                    <a:pt x="14284" y="2302"/>
                    <a:pt x="14110" y="2252"/>
                  </a:cubicBezTo>
                  <a:cubicBezTo>
                    <a:pt x="13935" y="2202"/>
                    <a:pt x="13587" y="2601"/>
                    <a:pt x="13529" y="3646"/>
                  </a:cubicBezTo>
                  <a:cubicBezTo>
                    <a:pt x="13471" y="4691"/>
                    <a:pt x="13703" y="6383"/>
                    <a:pt x="14690" y="8025"/>
                  </a:cubicBezTo>
                  <a:cubicBezTo>
                    <a:pt x="15677" y="9668"/>
                    <a:pt x="17419" y="11260"/>
                    <a:pt x="18581" y="12107"/>
                  </a:cubicBezTo>
                  <a:cubicBezTo>
                    <a:pt x="19742" y="12953"/>
                    <a:pt x="20323" y="13052"/>
                    <a:pt x="20729" y="12803"/>
                  </a:cubicBezTo>
                  <a:cubicBezTo>
                    <a:pt x="21135" y="12554"/>
                    <a:pt x="21368" y="11957"/>
                    <a:pt x="21600" y="11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5174676" y="1522229"/>
              <a:ext cx="169335" cy="175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5" fill="norm" stroke="1" extrusionOk="0">
                  <a:moveTo>
                    <a:pt x="2160" y="9243"/>
                  </a:moveTo>
                  <a:cubicBezTo>
                    <a:pt x="1620" y="10499"/>
                    <a:pt x="1080" y="11755"/>
                    <a:pt x="675" y="14141"/>
                  </a:cubicBezTo>
                  <a:cubicBezTo>
                    <a:pt x="270" y="16527"/>
                    <a:pt x="0" y="20043"/>
                    <a:pt x="0" y="20671"/>
                  </a:cubicBezTo>
                  <a:cubicBezTo>
                    <a:pt x="0" y="21299"/>
                    <a:pt x="270" y="19039"/>
                    <a:pt x="1080" y="15397"/>
                  </a:cubicBezTo>
                  <a:cubicBezTo>
                    <a:pt x="1890" y="11755"/>
                    <a:pt x="3240" y="6732"/>
                    <a:pt x="4455" y="3718"/>
                  </a:cubicBezTo>
                  <a:cubicBezTo>
                    <a:pt x="5670" y="704"/>
                    <a:pt x="6750" y="-301"/>
                    <a:pt x="7830" y="76"/>
                  </a:cubicBezTo>
                  <a:cubicBezTo>
                    <a:pt x="8910" y="452"/>
                    <a:pt x="9990" y="2211"/>
                    <a:pt x="12285" y="5225"/>
                  </a:cubicBezTo>
                  <a:cubicBezTo>
                    <a:pt x="14580" y="8239"/>
                    <a:pt x="18090" y="12508"/>
                    <a:pt x="21600" y="167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5585310" y="1841423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5672093" y="1873173"/>
              <a:ext cx="237068" cy="90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1929" y="19591"/>
                  </a:moveTo>
                  <a:cubicBezTo>
                    <a:pt x="964" y="20595"/>
                    <a:pt x="0" y="21600"/>
                    <a:pt x="0" y="21349"/>
                  </a:cubicBezTo>
                  <a:cubicBezTo>
                    <a:pt x="0" y="21098"/>
                    <a:pt x="964" y="19591"/>
                    <a:pt x="4725" y="15823"/>
                  </a:cubicBezTo>
                  <a:cubicBezTo>
                    <a:pt x="8486" y="12056"/>
                    <a:pt x="15043" y="602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5890783" y="1438448"/>
              <a:ext cx="241568" cy="555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468" fill="norm" stroke="1" extrusionOk="0">
                  <a:moveTo>
                    <a:pt x="5387" y="8950"/>
                  </a:moveTo>
                  <a:cubicBezTo>
                    <a:pt x="3028" y="7477"/>
                    <a:pt x="668" y="6004"/>
                    <a:pt x="124" y="4654"/>
                  </a:cubicBezTo>
                  <a:cubicBezTo>
                    <a:pt x="-421" y="3304"/>
                    <a:pt x="850" y="2077"/>
                    <a:pt x="3572" y="1218"/>
                  </a:cubicBezTo>
                  <a:cubicBezTo>
                    <a:pt x="6295" y="359"/>
                    <a:pt x="10470" y="-132"/>
                    <a:pt x="13737" y="32"/>
                  </a:cubicBezTo>
                  <a:cubicBezTo>
                    <a:pt x="17004" y="195"/>
                    <a:pt x="19364" y="1013"/>
                    <a:pt x="20271" y="2241"/>
                  </a:cubicBezTo>
                  <a:cubicBezTo>
                    <a:pt x="21179" y="3468"/>
                    <a:pt x="20634" y="5104"/>
                    <a:pt x="19182" y="7068"/>
                  </a:cubicBezTo>
                  <a:cubicBezTo>
                    <a:pt x="17730" y="9032"/>
                    <a:pt x="15371" y="11323"/>
                    <a:pt x="14009" y="13327"/>
                  </a:cubicBezTo>
                  <a:cubicBezTo>
                    <a:pt x="12648" y="15332"/>
                    <a:pt x="12285" y="17050"/>
                    <a:pt x="13011" y="18359"/>
                  </a:cubicBezTo>
                  <a:cubicBezTo>
                    <a:pt x="13737" y="19668"/>
                    <a:pt x="15552" y="20568"/>
                    <a:pt x="17367" y="2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6118710" y="2158923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297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932256" y="2318037"/>
              <a:ext cx="951505" cy="132624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4" name="Drawing"/>
          <p:cNvGrpSpPr/>
          <p:nvPr/>
        </p:nvGrpSpPr>
        <p:grpSpPr>
          <a:xfrm>
            <a:off x="979582" y="1333500"/>
            <a:ext cx="11630985" cy="7639051"/>
            <a:chOff x="0" y="0"/>
            <a:chExt cx="11630984" cy="7639050"/>
          </a:xfrm>
        </p:grpSpPr>
        <p:sp>
          <p:nvSpPr>
            <p:cNvPr id="1301" name="Line"/>
            <p:cNvSpPr/>
            <p:nvPr/>
          </p:nvSpPr>
          <p:spPr>
            <a:xfrm>
              <a:off x="1566767" y="203199"/>
              <a:ext cx="5715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3918"/>
                    <a:pt x="6400" y="7835"/>
                    <a:pt x="10000" y="11435"/>
                  </a:cubicBezTo>
                  <a:cubicBezTo>
                    <a:pt x="13600" y="15035"/>
                    <a:pt x="17600" y="183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1592167" y="198730"/>
              <a:ext cx="228601" cy="393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5" fill="norm" stroke="1" extrusionOk="0">
                  <a:moveTo>
                    <a:pt x="0" y="14298"/>
                  </a:moveTo>
                  <a:cubicBezTo>
                    <a:pt x="2200" y="13613"/>
                    <a:pt x="4400" y="12927"/>
                    <a:pt x="6800" y="11270"/>
                  </a:cubicBezTo>
                  <a:cubicBezTo>
                    <a:pt x="9200" y="9613"/>
                    <a:pt x="11800" y="6984"/>
                    <a:pt x="13200" y="5384"/>
                  </a:cubicBezTo>
                  <a:cubicBezTo>
                    <a:pt x="14600" y="3784"/>
                    <a:pt x="14800" y="3213"/>
                    <a:pt x="15000" y="2355"/>
                  </a:cubicBezTo>
                  <a:cubicBezTo>
                    <a:pt x="15200" y="1498"/>
                    <a:pt x="15400" y="355"/>
                    <a:pt x="15300" y="70"/>
                  </a:cubicBezTo>
                  <a:cubicBezTo>
                    <a:pt x="15200" y="-216"/>
                    <a:pt x="14800" y="355"/>
                    <a:pt x="14700" y="2127"/>
                  </a:cubicBezTo>
                  <a:cubicBezTo>
                    <a:pt x="14600" y="3898"/>
                    <a:pt x="14800" y="6870"/>
                    <a:pt x="15100" y="9613"/>
                  </a:cubicBezTo>
                  <a:cubicBezTo>
                    <a:pt x="15400" y="12355"/>
                    <a:pt x="15800" y="14870"/>
                    <a:pt x="16400" y="16813"/>
                  </a:cubicBezTo>
                  <a:cubicBezTo>
                    <a:pt x="17000" y="18755"/>
                    <a:pt x="17800" y="20127"/>
                    <a:pt x="18700" y="20755"/>
                  </a:cubicBezTo>
                  <a:cubicBezTo>
                    <a:pt x="19600" y="21384"/>
                    <a:pt x="20600" y="21270"/>
                    <a:pt x="21600" y="211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1858867" y="417994"/>
              <a:ext cx="195568" cy="366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125" fill="norm" stroke="1" extrusionOk="0">
                  <a:moveTo>
                    <a:pt x="0" y="796"/>
                  </a:moveTo>
                  <a:cubicBezTo>
                    <a:pt x="232" y="1406"/>
                    <a:pt x="465" y="2017"/>
                    <a:pt x="813" y="2688"/>
                  </a:cubicBezTo>
                  <a:cubicBezTo>
                    <a:pt x="1161" y="3359"/>
                    <a:pt x="1626" y="4091"/>
                    <a:pt x="2787" y="4274"/>
                  </a:cubicBezTo>
                  <a:cubicBezTo>
                    <a:pt x="3948" y="4457"/>
                    <a:pt x="5806" y="4091"/>
                    <a:pt x="7084" y="3603"/>
                  </a:cubicBezTo>
                  <a:cubicBezTo>
                    <a:pt x="8361" y="3115"/>
                    <a:pt x="9058" y="2505"/>
                    <a:pt x="9523" y="1711"/>
                  </a:cubicBezTo>
                  <a:cubicBezTo>
                    <a:pt x="9987" y="918"/>
                    <a:pt x="10219" y="-58"/>
                    <a:pt x="10335" y="3"/>
                  </a:cubicBezTo>
                  <a:cubicBezTo>
                    <a:pt x="10452" y="64"/>
                    <a:pt x="10452" y="1162"/>
                    <a:pt x="11613" y="3298"/>
                  </a:cubicBezTo>
                  <a:cubicBezTo>
                    <a:pt x="12774" y="5434"/>
                    <a:pt x="15097" y="8606"/>
                    <a:pt x="16955" y="11352"/>
                  </a:cubicBezTo>
                  <a:cubicBezTo>
                    <a:pt x="18813" y="14098"/>
                    <a:pt x="20206" y="16417"/>
                    <a:pt x="20903" y="17881"/>
                  </a:cubicBezTo>
                  <a:cubicBezTo>
                    <a:pt x="21600" y="19345"/>
                    <a:pt x="21600" y="19956"/>
                    <a:pt x="21135" y="20505"/>
                  </a:cubicBezTo>
                  <a:cubicBezTo>
                    <a:pt x="20671" y="21054"/>
                    <a:pt x="19742" y="21542"/>
                    <a:pt x="18232" y="20566"/>
                  </a:cubicBezTo>
                  <a:cubicBezTo>
                    <a:pt x="16723" y="19589"/>
                    <a:pt x="14632" y="17149"/>
                    <a:pt x="12542" y="147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2087467" y="341681"/>
              <a:ext cx="111985" cy="429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1269" fill="norm" stroke="1" extrusionOk="0">
                  <a:moveTo>
                    <a:pt x="0" y="4464"/>
                  </a:moveTo>
                  <a:cubicBezTo>
                    <a:pt x="1178" y="5827"/>
                    <a:pt x="2356" y="7190"/>
                    <a:pt x="4124" y="9444"/>
                  </a:cubicBezTo>
                  <a:cubicBezTo>
                    <a:pt x="5891" y="11699"/>
                    <a:pt x="8247" y="14844"/>
                    <a:pt x="9622" y="17099"/>
                  </a:cubicBezTo>
                  <a:cubicBezTo>
                    <a:pt x="10996" y="19353"/>
                    <a:pt x="11389" y="20716"/>
                    <a:pt x="11585" y="21136"/>
                  </a:cubicBezTo>
                  <a:cubicBezTo>
                    <a:pt x="11782" y="21555"/>
                    <a:pt x="11782" y="21031"/>
                    <a:pt x="10996" y="18829"/>
                  </a:cubicBezTo>
                  <a:cubicBezTo>
                    <a:pt x="10211" y="16627"/>
                    <a:pt x="8640" y="12747"/>
                    <a:pt x="7658" y="9706"/>
                  </a:cubicBezTo>
                  <a:cubicBezTo>
                    <a:pt x="6676" y="6666"/>
                    <a:pt x="6284" y="4464"/>
                    <a:pt x="6087" y="3048"/>
                  </a:cubicBezTo>
                  <a:cubicBezTo>
                    <a:pt x="5891" y="1633"/>
                    <a:pt x="5891" y="1004"/>
                    <a:pt x="6873" y="584"/>
                  </a:cubicBezTo>
                  <a:cubicBezTo>
                    <a:pt x="7855" y="165"/>
                    <a:pt x="9818" y="-45"/>
                    <a:pt x="11782" y="7"/>
                  </a:cubicBezTo>
                  <a:cubicBezTo>
                    <a:pt x="13745" y="60"/>
                    <a:pt x="15709" y="374"/>
                    <a:pt x="17673" y="1475"/>
                  </a:cubicBezTo>
                  <a:cubicBezTo>
                    <a:pt x="19636" y="2576"/>
                    <a:pt x="21600" y="4464"/>
                    <a:pt x="20422" y="6089"/>
                  </a:cubicBezTo>
                  <a:cubicBezTo>
                    <a:pt x="19244" y="7714"/>
                    <a:pt x="14924" y="9077"/>
                    <a:pt x="11978" y="9811"/>
                  </a:cubicBezTo>
                  <a:cubicBezTo>
                    <a:pt x="9033" y="10545"/>
                    <a:pt x="7462" y="10650"/>
                    <a:pt x="5891" y="107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2836767" y="158750"/>
              <a:ext cx="3810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716"/>
                    <a:pt x="7200" y="7432"/>
                    <a:pt x="10800" y="11032"/>
                  </a:cubicBezTo>
                  <a:cubicBezTo>
                    <a:pt x="14400" y="14632"/>
                    <a:pt x="18000" y="1811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2652090" y="63499"/>
              <a:ext cx="40057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2403" y="21600"/>
                  </a:moveTo>
                  <a:cubicBezTo>
                    <a:pt x="1498" y="20945"/>
                    <a:pt x="594" y="20291"/>
                    <a:pt x="198" y="19418"/>
                  </a:cubicBezTo>
                  <a:cubicBezTo>
                    <a:pt x="-198" y="18545"/>
                    <a:pt x="-85" y="17455"/>
                    <a:pt x="1329" y="15382"/>
                  </a:cubicBezTo>
                  <a:cubicBezTo>
                    <a:pt x="2742" y="13309"/>
                    <a:pt x="5456" y="10255"/>
                    <a:pt x="8623" y="7527"/>
                  </a:cubicBezTo>
                  <a:cubicBezTo>
                    <a:pt x="11789" y="4800"/>
                    <a:pt x="15408" y="2400"/>
                    <a:pt x="17614" y="1200"/>
                  </a:cubicBezTo>
                  <a:cubicBezTo>
                    <a:pt x="19819" y="0"/>
                    <a:pt x="20610" y="0"/>
                    <a:pt x="214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2984535" y="246474"/>
              <a:ext cx="201483" cy="210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0824" fill="norm" stroke="1" extrusionOk="0">
                  <a:moveTo>
                    <a:pt x="3867" y="14586"/>
                  </a:moveTo>
                  <a:cubicBezTo>
                    <a:pt x="5667" y="12280"/>
                    <a:pt x="7467" y="9973"/>
                    <a:pt x="8705" y="8190"/>
                  </a:cubicBezTo>
                  <a:cubicBezTo>
                    <a:pt x="9942" y="6408"/>
                    <a:pt x="10617" y="5149"/>
                    <a:pt x="10954" y="3786"/>
                  </a:cubicBezTo>
                  <a:cubicBezTo>
                    <a:pt x="11292" y="2423"/>
                    <a:pt x="11292" y="955"/>
                    <a:pt x="10730" y="326"/>
                  </a:cubicBezTo>
                  <a:cubicBezTo>
                    <a:pt x="10167" y="-303"/>
                    <a:pt x="9042" y="-93"/>
                    <a:pt x="7355" y="1584"/>
                  </a:cubicBezTo>
                  <a:cubicBezTo>
                    <a:pt x="5667" y="3262"/>
                    <a:pt x="3417" y="6408"/>
                    <a:pt x="1955" y="9658"/>
                  </a:cubicBezTo>
                  <a:cubicBezTo>
                    <a:pt x="492" y="12909"/>
                    <a:pt x="-183" y="16264"/>
                    <a:pt x="42" y="18361"/>
                  </a:cubicBezTo>
                  <a:cubicBezTo>
                    <a:pt x="267" y="20458"/>
                    <a:pt x="1392" y="21297"/>
                    <a:pt x="5105" y="20563"/>
                  </a:cubicBezTo>
                  <a:cubicBezTo>
                    <a:pt x="8817" y="19829"/>
                    <a:pt x="15117" y="17522"/>
                    <a:pt x="21417" y="152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3229336" y="221118"/>
              <a:ext cx="102732" cy="243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03" fill="norm" stroke="1" extrusionOk="0">
                  <a:moveTo>
                    <a:pt x="21395" y="1760"/>
                  </a:moveTo>
                  <a:cubicBezTo>
                    <a:pt x="16105" y="837"/>
                    <a:pt x="10815" y="-86"/>
                    <a:pt x="6848" y="6"/>
                  </a:cubicBezTo>
                  <a:cubicBezTo>
                    <a:pt x="2881" y="99"/>
                    <a:pt x="236" y="1206"/>
                    <a:pt x="15" y="3422"/>
                  </a:cubicBezTo>
                  <a:cubicBezTo>
                    <a:pt x="-205" y="5637"/>
                    <a:pt x="1999" y="8960"/>
                    <a:pt x="5085" y="11545"/>
                  </a:cubicBezTo>
                  <a:cubicBezTo>
                    <a:pt x="8171" y="14129"/>
                    <a:pt x="12138" y="15976"/>
                    <a:pt x="14342" y="17452"/>
                  </a:cubicBezTo>
                  <a:cubicBezTo>
                    <a:pt x="16546" y="18929"/>
                    <a:pt x="16987" y="20037"/>
                    <a:pt x="15664" y="20683"/>
                  </a:cubicBezTo>
                  <a:cubicBezTo>
                    <a:pt x="14342" y="21329"/>
                    <a:pt x="11256" y="21514"/>
                    <a:pt x="8832" y="20406"/>
                  </a:cubicBezTo>
                  <a:cubicBezTo>
                    <a:pt x="6407" y="19299"/>
                    <a:pt x="4644" y="16899"/>
                    <a:pt x="2881" y="14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3413398" y="0"/>
              <a:ext cx="58370" cy="465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91" fill="norm" stroke="1" extrusionOk="0">
                  <a:moveTo>
                    <a:pt x="16644" y="0"/>
                  </a:moveTo>
                  <a:cubicBezTo>
                    <a:pt x="12787" y="3225"/>
                    <a:pt x="8930" y="6451"/>
                    <a:pt x="5844" y="9725"/>
                  </a:cubicBezTo>
                  <a:cubicBezTo>
                    <a:pt x="2759" y="12999"/>
                    <a:pt x="444" y="16322"/>
                    <a:pt x="59" y="18277"/>
                  </a:cubicBezTo>
                  <a:cubicBezTo>
                    <a:pt x="-327" y="20232"/>
                    <a:pt x="1216" y="20818"/>
                    <a:pt x="3916" y="21160"/>
                  </a:cubicBezTo>
                  <a:cubicBezTo>
                    <a:pt x="6616" y="21502"/>
                    <a:pt x="10473" y="21600"/>
                    <a:pt x="13173" y="21356"/>
                  </a:cubicBezTo>
                  <a:cubicBezTo>
                    <a:pt x="15873" y="21111"/>
                    <a:pt x="17416" y="20525"/>
                    <a:pt x="18573" y="19987"/>
                  </a:cubicBezTo>
                  <a:cubicBezTo>
                    <a:pt x="19730" y="19450"/>
                    <a:pt x="20502" y="18961"/>
                    <a:pt x="21273" y="18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3382867" y="247650"/>
              <a:ext cx="158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3567017" y="266700"/>
              <a:ext cx="1" cy="1968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3560667" y="190500"/>
              <a:ext cx="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3649567" y="241299"/>
              <a:ext cx="139701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09" y="6382"/>
                    <a:pt x="2618" y="12764"/>
                    <a:pt x="3273" y="16568"/>
                  </a:cubicBezTo>
                  <a:cubicBezTo>
                    <a:pt x="3927" y="20373"/>
                    <a:pt x="3927" y="21600"/>
                    <a:pt x="3927" y="21600"/>
                  </a:cubicBezTo>
                  <a:cubicBezTo>
                    <a:pt x="3927" y="21600"/>
                    <a:pt x="3927" y="20373"/>
                    <a:pt x="4418" y="17795"/>
                  </a:cubicBezTo>
                  <a:cubicBezTo>
                    <a:pt x="4909" y="15218"/>
                    <a:pt x="5891" y="11291"/>
                    <a:pt x="7036" y="8345"/>
                  </a:cubicBezTo>
                  <a:cubicBezTo>
                    <a:pt x="8182" y="5400"/>
                    <a:pt x="9491" y="3436"/>
                    <a:pt x="11618" y="3314"/>
                  </a:cubicBezTo>
                  <a:cubicBezTo>
                    <a:pt x="13745" y="3191"/>
                    <a:pt x="16691" y="4909"/>
                    <a:pt x="18491" y="8100"/>
                  </a:cubicBezTo>
                  <a:cubicBezTo>
                    <a:pt x="20291" y="11291"/>
                    <a:pt x="20945" y="15955"/>
                    <a:pt x="21600" y="20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3869738" y="241367"/>
              <a:ext cx="110066" cy="542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365" fill="norm" stroke="1" extrusionOk="0">
                  <a:moveTo>
                    <a:pt x="13593" y="2249"/>
                  </a:moveTo>
                  <a:cubicBezTo>
                    <a:pt x="13993" y="1832"/>
                    <a:pt x="14393" y="1415"/>
                    <a:pt x="14793" y="998"/>
                  </a:cubicBezTo>
                  <a:cubicBezTo>
                    <a:pt x="15193" y="581"/>
                    <a:pt x="15593" y="164"/>
                    <a:pt x="14793" y="39"/>
                  </a:cubicBezTo>
                  <a:cubicBezTo>
                    <a:pt x="13993" y="-86"/>
                    <a:pt x="11993" y="81"/>
                    <a:pt x="9393" y="665"/>
                  </a:cubicBezTo>
                  <a:cubicBezTo>
                    <a:pt x="6793" y="1248"/>
                    <a:pt x="3593" y="2249"/>
                    <a:pt x="1793" y="2958"/>
                  </a:cubicBezTo>
                  <a:cubicBezTo>
                    <a:pt x="-7" y="3667"/>
                    <a:pt x="-407" y="4084"/>
                    <a:pt x="393" y="4292"/>
                  </a:cubicBezTo>
                  <a:cubicBezTo>
                    <a:pt x="1193" y="4501"/>
                    <a:pt x="3193" y="4501"/>
                    <a:pt x="4993" y="4376"/>
                  </a:cubicBezTo>
                  <a:cubicBezTo>
                    <a:pt x="6793" y="4251"/>
                    <a:pt x="8393" y="4000"/>
                    <a:pt x="10193" y="3792"/>
                  </a:cubicBezTo>
                  <a:cubicBezTo>
                    <a:pt x="11993" y="3583"/>
                    <a:pt x="13993" y="3417"/>
                    <a:pt x="15593" y="3583"/>
                  </a:cubicBezTo>
                  <a:cubicBezTo>
                    <a:pt x="17193" y="3750"/>
                    <a:pt x="18393" y="4251"/>
                    <a:pt x="19393" y="5794"/>
                  </a:cubicBezTo>
                  <a:cubicBezTo>
                    <a:pt x="20393" y="7336"/>
                    <a:pt x="21193" y="9922"/>
                    <a:pt x="20593" y="12424"/>
                  </a:cubicBezTo>
                  <a:cubicBezTo>
                    <a:pt x="19993" y="14926"/>
                    <a:pt x="17993" y="17344"/>
                    <a:pt x="16593" y="18762"/>
                  </a:cubicBezTo>
                  <a:cubicBezTo>
                    <a:pt x="15193" y="20180"/>
                    <a:pt x="14393" y="20597"/>
                    <a:pt x="13193" y="20930"/>
                  </a:cubicBezTo>
                  <a:cubicBezTo>
                    <a:pt x="11993" y="21264"/>
                    <a:pt x="10393" y="21514"/>
                    <a:pt x="9393" y="21264"/>
                  </a:cubicBezTo>
                  <a:cubicBezTo>
                    <a:pt x="8393" y="21014"/>
                    <a:pt x="7993" y="20263"/>
                    <a:pt x="7993" y="19304"/>
                  </a:cubicBezTo>
                  <a:cubicBezTo>
                    <a:pt x="7993" y="18345"/>
                    <a:pt x="8393" y="17177"/>
                    <a:pt x="8793" y="160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1598517" y="584200"/>
              <a:ext cx="243205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8" y="20718"/>
                    <a:pt x="1316" y="19837"/>
                    <a:pt x="2011" y="19249"/>
                  </a:cubicBezTo>
                  <a:cubicBezTo>
                    <a:pt x="2707" y="18661"/>
                    <a:pt x="3440" y="18367"/>
                    <a:pt x="4126" y="17927"/>
                  </a:cubicBezTo>
                  <a:cubicBezTo>
                    <a:pt x="4813" y="17486"/>
                    <a:pt x="5452" y="16898"/>
                    <a:pt x="6166" y="16090"/>
                  </a:cubicBezTo>
                  <a:cubicBezTo>
                    <a:pt x="6880" y="15282"/>
                    <a:pt x="7670" y="14253"/>
                    <a:pt x="8469" y="13078"/>
                  </a:cubicBezTo>
                  <a:cubicBezTo>
                    <a:pt x="9268" y="11902"/>
                    <a:pt x="10076" y="10580"/>
                    <a:pt x="10753" y="9551"/>
                  </a:cubicBezTo>
                  <a:cubicBezTo>
                    <a:pt x="11430" y="8522"/>
                    <a:pt x="11975" y="7788"/>
                    <a:pt x="12661" y="6906"/>
                  </a:cubicBezTo>
                  <a:cubicBezTo>
                    <a:pt x="13347" y="6024"/>
                    <a:pt x="14174" y="4996"/>
                    <a:pt x="14926" y="4188"/>
                  </a:cubicBezTo>
                  <a:cubicBezTo>
                    <a:pt x="15678" y="3380"/>
                    <a:pt x="16355" y="2792"/>
                    <a:pt x="17088" y="2204"/>
                  </a:cubicBezTo>
                  <a:cubicBezTo>
                    <a:pt x="17821" y="1616"/>
                    <a:pt x="18611" y="1029"/>
                    <a:pt x="19372" y="661"/>
                  </a:cubicBezTo>
                  <a:cubicBezTo>
                    <a:pt x="20134" y="294"/>
                    <a:pt x="20867" y="14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2112867" y="679450"/>
              <a:ext cx="16700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68" y="21443"/>
                    <a:pt x="2135" y="21287"/>
                    <a:pt x="3148" y="20896"/>
                  </a:cubicBezTo>
                  <a:cubicBezTo>
                    <a:pt x="4161" y="20504"/>
                    <a:pt x="5119" y="19878"/>
                    <a:pt x="6160" y="18861"/>
                  </a:cubicBezTo>
                  <a:cubicBezTo>
                    <a:pt x="7200" y="17843"/>
                    <a:pt x="8322" y="16435"/>
                    <a:pt x="9459" y="14948"/>
                  </a:cubicBezTo>
                  <a:cubicBezTo>
                    <a:pt x="10595" y="13461"/>
                    <a:pt x="11744" y="11896"/>
                    <a:pt x="12826" y="10487"/>
                  </a:cubicBezTo>
                  <a:cubicBezTo>
                    <a:pt x="13907" y="9078"/>
                    <a:pt x="14920" y="7826"/>
                    <a:pt x="16029" y="6574"/>
                  </a:cubicBezTo>
                  <a:cubicBezTo>
                    <a:pt x="17138" y="5322"/>
                    <a:pt x="18342" y="4070"/>
                    <a:pt x="19287" y="2974"/>
                  </a:cubicBezTo>
                  <a:cubicBezTo>
                    <a:pt x="20231" y="1878"/>
                    <a:pt x="20916" y="93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4208367" y="28575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4170267" y="425450"/>
              <a:ext cx="31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4824317" y="127000"/>
              <a:ext cx="202259" cy="52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20250" y="4215"/>
                  </a:moveTo>
                  <a:cubicBezTo>
                    <a:pt x="20925" y="2985"/>
                    <a:pt x="21600" y="1756"/>
                    <a:pt x="21488" y="1010"/>
                  </a:cubicBezTo>
                  <a:cubicBezTo>
                    <a:pt x="21375" y="263"/>
                    <a:pt x="20475" y="0"/>
                    <a:pt x="18788" y="0"/>
                  </a:cubicBezTo>
                  <a:cubicBezTo>
                    <a:pt x="17100" y="0"/>
                    <a:pt x="14625" y="263"/>
                    <a:pt x="11587" y="1537"/>
                  </a:cubicBezTo>
                  <a:cubicBezTo>
                    <a:pt x="8550" y="2810"/>
                    <a:pt x="4950" y="5093"/>
                    <a:pt x="2812" y="7859"/>
                  </a:cubicBezTo>
                  <a:cubicBezTo>
                    <a:pt x="675" y="10624"/>
                    <a:pt x="0" y="13873"/>
                    <a:pt x="0" y="16156"/>
                  </a:cubicBezTo>
                  <a:cubicBezTo>
                    <a:pt x="0" y="18439"/>
                    <a:pt x="675" y="19756"/>
                    <a:pt x="1463" y="20546"/>
                  </a:cubicBezTo>
                  <a:cubicBezTo>
                    <a:pt x="2250" y="21337"/>
                    <a:pt x="3150" y="21600"/>
                    <a:pt x="4725" y="21600"/>
                  </a:cubicBezTo>
                  <a:cubicBezTo>
                    <a:pt x="6300" y="21600"/>
                    <a:pt x="8550" y="21337"/>
                    <a:pt x="11138" y="20459"/>
                  </a:cubicBezTo>
                  <a:cubicBezTo>
                    <a:pt x="13725" y="19580"/>
                    <a:pt x="16650" y="18088"/>
                    <a:pt x="18225" y="17122"/>
                  </a:cubicBezTo>
                  <a:cubicBezTo>
                    <a:pt x="19800" y="16156"/>
                    <a:pt x="20025" y="15717"/>
                    <a:pt x="20138" y="15278"/>
                  </a:cubicBezTo>
                  <a:cubicBezTo>
                    <a:pt x="20250" y="14839"/>
                    <a:pt x="20250" y="14400"/>
                    <a:pt x="19800" y="14049"/>
                  </a:cubicBezTo>
                  <a:cubicBezTo>
                    <a:pt x="19350" y="13698"/>
                    <a:pt x="18450" y="13434"/>
                    <a:pt x="17325" y="13390"/>
                  </a:cubicBezTo>
                  <a:cubicBezTo>
                    <a:pt x="16200" y="13346"/>
                    <a:pt x="14850" y="13522"/>
                    <a:pt x="13838" y="13785"/>
                  </a:cubicBezTo>
                  <a:cubicBezTo>
                    <a:pt x="12825" y="14049"/>
                    <a:pt x="12150" y="14400"/>
                    <a:pt x="12038" y="14795"/>
                  </a:cubicBezTo>
                  <a:cubicBezTo>
                    <a:pt x="11925" y="15190"/>
                    <a:pt x="12375" y="15629"/>
                    <a:pt x="12825" y="160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5129117" y="431799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5129117" y="36195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5230717" y="393700"/>
              <a:ext cx="139701" cy="204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0"/>
                  </a:moveTo>
                  <a:cubicBezTo>
                    <a:pt x="1309" y="4899"/>
                    <a:pt x="2618" y="9798"/>
                    <a:pt x="3436" y="12915"/>
                  </a:cubicBezTo>
                  <a:cubicBezTo>
                    <a:pt x="4255" y="16033"/>
                    <a:pt x="4582" y="17369"/>
                    <a:pt x="5400" y="18705"/>
                  </a:cubicBezTo>
                  <a:cubicBezTo>
                    <a:pt x="6218" y="20041"/>
                    <a:pt x="7527" y="21377"/>
                    <a:pt x="8673" y="21489"/>
                  </a:cubicBezTo>
                  <a:cubicBezTo>
                    <a:pt x="9818" y="21600"/>
                    <a:pt x="10800" y="20487"/>
                    <a:pt x="12927" y="17035"/>
                  </a:cubicBezTo>
                  <a:cubicBezTo>
                    <a:pt x="15055" y="13584"/>
                    <a:pt x="18327" y="7794"/>
                    <a:pt x="21600" y="20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5408517" y="373983"/>
              <a:ext cx="330201" cy="197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0" y="6893"/>
                  </a:moveTo>
                  <a:cubicBezTo>
                    <a:pt x="0" y="8030"/>
                    <a:pt x="0" y="9166"/>
                    <a:pt x="485" y="9849"/>
                  </a:cubicBezTo>
                  <a:cubicBezTo>
                    <a:pt x="969" y="10531"/>
                    <a:pt x="1938" y="10758"/>
                    <a:pt x="2977" y="9735"/>
                  </a:cubicBezTo>
                  <a:cubicBezTo>
                    <a:pt x="4015" y="8712"/>
                    <a:pt x="5123" y="6438"/>
                    <a:pt x="5746" y="4733"/>
                  </a:cubicBezTo>
                  <a:cubicBezTo>
                    <a:pt x="6369" y="3028"/>
                    <a:pt x="6508" y="1891"/>
                    <a:pt x="6231" y="1322"/>
                  </a:cubicBezTo>
                  <a:cubicBezTo>
                    <a:pt x="5954" y="754"/>
                    <a:pt x="5262" y="754"/>
                    <a:pt x="4154" y="2573"/>
                  </a:cubicBezTo>
                  <a:cubicBezTo>
                    <a:pt x="3046" y="4392"/>
                    <a:pt x="1523" y="8030"/>
                    <a:pt x="762" y="11213"/>
                  </a:cubicBezTo>
                  <a:cubicBezTo>
                    <a:pt x="0" y="14396"/>
                    <a:pt x="0" y="17124"/>
                    <a:pt x="277" y="18830"/>
                  </a:cubicBezTo>
                  <a:cubicBezTo>
                    <a:pt x="554" y="20535"/>
                    <a:pt x="1108" y="21217"/>
                    <a:pt x="2354" y="20762"/>
                  </a:cubicBezTo>
                  <a:cubicBezTo>
                    <a:pt x="3600" y="20308"/>
                    <a:pt x="5538" y="18716"/>
                    <a:pt x="7062" y="16215"/>
                  </a:cubicBezTo>
                  <a:cubicBezTo>
                    <a:pt x="8585" y="13714"/>
                    <a:pt x="9692" y="10303"/>
                    <a:pt x="10385" y="7916"/>
                  </a:cubicBezTo>
                  <a:cubicBezTo>
                    <a:pt x="11077" y="5529"/>
                    <a:pt x="11354" y="4164"/>
                    <a:pt x="11354" y="4392"/>
                  </a:cubicBezTo>
                  <a:cubicBezTo>
                    <a:pt x="11354" y="4619"/>
                    <a:pt x="11077" y="6438"/>
                    <a:pt x="10869" y="8598"/>
                  </a:cubicBezTo>
                  <a:cubicBezTo>
                    <a:pt x="10662" y="10758"/>
                    <a:pt x="10523" y="13259"/>
                    <a:pt x="10454" y="15419"/>
                  </a:cubicBezTo>
                  <a:cubicBezTo>
                    <a:pt x="10385" y="17579"/>
                    <a:pt x="10385" y="19398"/>
                    <a:pt x="10523" y="19284"/>
                  </a:cubicBezTo>
                  <a:cubicBezTo>
                    <a:pt x="10662" y="19171"/>
                    <a:pt x="10938" y="17124"/>
                    <a:pt x="11354" y="14282"/>
                  </a:cubicBezTo>
                  <a:cubicBezTo>
                    <a:pt x="11769" y="11440"/>
                    <a:pt x="12323" y="7802"/>
                    <a:pt x="12738" y="5301"/>
                  </a:cubicBezTo>
                  <a:cubicBezTo>
                    <a:pt x="13154" y="2800"/>
                    <a:pt x="13431" y="1436"/>
                    <a:pt x="13915" y="640"/>
                  </a:cubicBezTo>
                  <a:cubicBezTo>
                    <a:pt x="14400" y="-156"/>
                    <a:pt x="15092" y="-383"/>
                    <a:pt x="15923" y="981"/>
                  </a:cubicBezTo>
                  <a:cubicBezTo>
                    <a:pt x="16754" y="2345"/>
                    <a:pt x="17723" y="5301"/>
                    <a:pt x="18692" y="8939"/>
                  </a:cubicBezTo>
                  <a:cubicBezTo>
                    <a:pt x="19662" y="12577"/>
                    <a:pt x="20631" y="16897"/>
                    <a:pt x="21600" y="212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6189567" y="367519"/>
              <a:ext cx="311151" cy="235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1" fill="norm" stroke="1" extrusionOk="0">
                  <a:moveTo>
                    <a:pt x="14547" y="6322"/>
                  </a:moveTo>
                  <a:cubicBezTo>
                    <a:pt x="13665" y="4427"/>
                    <a:pt x="12784" y="2533"/>
                    <a:pt x="11461" y="1301"/>
                  </a:cubicBezTo>
                  <a:cubicBezTo>
                    <a:pt x="10139" y="69"/>
                    <a:pt x="8376" y="-499"/>
                    <a:pt x="6539" y="543"/>
                  </a:cubicBezTo>
                  <a:cubicBezTo>
                    <a:pt x="4702" y="1585"/>
                    <a:pt x="2792" y="4238"/>
                    <a:pt x="1616" y="7364"/>
                  </a:cubicBezTo>
                  <a:cubicBezTo>
                    <a:pt x="441" y="10490"/>
                    <a:pt x="0" y="14090"/>
                    <a:pt x="0" y="16269"/>
                  </a:cubicBezTo>
                  <a:cubicBezTo>
                    <a:pt x="0" y="18448"/>
                    <a:pt x="441" y="19206"/>
                    <a:pt x="1469" y="19585"/>
                  </a:cubicBezTo>
                  <a:cubicBezTo>
                    <a:pt x="2498" y="19964"/>
                    <a:pt x="4114" y="19964"/>
                    <a:pt x="5657" y="18638"/>
                  </a:cubicBezTo>
                  <a:cubicBezTo>
                    <a:pt x="7200" y="17312"/>
                    <a:pt x="8669" y="14659"/>
                    <a:pt x="9624" y="12764"/>
                  </a:cubicBezTo>
                  <a:cubicBezTo>
                    <a:pt x="10580" y="10869"/>
                    <a:pt x="11020" y="9733"/>
                    <a:pt x="11535" y="8690"/>
                  </a:cubicBezTo>
                  <a:cubicBezTo>
                    <a:pt x="12049" y="7648"/>
                    <a:pt x="12637" y="6701"/>
                    <a:pt x="13078" y="6890"/>
                  </a:cubicBezTo>
                  <a:cubicBezTo>
                    <a:pt x="13518" y="7080"/>
                    <a:pt x="13812" y="8406"/>
                    <a:pt x="14767" y="10775"/>
                  </a:cubicBezTo>
                  <a:cubicBezTo>
                    <a:pt x="15722" y="13143"/>
                    <a:pt x="17339" y="16554"/>
                    <a:pt x="18588" y="18448"/>
                  </a:cubicBezTo>
                  <a:cubicBezTo>
                    <a:pt x="19837" y="20343"/>
                    <a:pt x="20718" y="20722"/>
                    <a:pt x="21600" y="211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6913732" y="401066"/>
              <a:ext cx="120386" cy="189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485" fill="norm" stroke="1" extrusionOk="0">
                  <a:moveTo>
                    <a:pt x="2227" y="5645"/>
                  </a:moveTo>
                  <a:cubicBezTo>
                    <a:pt x="1848" y="9725"/>
                    <a:pt x="1469" y="13805"/>
                    <a:pt x="1090" y="16565"/>
                  </a:cubicBezTo>
                  <a:cubicBezTo>
                    <a:pt x="711" y="19325"/>
                    <a:pt x="332" y="20765"/>
                    <a:pt x="142" y="20645"/>
                  </a:cubicBezTo>
                  <a:cubicBezTo>
                    <a:pt x="-47" y="20525"/>
                    <a:pt x="-47" y="18845"/>
                    <a:pt x="142" y="15965"/>
                  </a:cubicBezTo>
                  <a:cubicBezTo>
                    <a:pt x="332" y="13085"/>
                    <a:pt x="711" y="9005"/>
                    <a:pt x="2795" y="5765"/>
                  </a:cubicBezTo>
                  <a:cubicBezTo>
                    <a:pt x="4879" y="2525"/>
                    <a:pt x="8669" y="125"/>
                    <a:pt x="11700" y="5"/>
                  </a:cubicBezTo>
                  <a:cubicBezTo>
                    <a:pt x="14732" y="-115"/>
                    <a:pt x="17006" y="2045"/>
                    <a:pt x="18521" y="6005"/>
                  </a:cubicBezTo>
                  <a:cubicBezTo>
                    <a:pt x="20037" y="9965"/>
                    <a:pt x="20795" y="15725"/>
                    <a:pt x="21553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7103967" y="161839"/>
              <a:ext cx="444501" cy="416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15070"/>
                  </a:moveTo>
                  <a:cubicBezTo>
                    <a:pt x="309" y="14314"/>
                    <a:pt x="617" y="13558"/>
                    <a:pt x="771" y="13504"/>
                  </a:cubicBezTo>
                  <a:cubicBezTo>
                    <a:pt x="926" y="13450"/>
                    <a:pt x="926" y="14098"/>
                    <a:pt x="874" y="15286"/>
                  </a:cubicBezTo>
                  <a:cubicBezTo>
                    <a:pt x="823" y="16474"/>
                    <a:pt x="720" y="18202"/>
                    <a:pt x="771" y="19336"/>
                  </a:cubicBezTo>
                  <a:cubicBezTo>
                    <a:pt x="823" y="20470"/>
                    <a:pt x="1029" y="21010"/>
                    <a:pt x="1337" y="21118"/>
                  </a:cubicBezTo>
                  <a:cubicBezTo>
                    <a:pt x="1646" y="21226"/>
                    <a:pt x="2057" y="20902"/>
                    <a:pt x="2417" y="20200"/>
                  </a:cubicBezTo>
                  <a:cubicBezTo>
                    <a:pt x="2777" y="19498"/>
                    <a:pt x="3086" y="18418"/>
                    <a:pt x="3446" y="17446"/>
                  </a:cubicBezTo>
                  <a:cubicBezTo>
                    <a:pt x="3806" y="16474"/>
                    <a:pt x="4217" y="15610"/>
                    <a:pt x="4423" y="15448"/>
                  </a:cubicBezTo>
                  <a:cubicBezTo>
                    <a:pt x="4629" y="15286"/>
                    <a:pt x="4629" y="15826"/>
                    <a:pt x="4680" y="16636"/>
                  </a:cubicBezTo>
                  <a:cubicBezTo>
                    <a:pt x="4731" y="17446"/>
                    <a:pt x="4834" y="18526"/>
                    <a:pt x="5040" y="19336"/>
                  </a:cubicBezTo>
                  <a:cubicBezTo>
                    <a:pt x="5246" y="20146"/>
                    <a:pt x="5554" y="20686"/>
                    <a:pt x="6017" y="21010"/>
                  </a:cubicBezTo>
                  <a:cubicBezTo>
                    <a:pt x="6480" y="21334"/>
                    <a:pt x="7097" y="21442"/>
                    <a:pt x="7971" y="20740"/>
                  </a:cubicBezTo>
                  <a:cubicBezTo>
                    <a:pt x="8846" y="20038"/>
                    <a:pt x="9977" y="18526"/>
                    <a:pt x="10851" y="16258"/>
                  </a:cubicBezTo>
                  <a:cubicBezTo>
                    <a:pt x="11726" y="13990"/>
                    <a:pt x="12343" y="10966"/>
                    <a:pt x="12754" y="8320"/>
                  </a:cubicBezTo>
                  <a:cubicBezTo>
                    <a:pt x="13166" y="5674"/>
                    <a:pt x="13371" y="3406"/>
                    <a:pt x="13423" y="2002"/>
                  </a:cubicBezTo>
                  <a:cubicBezTo>
                    <a:pt x="13474" y="598"/>
                    <a:pt x="13371" y="58"/>
                    <a:pt x="13114" y="4"/>
                  </a:cubicBezTo>
                  <a:cubicBezTo>
                    <a:pt x="12857" y="-50"/>
                    <a:pt x="12446" y="382"/>
                    <a:pt x="11983" y="2164"/>
                  </a:cubicBezTo>
                  <a:cubicBezTo>
                    <a:pt x="11520" y="3946"/>
                    <a:pt x="11006" y="7078"/>
                    <a:pt x="10851" y="9940"/>
                  </a:cubicBezTo>
                  <a:cubicBezTo>
                    <a:pt x="10697" y="12802"/>
                    <a:pt x="10903" y="15394"/>
                    <a:pt x="11211" y="16906"/>
                  </a:cubicBezTo>
                  <a:cubicBezTo>
                    <a:pt x="11520" y="18418"/>
                    <a:pt x="11931" y="18850"/>
                    <a:pt x="12394" y="18958"/>
                  </a:cubicBezTo>
                  <a:cubicBezTo>
                    <a:pt x="12857" y="19066"/>
                    <a:pt x="13371" y="18850"/>
                    <a:pt x="14297" y="17392"/>
                  </a:cubicBezTo>
                  <a:cubicBezTo>
                    <a:pt x="15223" y="15934"/>
                    <a:pt x="16560" y="13234"/>
                    <a:pt x="17537" y="10804"/>
                  </a:cubicBezTo>
                  <a:cubicBezTo>
                    <a:pt x="18514" y="8374"/>
                    <a:pt x="19131" y="6214"/>
                    <a:pt x="19491" y="4810"/>
                  </a:cubicBezTo>
                  <a:cubicBezTo>
                    <a:pt x="19851" y="3406"/>
                    <a:pt x="19954" y="2758"/>
                    <a:pt x="20006" y="2002"/>
                  </a:cubicBezTo>
                  <a:cubicBezTo>
                    <a:pt x="20057" y="1246"/>
                    <a:pt x="20057" y="382"/>
                    <a:pt x="19851" y="112"/>
                  </a:cubicBezTo>
                  <a:cubicBezTo>
                    <a:pt x="19646" y="-158"/>
                    <a:pt x="19234" y="166"/>
                    <a:pt x="18771" y="1570"/>
                  </a:cubicBezTo>
                  <a:cubicBezTo>
                    <a:pt x="18309" y="2974"/>
                    <a:pt x="17794" y="5458"/>
                    <a:pt x="17486" y="8212"/>
                  </a:cubicBezTo>
                  <a:cubicBezTo>
                    <a:pt x="17177" y="10966"/>
                    <a:pt x="17074" y="13990"/>
                    <a:pt x="17229" y="16042"/>
                  </a:cubicBezTo>
                  <a:cubicBezTo>
                    <a:pt x="17383" y="18094"/>
                    <a:pt x="17794" y="19174"/>
                    <a:pt x="18566" y="19606"/>
                  </a:cubicBezTo>
                  <a:cubicBezTo>
                    <a:pt x="19337" y="20038"/>
                    <a:pt x="20469" y="19822"/>
                    <a:pt x="21600" y="196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8069167" y="177800"/>
              <a:ext cx="101601" cy="356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0"/>
                  </a:moveTo>
                  <a:cubicBezTo>
                    <a:pt x="450" y="4701"/>
                    <a:pt x="900" y="9402"/>
                    <a:pt x="900" y="13532"/>
                  </a:cubicBezTo>
                  <a:cubicBezTo>
                    <a:pt x="900" y="17661"/>
                    <a:pt x="450" y="21219"/>
                    <a:pt x="225" y="21409"/>
                  </a:cubicBezTo>
                  <a:cubicBezTo>
                    <a:pt x="0" y="21600"/>
                    <a:pt x="0" y="18424"/>
                    <a:pt x="0" y="16518"/>
                  </a:cubicBezTo>
                  <a:cubicBezTo>
                    <a:pt x="0" y="14612"/>
                    <a:pt x="0" y="13976"/>
                    <a:pt x="675" y="13405"/>
                  </a:cubicBezTo>
                  <a:cubicBezTo>
                    <a:pt x="1350" y="12833"/>
                    <a:pt x="2700" y="12325"/>
                    <a:pt x="4500" y="12134"/>
                  </a:cubicBezTo>
                  <a:cubicBezTo>
                    <a:pt x="6300" y="11944"/>
                    <a:pt x="8550" y="12071"/>
                    <a:pt x="11025" y="12833"/>
                  </a:cubicBezTo>
                  <a:cubicBezTo>
                    <a:pt x="13500" y="13595"/>
                    <a:pt x="16200" y="14993"/>
                    <a:pt x="17550" y="16264"/>
                  </a:cubicBezTo>
                  <a:cubicBezTo>
                    <a:pt x="18900" y="17534"/>
                    <a:pt x="18900" y="18678"/>
                    <a:pt x="19350" y="19376"/>
                  </a:cubicBezTo>
                  <a:cubicBezTo>
                    <a:pt x="19800" y="20075"/>
                    <a:pt x="20700" y="20329"/>
                    <a:pt x="21600" y="205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8220344" y="400050"/>
              <a:ext cx="83133" cy="35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437" fill="norm" stroke="1" extrusionOk="0">
                  <a:moveTo>
                    <a:pt x="1932" y="0"/>
                  </a:moveTo>
                  <a:cubicBezTo>
                    <a:pt x="852" y="1525"/>
                    <a:pt x="-228" y="3049"/>
                    <a:pt x="42" y="4129"/>
                  </a:cubicBezTo>
                  <a:cubicBezTo>
                    <a:pt x="312" y="5209"/>
                    <a:pt x="1932" y="5845"/>
                    <a:pt x="4092" y="6162"/>
                  </a:cubicBezTo>
                  <a:cubicBezTo>
                    <a:pt x="6252" y="6480"/>
                    <a:pt x="8952" y="6480"/>
                    <a:pt x="11652" y="5845"/>
                  </a:cubicBezTo>
                  <a:cubicBezTo>
                    <a:pt x="14352" y="5209"/>
                    <a:pt x="17052" y="3939"/>
                    <a:pt x="18672" y="2859"/>
                  </a:cubicBezTo>
                  <a:cubicBezTo>
                    <a:pt x="20292" y="1779"/>
                    <a:pt x="20832" y="889"/>
                    <a:pt x="20562" y="826"/>
                  </a:cubicBezTo>
                  <a:cubicBezTo>
                    <a:pt x="20292" y="762"/>
                    <a:pt x="19212" y="1525"/>
                    <a:pt x="19212" y="3748"/>
                  </a:cubicBezTo>
                  <a:cubicBezTo>
                    <a:pt x="19212" y="5972"/>
                    <a:pt x="20292" y="9656"/>
                    <a:pt x="20832" y="12325"/>
                  </a:cubicBezTo>
                  <a:cubicBezTo>
                    <a:pt x="21372" y="14993"/>
                    <a:pt x="21372" y="16645"/>
                    <a:pt x="20562" y="17979"/>
                  </a:cubicBezTo>
                  <a:cubicBezTo>
                    <a:pt x="19752" y="19313"/>
                    <a:pt x="18132" y="20329"/>
                    <a:pt x="15972" y="20901"/>
                  </a:cubicBezTo>
                  <a:cubicBezTo>
                    <a:pt x="13812" y="21473"/>
                    <a:pt x="11112" y="21600"/>
                    <a:pt x="8682" y="21219"/>
                  </a:cubicBezTo>
                  <a:cubicBezTo>
                    <a:pt x="6252" y="20838"/>
                    <a:pt x="4092" y="19948"/>
                    <a:pt x="3552" y="18487"/>
                  </a:cubicBezTo>
                  <a:cubicBezTo>
                    <a:pt x="3012" y="17026"/>
                    <a:pt x="4092" y="14993"/>
                    <a:pt x="5172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8376861" y="334032"/>
              <a:ext cx="97649" cy="409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13" fill="norm" stroke="1" extrusionOk="0">
                  <a:moveTo>
                    <a:pt x="4886" y="5448"/>
                  </a:moveTo>
                  <a:cubicBezTo>
                    <a:pt x="4427" y="9104"/>
                    <a:pt x="3967" y="12759"/>
                    <a:pt x="3508" y="15252"/>
                  </a:cubicBezTo>
                  <a:cubicBezTo>
                    <a:pt x="3048" y="17744"/>
                    <a:pt x="2588" y="19073"/>
                    <a:pt x="2129" y="20015"/>
                  </a:cubicBezTo>
                  <a:cubicBezTo>
                    <a:pt x="1669" y="20956"/>
                    <a:pt x="1210" y="21510"/>
                    <a:pt x="750" y="21399"/>
                  </a:cubicBezTo>
                  <a:cubicBezTo>
                    <a:pt x="291" y="21288"/>
                    <a:pt x="-169" y="20513"/>
                    <a:pt x="61" y="18076"/>
                  </a:cubicBezTo>
                  <a:cubicBezTo>
                    <a:pt x="291" y="15639"/>
                    <a:pt x="1210" y="11541"/>
                    <a:pt x="2359" y="8550"/>
                  </a:cubicBezTo>
                  <a:cubicBezTo>
                    <a:pt x="3508" y="5559"/>
                    <a:pt x="4886" y="3676"/>
                    <a:pt x="6035" y="2458"/>
                  </a:cubicBezTo>
                  <a:cubicBezTo>
                    <a:pt x="7184" y="1239"/>
                    <a:pt x="8103" y="685"/>
                    <a:pt x="9712" y="353"/>
                  </a:cubicBezTo>
                  <a:cubicBezTo>
                    <a:pt x="11320" y="21"/>
                    <a:pt x="13618" y="-90"/>
                    <a:pt x="15686" y="76"/>
                  </a:cubicBezTo>
                  <a:cubicBezTo>
                    <a:pt x="17754" y="242"/>
                    <a:pt x="19593" y="685"/>
                    <a:pt x="20512" y="1793"/>
                  </a:cubicBezTo>
                  <a:cubicBezTo>
                    <a:pt x="21431" y="2901"/>
                    <a:pt x="21431" y="4673"/>
                    <a:pt x="20512" y="5836"/>
                  </a:cubicBezTo>
                  <a:cubicBezTo>
                    <a:pt x="19593" y="6999"/>
                    <a:pt x="17754" y="7553"/>
                    <a:pt x="15686" y="7775"/>
                  </a:cubicBezTo>
                  <a:cubicBezTo>
                    <a:pt x="13618" y="7996"/>
                    <a:pt x="11320" y="7885"/>
                    <a:pt x="9022" y="77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8513122" y="349250"/>
              <a:ext cx="80415" cy="165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079" fill="norm" stroke="1" extrusionOk="0">
                  <a:moveTo>
                    <a:pt x="19579" y="6480"/>
                  </a:moveTo>
                  <a:cubicBezTo>
                    <a:pt x="19579" y="5130"/>
                    <a:pt x="19579" y="3780"/>
                    <a:pt x="18499" y="2700"/>
                  </a:cubicBezTo>
                  <a:cubicBezTo>
                    <a:pt x="17419" y="1620"/>
                    <a:pt x="15259" y="810"/>
                    <a:pt x="12829" y="945"/>
                  </a:cubicBezTo>
                  <a:cubicBezTo>
                    <a:pt x="10399" y="1080"/>
                    <a:pt x="7699" y="2160"/>
                    <a:pt x="5269" y="4860"/>
                  </a:cubicBezTo>
                  <a:cubicBezTo>
                    <a:pt x="2839" y="7560"/>
                    <a:pt x="679" y="11880"/>
                    <a:pt x="139" y="14850"/>
                  </a:cubicBezTo>
                  <a:cubicBezTo>
                    <a:pt x="-401" y="17820"/>
                    <a:pt x="679" y="19440"/>
                    <a:pt x="2569" y="20385"/>
                  </a:cubicBezTo>
                  <a:cubicBezTo>
                    <a:pt x="4459" y="21330"/>
                    <a:pt x="7159" y="21600"/>
                    <a:pt x="10939" y="19305"/>
                  </a:cubicBezTo>
                  <a:cubicBezTo>
                    <a:pt x="14719" y="17010"/>
                    <a:pt x="19579" y="12150"/>
                    <a:pt x="20389" y="8505"/>
                  </a:cubicBezTo>
                  <a:cubicBezTo>
                    <a:pt x="21199" y="4860"/>
                    <a:pt x="17959" y="2430"/>
                    <a:pt x="147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8686125" y="133350"/>
              <a:ext cx="75193" cy="368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78" fill="norm" stroke="1" extrusionOk="0">
                  <a:moveTo>
                    <a:pt x="21314" y="0"/>
                  </a:moveTo>
                  <a:cubicBezTo>
                    <a:pt x="15914" y="3682"/>
                    <a:pt x="10514" y="7364"/>
                    <a:pt x="6914" y="10432"/>
                  </a:cubicBezTo>
                  <a:cubicBezTo>
                    <a:pt x="3314" y="13500"/>
                    <a:pt x="1514" y="15955"/>
                    <a:pt x="614" y="17673"/>
                  </a:cubicBezTo>
                  <a:cubicBezTo>
                    <a:pt x="-286" y="19391"/>
                    <a:pt x="-286" y="20373"/>
                    <a:pt x="1214" y="20925"/>
                  </a:cubicBezTo>
                  <a:cubicBezTo>
                    <a:pt x="2714" y="21477"/>
                    <a:pt x="5714" y="21600"/>
                    <a:pt x="9014" y="20864"/>
                  </a:cubicBezTo>
                  <a:cubicBezTo>
                    <a:pt x="12314" y="20127"/>
                    <a:pt x="15914" y="18532"/>
                    <a:pt x="19514" y="169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8650105" y="144944"/>
              <a:ext cx="257263" cy="339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36" fill="norm" stroke="1" extrusionOk="0">
                  <a:moveTo>
                    <a:pt x="1867" y="9730"/>
                  </a:moveTo>
                  <a:cubicBezTo>
                    <a:pt x="981" y="9596"/>
                    <a:pt x="96" y="9461"/>
                    <a:pt x="8" y="9193"/>
                  </a:cubicBezTo>
                  <a:cubicBezTo>
                    <a:pt x="-81" y="8925"/>
                    <a:pt x="627" y="8522"/>
                    <a:pt x="2752" y="7315"/>
                  </a:cubicBezTo>
                  <a:cubicBezTo>
                    <a:pt x="4876" y="6107"/>
                    <a:pt x="8417" y="4095"/>
                    <a:pt x="10896" y="2552"/>
                  </a:cubicBezTo>
                  <a:cubicBezTo>
                    <a:pt x="13375" y="1009"/>
                    <a:pt x="14791" y="-64"/>
                    <a:pt x="15234" y="3"/>
                  </a:cubicBezTo>
                  <a:cubicBezTo>
                    <a:pt x="15676" y="70"/>
                    <a:pt x="15145" y="1278"/>
                    <a:pt x="14260" y="3894"/>
                  </a:cubicBezTo>
                  <a:cubicBezTo>
                    <a:pt x="13375" y="6510"/>
                    <a:pt x="12135" y="10535"/>
                    <a:pt x="11339" y="13486"/>
                  </a:cubicBezTo>
                  <a:cubicBezTo>
                    <a:pt x="10542" y="16438"/>
                    <a:pt x="10188" y="18316"/>
                    <a:pt x="9922" y="19591"/>
                  </a:cubicBezTo>
                  <a:cubicBezTo>
                    <a:pt x="9657" y="20865"/>
                    <a:pt x="9480" y="21536"/>
                    <a:pt x="9568" y="21536"/>
                  </a:cubicBezTo>
                  <a:cubicBezTo>
                    <a:pt x="9657" y="21536"/>
                    <a:pt x="10011" y="20865"/>
                    <a:pt x="10719" y="19792"/>
                  </a:cubicBezTo>
                  <a:cubicBezTo>
                    <a:pt x="11427" y="18719"/>
                    <a:pt x="12489" y="17243"/>
                    <a:pt x="13463" y="16371"/>
                  </a:cubicBezTo>
                  <a:cubicBezTo>
                    <a:pt x="14437" y="15499"/>
                    <a:pt x="15322" y="15230"/>
                    <a:pt x="16119" y="15297"/>
                  </a:cubicBezTo>
                  <a:cubicBezTo>
                    <a:pt x="16916" y="15365"/>
                    <a:pt x="17624" y="15767"/>
                    <a:pt x="18509" y="16572"/>
                  </a:cubicBezTo>
                  <a:cubicBezTo>
                    <a:pt x="19394" y="17377"/>
                    <a:pt x="20457" y="18584"/>
                    <a:pt x="21519" y="197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8966405" y="332326"/>
              <a:ext cx="99713" cy="164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0932" fill="norm" stroke="1" extrusionOk="0">
                  <a:moveTo>
                    <a:pt x="949" y="8639"/>
                  </a:moveTo>
                  <a:cubicBezTo>
                    <a:pt x="6349" y="8099"/>
                    <a:pt x="11749" y="7559"/>
                    <a:pt x="15124" y="6749"/>
                  </a:cubicBezTo>
                  <a:cubicBezTo>
                    <a:pt x="18499" y="5939"/>
                    <a:pt x="19849" y="4859"/>
                    <a:pt x="20524" y="3644"/>
                  </a:cubicBezTo>
                  <a:cubicBezTo>
                    <a:pt x="21199" y="2429"/>
                    <a:pt x="21199" y="1079"/>
                    <a:pt x="20074" y="404"/>
                  </a:cubicBezTo>
                  <a:cubicBezTo>
                    <a:pt x="18949" y="-271"/>
                    <a:pt x="16699" y="-271"/>
                    <a:pt x="13099" y="1754"/>
                  </a:cubicBezTo>
                  <a:cubicBezTo>
                    <a:pt x="9499" y="3779"/>
                    <a:pt x="4549" y="7829"/>
                    <a:pt x="2074" y="10529"/>
                  </a:cubicBezTo>
                  <a:cubicBezTo>
                    <a:pt x="-401" y="13229"/>
                    <a:pt x="-401" y="14579"/>
                    <a:pt x="724" y="16334"/>
                  </a:cubicBezTo>
                  <a:cubicBezTo>
                    <a:pt x="1849" y="18089"/>
                    <a:pt x="4099" y="20249"/>
                    <a:pt x="7699" y="20789"/>
                  </a:cubicBezTo>
                  <a:cubicBezTo>
                    <a:pt x="11299" y="21329"/>
                    <a:pt x="16249" y="20249"/>
                    <a:pt x="21199" y="191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9149478" y="318590"/>
              <a:ext cx="81740" cy="189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039" fill="norm" stroke="1" extrusionOk="0">
                  <a:moveTo>
                    <a:pt x="20853" y="8331"/>
                  </a:moveTo>
                  <a:cubicBezTo>
                    <a:pt x="20313" y="6922"/>
                    <a:pt x="19773" y="5514"/>
                    <a:pt x="17883" y="3987"/>
                  </a:cubicBezTo>
                  <a:cubicBezTo>
                    <a:pt x="15993" y="2461"/>
                    <a:pt x="12753" y="818"/>
                    <a:pt x="9783" y="231"/>
                  </a:cubicBezTo>
                  <a:cubicBezTo>
                    <a:pt x="6813" y="-356"/>
                    <a:pt x="4113" y="114"/>
                    <a:pt x="2223" y="2344"/>
                  </a:cubicBezTo>
                  <a:cubicBezTo>
                    <a:pt x="333" y="4574"/>
                    <a:pt x="-747" y="8566"/>
                    <a:pt x="603" y="11618"/>
                  </a:cubicBezTo>
                  <a:cubicBezTo>
                    <a:pt x="1953" y="14670"/>
                    <a:pt x="5733" y="16783"/>
                    <a:pt x="7623" y="18427"/>
                  </a:cubicBezTo>
                  <a:cubicBezTo>
                    <a:pt x="9513" y="20070"/>
                    <a:pt x="9513" y="21244"/>
                    <a:pt x="8433" y="21009"/>
                  </a:cubicBezTo>
                  <a:cubicBezTo>
                    <a:pt x="7353" y="20774"/>
                    <a:pt x="5193" y="19131"/>
                    <a:pt x="3033" y="17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9276225" y="273050"/>
              <a:ext cx="43893" cy="17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82" fill="norm" stroke="1" extrusionOk="0">
                  <a:moveTo>
                    <a:pt x="2815" y="9911"/>
                  </a:moveTo>
                  <a:cubicBezTo>
                    <a:pt x="2815" y="12960"/>
                    <a:pt x="2815" y="16009"/>
                    <a:pt x="2300" y="18169"/>
                  </a:cubicBezTo>
                  <a:cubicBezTo>
                    <a:pt x="1786" y="20329"/>
                    <a:pt x="758" y="21600"/>
                    <a:pt x="243" y="21473"/>
                  </a:cubicBezTo>
                  <a:cubicBezTo>
                    <a:pt x="-271" y="21346"/>
                    <a:pt x="-271" y="19821"/>
                    <a:pt x="3329" y="16009"/>
                  </a:cubicBezTo>
                  <a:cubicBezTo>
                    <a:pt x="6929" y="12198"/>
                    <a:pt x="14129" y="6099"/>
                    <a:pt x="2132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9288367" y="312797"/>
              <a:ext cx="139701" cy="214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21600" y="2354"/>
                  </a:moveTo>
                  <a:cubicBezTo>
                    <a:pt x="20618" y="1515"/>
                    <a:pt x="19636" y="676"/>
                    <a:pt x="18164" y="256"/>
                  </a:cubicBezTo>
                  <a:cubicBezTo>
                    <a:pt x="16691" y="-163"/>
                    <a:pt x="14727" y="-163"/>
                    <a:pt x="12927" y="990"/>
                  </a:cubicBezTo>
                  <a:cubicBezTo>
                    <a:pt x="11127" y="2144"/>
                    <a:pt x="9491" y="4451"/>
                    <a:pt x="10309" y="7387"/>
                  </a:cubicBezTo>
                  <a:cubicBezTo>
                    <a:pt x="11127" y="10322"/>
                    <a:pt x="14400" y="13887"/>
                    <a:pt x="16036" y="16194"/>
                  </a:cubicBezTo>
                  <a:cubicBezTo>
                    <a:pt x="17673" y="18501"/>
                    <a:pt x="17673" y="19550"/>
                    <a:pt x="16364" y="20284"/>
                  </a:cubicBezTo>
                  <a:cubicBezTo>
                    <a:pt x="15055" y="21018"/>
                    <a:pt x="12436" y="21437"/>
                    <a:pt x="9491" y="21227"/>
                  </a:cubicBezTo>
                  <a:cubicBezTo>
                    <a:pt x="6545" y="21018"/>
                    <a:pt x="3273" y="20179"/>
                    <a:pt x="0" y="19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10386917" y="730250"/>
              <a:ext cx="698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4114"/>
                    <a:pt x="13745" y="8229"/>
                    <a:pt x="10145" y="11829"/>
                  </a:cubicBezTo>
                  <a:cubicBezTo>
                    <a:pt x="6545" y="15429"/>
                    <a:pt x="3273" y="185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10666317" y="395437"/>
              <a:ext cx="120651" cy="283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21600" y="2269"/>
                  </a:moveTo>
                  <a:cubicBezTo>
                    <a:pt x="20842" y="1469"/>
                    <a:pt x="20084" y="669"/>
                    <a:pt x="18379" y="269"/>
                  </a:cubicBezTo>
                  <a:cubicBezTo>
                    <a:pt x="16674" y="-131"/>
                    <a:pt x="14021" y="-131"/>
                    <a:pt x="11558" y="589"/>
                  </a:cubicBezTo>
                  <a:cubicBezTo>
                    <a:pt x="9095" y="1309"/>
                    <a:pt x="6821" y="2749"/>
                    <a:pt x="5684" y="4349"/>
                  </a:cubicBezTo>
                  <a:cubicBezTo>
                    <a:pt x="4547" y="5949"/>
                    <a:pt x="4547" y="7709"/>
                    <a:pt x="6632" y="9789"/>
                  </a:cubicBezTo>
                  <a:cubicBezTo>
                    <a:pt x="8716" y="11869"/>
                    <a:pt x="12884" y="14269"/>
                    <a:pt x="15726" y="15789"/>
                  </a:cubicBezTo>
                  <a:cubicBezTo>
                    <a:pt x="18568" y="17309"/>
                    <a:pt x="20084" y="17949"/>
                    <a:pt x="20653" y="18669"/>
                  </a:cubicBezTo>
                  <a:cubicBezTo>
                    <a:pt x="21221" y="19389"/>
                    <a:pt x="20842" y="20189"/>
                    <a:pt x="19705" y="20669"/>
                  </a:cubicBezTo>
                  <a:cubicBezTo>
                    <a:pt x="18568" y="21149"/>
                    <a:pt x="16674" y="21309"/>
                    <a:pt x="14779" y="21389"/>
                  </a:cubicBezTo>
                  <a:cubicBezTo>
                    <a:pt x="12884" y="21469"/>
                    <a:pt x="10989" y="21469"/>
                    <a:pt x="8526" y="19949"/>
                  </a:cubicBezTo>
                  <a:cubicBezTo>
                    <a:pt x="6063" y="18429"/>
                    <a:pt x="3032" y="15389"/>
                    <a:pt x="0" y="123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10832740" y="254000"/>
              <a:ext cx="144728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12952" y="0"/>
                  </a:moveTo>
                  <a:cubicBezTo>
                    <a:pt x="12013" y="1200"/>
                    <a:pt x="11074" y="2400"/>
                    <a:pt x="10447" y="4680"/>
                  </a:cubicBezTo>
                  <a:cubicBezTo>
                    <a:pt x="9821" y="6960"/>
                    <a:pt x="9508" y="10320"/>
                    <a:pt x="8569" y="13080"/>
                  </a:cubicBezTo>
                  <a:cubicBezTo>
                    <a:pt x="7630" y="15840"/>
                    <a:pt x="6065" y="18000"/>
                    <a:pt x="4500" y="19320"/>
                  </a:cubicBezTo>
                  <a:cubicBezTo>
                    <a:pt x="2934" y="20640"/>
                    <a:pt x="1369" y="21120"/>
                    <a:pt x="587" y="21060"/>
                  </a:cubicBezTo>
                  <a:cubicBezTo>
                    <a:pt x="-196" y="21000"/>
                    <a:pt x="-196" y="20400"/>
                    <a:pt x="587" y="19200"/>
                  </a:cubicBezTo>
                  <a:cubicBezTo>
                    <a:pt x="1369" y="18000"/>
                    <a:pt x="2934" y="16200"/>
                    <a:pt x="4187" y="15000"/>
                  </a:cubicBezTo>
                  <a:cubicBezTo>
                    <a:pt x="5439" y="13800"/>
                    <a:pt x="6378" y="13200"/>
                    <a:pt x="7943" y="12840"/>
                  </a:cubicBezTo>
                  <a:cubicBezTo>
                    <a:pt x="9508" y="12480"/>
                    <a:pt x="11700" y="12360"/>
                    <a:pt x="13421" y="12600"/>
                  </a:cubicBezTo>
                  <a:cubicBezTo>
                    <a:pt x="15143" y="12840"/>
                    <a:pt x="16395" y="13440"/>
                    <a:pt x="17491" y="14700"/>
                  </a:cubicBezTo>
                  <a:cubicBezTo>
                    <a:pt x="18587" y="15960"/>
                    <a:pt x="19526" y="17880"/>
                    <a:pt x="19995" y="19140"/>
                  </a:cubicBezTo>
                  <a:cubicBezTo>
                    <a:pt x="20465" y="20400"/>
                    <a:pt x="20465" y="21000"/>
                    <a:pt x="20621" y="21300"/>
                  </a:cubicBezTo>
                  <a:cubicBezTo>
                    <a:pt x="20778" y="21600"/>
                    <a:pt x="21091" y="21600"/>
                    <a:pt x="2140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11048111" y="497695"/>
              <a:ext cx="85991" cy="155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0838" fill="norm" stroke="1" extrusionOk="0">
                  <a:moveTo>
                    <a:pt x="14026" y="3941"/>
                  </a:moveTo>
                  <a:cubicBezTo>
                    <a:pt x="12973" y="2236"/>
                    <a:pt x="11919" y="531"/>
                    <a:pt x="10339" y="104"/>
                  </a:cubicBezTo>
                  <a:cubicBezTo>
                    <a:pt x="8758" y="-322"/>
                    <a:pt x="6651" y="531"/>
                    <a:pt x="4807" y="3089"/>
                  </a:cubicBezTo>
                  <a:cubicBezTo>
                    <a:pt x="2963" y="5646"/>
                    <a:pt x="1382" y="9910"/>
                    <a:pt x="592" y="12752"/>
                  </a:cubicBezTo>
                  <a:cubicBezTo>
                    <a:pt x="-198" y="15594"/>
                    <a:pt x="-198" y="17015"/>
                    <a:pt x="592" y="18436"/>
                  </a:cubicBezTo>
                  <a:cubicBezTo>
                    <a:pt x="1382" y="19857"/>
                    <a:pt x="2963" y="21278"/>
                    <a:pt x="6387" y="20710"/>
                  </a:cubicBezTo>
                  <a:cubicBezTo>
                    <a:pt x="9812" y="20141"/>
                    <a:pt x="15080" y="17583"/>
                    <a:pt x="17978" y="15452"/>
                  </a:cubicBezTo>
                  <a:cubicBezTo>
                    <a:pt x="20875" y="13320"/>
                    <a:pt x="21402" y="11615"/>
                    <a:pt x="21402" y="9767"/>
                  </a:cubicBezTo>
                  <a:cubicBezTo>
                    <a:pt x="21402" y="7920"/>
                    <a:pt x="20875" y="5931"/>
                    <a:pt x="19295" y="4936"/>
                  </a:cubicBezTo>
                  <a:cubicBezTo>
                    <a:pt x="17714" y="3941"/>
                    <a:pt x="15080" y="3941"/>
                    <a:pt x="12446" y="39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11181462" y="203200"/>
              <a:ext cx="449523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570" y="15090"/>
                  </a:moveTo>
                  <a:cubicBezTo>
                    <a:pt x="368" y="16767"/>
                    <a:pt x="165" y="18444"/>
                    <a:pt x="63" y="19529"/>
                  </a:cubicBezTo>
                  <a:cubicBezTo>
                    <a:pt x="-38" y="20614"/>
                    <a:pt x="-38" y="21107"/>
                    <a:pt x="216" y="21304"/>
                  </a:cubicBezTo>
                  <a:cubicBezTo>
                    <a:pt x="469" y="21501"/>
                    <a:pt x="976" y="21403"/>
                    <a:pt x="1585" y="20910"/>
                  </a:cubicBezTo>
                  <a:cubicBezTo>
                    <a:pt x="2193" y="20416"/>
                    <a:pt x="2903" y="19529"/>
                    <a:pt x="3359" y="18789"/>
                  </a:cubicBezTo>
                  <a:cubicBezTo>
                    <a:pt x="3816" y="18049"/>
                    <a:pt x="4018" y="17458"/>
                    <a:pt x="4069" y="17458"/>
                  </a:cubicBezTo>
                  <a:cubicBezTo>
                    <a:pt x="4120" y="17458"/>
                    <a:pt x="4018" y="18049"/>
                    <a:pt x="3968" y="18592"/>
                  </a:cubicBezTo>
                  <a:cubicBezTo>
                    <a:pt x="3917" y="19134"/>
                    <a:pt x="3917" y="19627"/>
                    <a:pt x="4069" y="20071"/>
                  </a:cubicBezTo>
                  <a:cubicBezTo>
                    <a:pt x="4221" y="20515"/>
                    <a:pt x="4525" y="20910"/>
                    <a:pt x="4880" y="20959"/>
                  </a:cubicBezTo>
                  <a:cubicBezTo>
                    <a:pt x="5235" y="21008"/>
                    <a:pt x="5641" y="20712"/>
                    <a:pt x="6503" y="19184"/>
                  </a:cubicBezTo>
                  <a:cubicBezTo>
                    <a:pt x="7365" y="17655"/>
                    <a:pt x="8683" y="14893"/>
                    <a:pt x="9697" y="12526"/>
                  </a:cubicBezTo>
                  <a:cubicBezTo>
                    <a:pt x="10711" y="10159"/>
                    <a:pt x="11421" y="8186"/>
                    <a:pt x="11827" y="6756"/>
                  </a:cubicBezTo>
                  <a:cubicBezTo>
                    <a:pt x="12232" y="5326"/>
                    <a:pt x="12334" y="4438"/>
                    <a:pt x="12182" y="3797"/>
                  </a:cubicBezTo>
                  <a:cubicBezTo>
                    <a:pt x="12030" y="3156"/>
                    <a:pt x="11624" y="2762"/>
                    <a:pt x="11168" y="2959"/>
                  </a:cubicBezTo>
                  <a:cubicBezTo>
                    <a:pt x="10711" y="3156"/>
                    <a:pt x="10204" y="3945"/>
                    <a:pt x="9545" y="6016"/>
                  </a:cubicBezTo>
                  <a:cubicBezTo>
                    <a:pt x="8886" y="8088"/>
                    <a:pt x="8075" y="11441"/>
                    <a:pt x="7821" y="13907"/>
                  </a:cubicBezTo>
                  <a:cubicBezTo>
                    <a:pt x="7568" y="16373"/>
                    <a:pt x="7872" y="17951"/>
                    <a:pt x="8176" y="18986"/>
                  </a:cubicBezTo>
                  <a:cubicBezTo>
                    <a:pt x="8480" y="20022"/>
                    <a:pt x="8785" y="20515"/>
                    <a:pt x="9241" y="20811"/>
                  </a:cubicBezTo>
                  <a:cubicBezTo>
                    <a:pt x="9697" y="21107"/>
                    <a:pt x="10306" y="21205"/>
                    <a:pt x="11269" y="20762"/>
                  </a:cubicBezTo>
                  <a:cubicBezTo>
                    <a:pt x="12232" y="20318"/>
                    <a:pt x="13551" y="19332"/>
                    <a:pt x="14362" y="18592"/>
                  </a:cubicBezTo>
                  <a:cubicBezTo>
                    <a:pt x="15173" y="17852"/>
                    <a:pt x="15477" y="17359"/>
                    <a:pt x="15782" y="16866"/>
                  </a:cubicBezTo>
                  <a:cubicBezTo>
                    <a:pt x="16086" y="16373"/>
                    <a:pt x="16390" y="15879"/>
                    <a:pt x="16339" y="15485"/>
                  </a:cubicBezTo>
                  <a:cubicBezTo>
                    <a:pt x="16289" y="15090"/>
                    <a:pt x="15883" y="14795"/>
                    <a:pt x="15427" y="14696"/>
                  </a:cubicBezTo>
                  <a:cubicBezTo>
                    <a:pt x="14970" y="14597"/>
                    <a:pt x="14463" y="14696"/>
                    <a:pt x="14058" y="14942"/>
                  </a:cubicBezTo>
                  <a:cubicBezTo>
                    <a:pt x="13652" y="15189"/>
                    <a:pt x="13348" y="15584"/>
                    <a:pt x="13145" y="16323"/>
                  </a:cubicBezTo>
                  <a:cubicBezTo>
                    <a:pt x="12942" y="17063"/>
                    <a:pt x="12841" y="18148"/>
                    <a:pt x="12942" y="18888"/>
                  </a:cubicBezTo>
                  <a:cubicBezTo>
                    <a:pt x="13044" y="19627"/>
                    <a:pt x="13348" y="20022"/>
                    <a:pt x="13804" y="20071"/>
                  </a:cubicBezTo>
                  <a:cubicBezTo>
                    <a:pt x="14261" y="20121"/>
                    <a:pt x="14869" y="19825"/>
                    <a:pt x="15883" y="18395"/>
                  </a:cubicBezTo>
                  <a:cubicBezTo>
                    <a:pt x="16897" y="16964"/>
                    <a:pt x="18317" y="14400"/>
                    <a:pt x="19331" y="11638"/>
                  </a:cubicBezTo>
                  <a:cubicBezTo>
                    <a:pt x="20345" y="8877"/>
                    <a:pt x="20954" y="5918"/>
                    <a:pt x="21258" y="4142"/>
                  </a:cubicBezTo>
                  <a:cubicBezTo>
                    <a:pt x="21562" y="2367"/>
                    <a:pt x="21562" y="1775"/>
                    <a:pt x="21511" y="1184"/>
                  </a:cubicBezTo>
                  <a:cubicBezTo>
                    <a:pt x="21461" y="592"/>
                    <a:pt x="21359" y="0"/>
                    <a:pt x="21055" y="0"/>
                  </a:cubicBezTo>
                  <a:cubicBezTo>
                    <a:pt x="20751" y="0"/>
                    <a:pt x="20244" y="592"/>
                    <a:pt x="19534" y="2367"/>
                  </a:cubicBezTo>
                  <a:cubicBezTo>
                    <a:pt x="18824" y="4142"/>
                    <a:pt x="17911" y="7101"/>
                    <a:pt x="17556" y="10504"/>
                  </a:cubicBezTo>
                  <a:cubicBezTo>
                    <a:pt x="17201" y="13907"/>
                    <a:pt x="17404" y="17753"/>
                    <a:pt x="1760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3935743" y="1212266"/>
              <a:ext cx="215475" cy="272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242" fill="norm" stroke="1" extrusionOk="0">
                  <a:moveTo>
                    <a:pt x="1863" y="1035"/>
                  </a:moveTo>
                  <a:cubicBezTo>
                    <a:pt x="1228" y="376"/>
                    <a:pt x="592" y="-284"/>
                    <a:pt x="275" y="128"/>
                  </a:cubicBezTo>
                  <a:cubicBezTo>
                    <a:pt x="-43" y="540"/>
                    <a:pt x="-43" y="2024"/>
                    <a:pt x="63" y="4827"/>
                  </a:cubicBezTo>
                  <a:cubicBezTo>
                    <a:pt x="169" y="7631"/>
                    <a:pt x="381" y="11753"/>
                    <a:pt x="592" y="14226"/>
                  </a:cubicBezTo>
                  <a:cubicBezTo>
                    <a:pt x="804" y="16699"/>
                    <a:pt x="1016" y="17524"/>
                    <a:pt x="1439" y="18348"/>
                  </a:cubicBezTo>
                  <a:cubicBezTo>
                    <a:pt x="1863" y="19172"/>
                    <a:pt x="2498" y="19997"/>
                    <a:pt x="3345" y="20244"/>
                  </a:cubicBezTo>
                  <a:cubicBezTo>
                    <a:pt x="4192" y="20492"/>
                    <a:pt x="5251" y="20162"/>
                    <a:pt x="5992" y="18925"/>
                  </a:cubicBezTo>
                  <a:cubicBezTo>
                    <a:pt x="6733" y="17689"/>
                    <a:pt x="7157" y="15545"/>
                    <a:pt x="7475" y="14061"/>
                  </a:cubicBezTo>
                  <a:cubicBezTo>
                    <a:pt x="7792" y="12577"/>
                    <a:pt x="8004" y="11753"/>
                    <a:pt x="8216" y="12000"/>
                  </a:cubicBezTo>
                  <a:cubicBezTo>
                    <a:pt x="8428" y="12247"/>
                    <a:pt x="8639" y="13566"/>
                    <a:pt x="9063" y="15133"/>
                  </a:cubicBezTo>
                  <a:cubicBezTo>
                    <a:pt x="9486" y="16699"/>
                    <a:pt x="10122" y="18513"/>
                    <a:pt x="10969" y="19667"/>
                  </a:cubicBezTo>
                  <a:cubicBezTo>
                    <a:pt x="11816" y="20821"/>
                    <a:pt x="12875" y="21316"/>
                    <a:pt x="13722" y="21234"/>
                  </a:cubicBezTo>
                  <a:cubicBezTo>
                    <a:pt x="14569" y="21151"/>
                    <a:pt x="15204" y="20492"/>
                    <a:pt x="16263" y="18595"/>
                  </a:cubicBezTo>
                  <a:cubicBezTo>
                    <a:pt x="17322" y="16699"/>
                    <a:pt x="18804" y="13566"/>
                    <a:pt x="19757" y="11835"/>
                  </a:cubicBezTo>
                  <a:cubicBezTo>
                    <a:pt x="20710" y="10104"/>
                    <a:pt x="21133" y="9774"/>
                    <a:pt x="21557" y="9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4180569" y="1247688"/>
              <a:ext cx="218299" cy="218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208" fill="norm" stroke="1" extrusionOk="0">
                  <a:moveTo>
                    <a:pt x="233" y="7723"/>
                  </a:moveTo>
                  <a:cubicBezTo>
                    <a:pt x="233" y="8752"/>
                    <a:pt x="233" y="9780"/>
                    <a:pt x="850" y="10295"/>
                  </a:cubicBezTo>
                  <a:cubicBezTo>
                    <a:pt x="1467" y="10809"/>
                    <a:pt x="2702" y="10809"/>
                    <a:pt x="4142" y="9986"/>
                  </a:cubicBezTo>
                  <a:cubicBezTo>
                    <a:pt x="5582" y="9163"/>
                    <a:pt x="7227" y="7517"/>
                    <a:pt x="8153" y="6077"/>
                  </a:cubicBezTo>
                  <a:cubicBezTo>
                    <a:pt x="9079" y="4637"/>
                    <a:pt x="9285" y="3403"/>
                    <a:pt x="9285" y="2272"/>
                  </a:cubicBezTo>
                  <a:cubicBezTo>
                    <a:pt x="9285" y="1140"/>
                    <a:pt x="9079" y="112"/>
                    <a:pt x="8256" y="9"/>
                  </a:cubicBezTo>
                  <a:cubicBezTo>
                    <a:pt x="7433" y="-94"/>
                    <a:pt x="5993" y="729"/>
                    <a:pt x="4347" y="3300"/>
                  </a:cubicBezTo>
                  <a:cubicBezTo>
                    <a:pt x="2702" y="5872"/>
                    <a:pt x="850" y="10192"/>
                    <a:pt x="233" y="13380"/>
                  </a:cubicBezTo>
                  <a:cubicBezTo>
                    <a:pt x="-384" y="16569"/>
                    <a:pt x="233" y="18626"/>
                    <a:pt x="1982" y="19860"/>
                  </a:cubicBezTo>
                  <a:cubicBezTo>
                    <a:pt x="3730" y="21095"/>
                    <a:pt x="6610" y="21506"/>
                    <a:pt x="10005" y="20992"/>
                  </a:cubicBezTo>
                  <a:cubicBezTo>
                    <a:pt x="13399" y="20477"/>
                    <a:pt x="17307" y="19037"/>
                    <a:pt x="21216" y="175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4912006" y="1240998"/>
              <a:ext cx="274262" cy="236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189" fill="norm" stroke="1" extrusionOk="0">
                  <a:moveTo>
                    <a:pt x="15049" y="3733"/>
                  </a:moveTo>
                  <a:cubicBezTo>
                    <a:pt x="13221" y="2407"/>
                    <a:pt x="11394" y="1080"/>
                    <a:pt x="10064" y="417"/>
                  </a:cubicBezTo>
                  <a:cubicBezTo>
                    <a:pt x="8735" y="-246"/>
                    <a:pt x="7904" y="-246"/>
                    <a:pt x="6409" y="1365"/>
                  </a:cubicBezTo>
                  <a:cubicBezTo>
                    <a:pt x="4914" y="2975"/>
                    <a:pt x="2754" y="6196"/>
                    <a:pt x="1507" y="9417"/>
                  </a:cubicBezTo>
                  <a:cubicBezTo>
                    <a:pt x="261" y="12638"/>
                    <a:pt x="-71" y="15859"/>
                    <a:pt x="12" y="17849"/>
                  </a:cubicBezTo>
                  <a:cubicBezTo>
                    <a:pt x="95" y="19838"/>
                    <a:pt x="594" y="20596"/>
                    <a:pt x="1341" y="20975"/>
                  </a:cubicBezTo>
                  <a:cubicBezTo>
                    <a:pt x="2089" y="21354"/>
                    <a:pt x="3086" y="21354"/>
                    <a:pt x="4664" y="19933"/>
                  </a:cubicBezTo>
                  <a:cubicBezTo>
                    <a:pt x="6243" y="18512"/>
                    <a:pt x="8403" y="15670"/>
                    <a:pt x="9649" y="13680"/>
                  </a:cubicBezTo>
                  <a:cubicBezTo>
                    <a:pt x="10895" y="11691"/>
                    <a:pt x="11227" y="10554"/>
                    <a:pt x="11809" y="9228"/>
                  </a:cubicBezTo>
                  <a:cubicBezTo>
                    <a:pt x="12391" y="7901"/>
                    <a:pt x="13221" y="6386"/>
                    <a:pt x="13637" y="6386"/>
                  </a:cubicBezTo>
                  <a:cubicBezTo>
                    <a:pt x="14052" y="6386"/>
                    <a:pt x="14052" y="7901"/>
                    <a:pt x="14135" y="9607"/>
                  </a:cubicBezTo>
                  <a:cubicBezTo>
                    <a:pt x="14218" y="11312"/>
                    <a:pt x="14384" y="13207"/>
                    <a:pt x="15215" y="14533"/>
                  </a:cubicBezTo>
                  <a:cubicBezTo>
                    <a:pt x="16046" y="15859"/>
                    <a:pt x="17541" y="16617"/>
                    <a:pt x="18704" y="16807"/>
                  </a:cubicBezTo>
                  <a:cubicBezTo>
                    <a:pt x="19867" y="16996"/>
                    <a:pt x="20698" y="16617"/>
                    <a:pt x="21529" y="162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5232834" y="1240323"/>
              <a:ext cx="118534" cy="217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21600" y="2912"/>
                  </a:moveTo>
                  <a:cubicBezTo>
                    <a:pt x="20829" y="1874"/>
                    <a:pt x="20057" y="835"/>
                    <a:pt x="18707" y="316"/>
                  </a:cubicBezTo>
                  <a:cubicBezTo>
                    <a:pt x="17357" y="-203"/>
                    <a:pt x="15429" y="-203"/>
                    <a:pt x="12343" y="1251"/>
                  </a:cubicBezTo>
                  <a:cubicBezTo>
                    <a:pt x="9257" y="2705"/>
                    <a:pt x="5014" y="5612"/>
                    <a:pt x="2700" y="8520"/>
                  </a:cubicBezTo>
                  <a:cubicBezTo>
                    <a:pt x="386" y="11428"/>
                    <a:pt x="0" y="14335"/>
                    <a:pt x="0" y="16412"/>
                  </a:cubicBezTo>
                  <a:cubicBezTo>
                    <a:pt x="0" y="18489"/>
                    <a:pt x="386" y="19735"/>
                    <a:pt x="2507" y="20462"/>
                  </a:cubicBezTo>
                  <a:cubicBezTo>
                    <a:pt x="4629" y="21189"/>
                    <a:pt x="8486" y="21397"/>
                    <a:pt x="11379" y="21293"/>
                  </a:cubicBezTo>
                  <a:cubicBezTo>
                    <a:pt x="14271" y="21189"/>
                    <a:pt x="16200" y="20774"/>
                    <a:pt x="18129" y="20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5399650" y="1270948"/>
              <a:ext cx="110468" cy="182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151" fill="norm" stroke="1" extrusionOk="0">
                  <a:moveTo>
                    <a:pt x="13934" y="2099"/>
                  </a:moveTo>
                  <a:cubicBezTo>
                    <a:pt x="12304" y="1117"/>
                    <a:pt x="10674" y="135"/>
                    <a:pt x="9044" y="13"/>
                  </a:cubicBezTo>
                  <a:cubicBezTo>
                    <a:pt x="7413" y="-110"/>
                    <a:pt x="5783" y="626"/>
                    <a:pt x="4153" y="3572"/>
                  </a:cubicBezTo>
                  <a:cubicBezTo>
                    <a:pt x="2523" y="6517"/>
                    <a:pt x="893" y="11672"/>
                    <a:pt x="281" y="14863"/>
                  </a:cubicBezTo>
                  <a:cubicBezTo>
                    <a:pt x="-330" y="18054"/>
                    <a:pt x="78" y="19281"/>
                    <a:pt x="1300" y="20140"/>
                  </a:cubicBezTo>
                  <a:cubicBezTo>
                    <a:pt x="2523" y="20999"/>
                    <a:pt x="4561" y="21490"/>
                    <a:pt x="8025" y="20876"/>
                  </a:cubicBezTo>
                  <a:cubicBezTo>
                    <a:pt x="11489" y="20263"/>
                    <a:pt x="16379" y="18545"/>
                    <a:pt x="21270" y="168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5552156" y="1245229"/>
              <a:ext cx="110362" cy="230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0985" fill="norm" stroke="1" extrusionOk="0">
                  <a:moveTo>
                    <a:pt x="2909" y="7464"/>
                  </a:moveTo>
                  <a:cubicBezTo>
                    <a:pt x="4132" y="8236"/>
                    <a:pt x="5355" y="9007"/>
                    <a:pt x="6781" y="9104"/>
                  </a:cubicBezTo>
                  <a:cubicBezTo>
                    <a:pt x="8207" y="9200"/>
                    <a:pt x="9838" y="8621"/>
                    <a:pt x="11672" y="7464"/>
                  </a:cubicBezTo>
                  <a:cubicBezTo>
                    <a:pt x="13506" y="6307"/>
                    <a:pt x="15543" y="4571"/>
                    <a:pt x="16562" y="3125"/>
                  </a:cubicBezTo>
                  <a:cubicBezTo>
                    <a:pt x="17581" y="1679"/>
                    <a:pt x="17581" y="521"/>
                    <a:pt x="16562" y="136"/>
                  </a:cubicBezTo>
                  <a:cubicBezTo>
                    <a:pt x="15543" y="-250"/>
                    <a:pt x="13506" y="136"/>
                    <a:pt x="10653" y="1968"/>
                  </a:cubicBezTo>
                  <a:cubicBezTo>
                    <a:pt x="7800" y="3800"/>
                    <a:pt x="4132" y="7079"/>
                    <a:pt x="2094" y="10357"/>
                  </a:cubicBezTo>
                  <a:cubicBezTo>
                    <a:pt x="57" y="13636"/>
                    <a:pt x="-351" y="16914"/>
                    <a:pt x="260" y="18843"/>
                  </a:cubicBezTo>
                  <a:cubicBezTo>
                    <a:pt x="872" y="20771"/>
                    <a:pt x="2502" y="21350"/>
                    <a:pt x="6170" y="20771"/>
                  </a:cubicBezTo>
                  <a:cubicBezTo>
                    <a:pt x="9838" y="20193"/>
                    <a:pt x="15543" y="18457"/>
                    <a:pt x="21249" y="167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5687917" y="1224329"/>
              <a:ext cx="129253" cy="471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559" fill="norm" stroke="1" extrusionOk="0">
                  <a:moveTo>
                    <a:pt x="6271" y="4996"/>
                  </a:moveTo>
                  <a:cubicBezTo>
                    <a:pt x="4181" y="7224"/>
                    <a:pt x="2090" y="9451"/>
                    <a:pt x="1045" y="12018"/>
                  </a:cubicBezTo>
                  <a:cubicBezTo>
                    <a:pt x="0" y="14585"/>
                    <a:pt x="0" y="17491"/>
                    <a:pt x="0" y="19234"/>
                  </a:cubicBezTo>
                  <a:cubicBezTo>
                    <a:pt x="0" y="20978"/>
                    <a:pt x="0" y="21559"/>
                    <a:pt x="523" y="21559"/>
                  </a:cubicBezTo>
                  <a:cubicBezTo>
                    <a:pt x="1045" y="21559"/>
                    <a:pt x="2090" y="20978"/>
                    <a:pt x="2961" y="19089"/>
                  </a:cubicBezTo>
                  <a:cubicBezTo>
                    <a:pt x="3832" y="17200"/>
                    <a:pt x="4529" y="14004"/>
                    <a:pt x="5400" y="10856"/>
                  </a:cubicBezTo>
                  <a:cubicBezTo>
                    <a:pt x="6271" y="7708"/>
                    <a:pt x="7316" y="4608"/>
                    <a:pt x="8361" y="2865"/>
                  </a:cubicBezTo>
                  <a:cubicBezTo>
                    <a:pt x="9406" y="1121"/>
                    <a:pt x="10452" y="734"/>
                    <a:pt x="11845" y="443"/>
                  </a:cubicBezTo>
                  <a:cubicBezTo>
                    <a:pt x="13239" y="153"/>
                    <a:pt x="14981" y="-41"/>
                    <a:pt x="16548" y="7"/>
                  </a:cubicBezTo>
                  <a:cubicBezTo>
                    <a:pt x="18116" y="56"/>
                    <a:pt x="19510" y="346"/>
                    <a:pt x="20381" y="1024"/>
                  </a:cubicBezTo>
                  <a:cubicBezTo>
                    <a:pt x="21252" y="1702"/>
                    <a:pt x="21600" y="2768"/>
                    <a:pt x="20903" y="3785"/>
                  </a:cubicBezTo>
                  <a:cubicBezTo>
                    <a:pt x="20206" y="4802"/>
                    <a:pt x="18465" y="5771"/>
                    <a:pt x="16723" y="6400"/>
                  </a:cubicBezTo>
                  <a:cubicBezTo>
                    <a:pt x="14981" y="7030"/>
                    <a:pt x="13239" y="7320"/>
                    <a:pt x="12194" y="7030"/>
                  </a:cubicBezTo>
                  <a:cubicBezTo>
                    <a:pt x="11148" y="6739"/>
                    <a:pt x="10800" y="5868"/>
                    <a:pt x="10452" y="49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5896248" y="977900"/>
              <a:ext cx="71070" cy="426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57" fill="norm" stroke="1" extrusionOk="0">
                  <a:moveTo>
                    <a:pt x="17519" y="0"/>
                  </a:moveTo>
                  <a:cubicBezTo>
                    <a:pt x="13072" y="3086"/>
                    <a:pt x="8625" y="6171"/>
                    <a:pt x="5449" y="9470"/>
                  </a:cubicBezTo>
                  <a:cubicBezTo>
                    <a:pt x="2272" y="12768"/>
                    <a:pt x="366" y="16280"/>
                    <a:pt x="49" y="18355"/>
                  </a:cubicBezTo>
                  <a:cubicBezTo>
                    <a:pt x="-269" y="20430"/>
                    <a:pt x="1002" y="21068"/>
                    <a:pt x="3225" y="21334"/>
                  </a:cubicBezTo>
                  <a:cubicBezTo>
                    <a:pt x="5449" y="21600"/>
                    <a:pt x="8625" y="21494"/>
                    <a:pt x="11802" y="20430"/>
                  </a:cubicBezTo>
                  <a:cubicBezTo>
                    <a:pt x="14978" y="19366"/>
                    <a:pt x="18155" y="17344"/>
                    <a:pt x="21331" y="15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5897467" y="1174750"/>
              <a:ext cx="152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7280"/>
                    <a:pt x="11400" y="12960"/>
                    <a:pt x="15000" y="9360"/>
                  </a:cubicBezTo>
                  <a:cubicBezTo>
                    <a:pt x="18600" y="5760"/>
                    <a:pt x="20100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6621367" y="1225550"/>
              <a:ext cx="63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6646767" y="1092200"/>
              <a:ext cx="19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6780912" y="914400"/>
              <a:ext cx="50006" cy="439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65" fill="norm" stroke="1" extrusionOk="0">
                  <a:moveTo>
                    <a:pt x="13162" y="0"/>
                  </a:moveTo>
                  <a:cubicBezTo>
                    <a:pt x="10462" y="3721"/>
                    <a:pt x="7762" y="7441"/>
                    <a:pt x="5512" y="10593"/>
                  </a:cubicBezTo>
                  <a:cubicBezTo>
                    <a:pt x="3262" y="13745"/>
                    <a:pt x="1462" y="16329"/>
                    <a:pt x="562" y="18086"/>
                  </a:cubicBezTo>
                  <a:cubicBezTo>
                    <a:pt x="-338" y="19843"/>
                    <a:pt x="-338" y="20773"/>
                    <a:pt x="1912" y="21187"/>
                  </a:cubicBezTo>
                  <a:cubicBezTo>
                    <a:pt x="4162" y="21600"/>
                    <a:pt x="8662" y="21497"/>
                    <a:pt x="12262" y="21238"/>
                  </a:cubicBezTo>
                  <a:cubicBezTo>
                    <a:pt x="15862" y="20980"/>
                    <a:pt x="18562" y="20567"/>
                    <a:pt x="21262" y="20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6748367" y="1136649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8720"/>
                    <a:pt x="12000" y="15840"/>
                    <a:pt x="15600" y="12240"/>
                  </a:cubicBezTo>
                  <a:cubicBezTo>
                    <a:pt x="19200" y="8640"/>
                    <a:pt x="20400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7386842" y="1206499"/>
              <a:ext cx="99338" cy="165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050" fill="norm" stroke="1" extrusionOk="0">
                  <a:moveTo>
                    <a:pt x="16468" y="0"/>
                  </a:moveTo>
                  <a:cubicBezTo>
                    <a:pt x="13823" y="0"/>
                    <a:pt x="11178" y="0"/>
                    <a:pt x="8092" y="2430"/>
                  </a:cubicBezTo>
                  <a:cubicBezTo>
                    <a:pt x="5007" y="4860"/>
                    <a:pt x="1480" y="9720"/>
                    <a:pt x="378" y="13500"/>
                  </a:cubicBezTo>
                  <a:cubicBezTo>
                    <a:pt x="-724" y="17280"/>
                    <a:pt x="598" y="19980"/>
                    <a:pt x="4125" y="20790"/>
                  </a:cubicBezTo>
                  <a:cubicBezTo>
                    <a:pt x="7652" y="21600"/>
                    <a:pt x="13382" y="20520"/>
                    <a:pt x="16688" y="17550"/>
                  </a:cubicBezTo>
                  <a:cubicBezTo>
                    <a:pt x="19994" y="14580"/>
                    <a:pt x="20876" y="9720"/>
                    <a:pt x="20656" y="6615"/>
                  </a:cubicBezTo>
                  <a:cubicBezTo>
                    <a:pt x="20435" y="3510"/>
                    <a:pt x="19113" y="2160"/>
                    <a:pt x="17349" y="1350"/>
                  </a:cubicBezTo>
                  <a:cubicBezTo>
                    <a:pt x="15586" y="540"/>
                    <a:pt x="13382" y="270"/>
                    <a:pt x="12500" y="1080"/>
                  </a:cubicBezTo>
                  <a:cubicBezTo>
                    <a:pt x="11619" y="1890"/>
                    <a:pt x="12060" y="3780"/>
                    <a:pt x="12500" y="56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7542117" y="1162049"/>
              <a:ext cx="203201" cy="208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5184"/>
                  </a:moveTo>
                  <a:cubicBezTo>
                    <a:pt x="225" y="4104"/>
                    <a:pt x="450" y="3024"/>
                    <a:pt x="1350" y="3024"/>
                  </a:cubicBezTo>
                  <a:cubicBezTo>
                    <a:pt x="2250" y="3024"/>
                    <a:pt x="3825" y="4104"/>
                    <a:pt x="5400" y="6804"/>
                  </a:cubicBezTo>
                  <a:cubicBezTo>
                    <a:pt x="6975" y="9504"/>
                    <a:pt x="8550" y="13824"/>
                    <a:pt x="9112" y="16632"/>
                  </a:cubicBezTo>
                  <a:cubicBezTo>
                    <a:pt x="9675" y="19440"/>
                    <a:pt x="9225" y="20736"/>
                    <a:pt x="8438" y="21168"/>
                  </a:cubicBezTo>
                  <a:cubicBezTo>
                    <a:pt x="7650" y="21600"/>
                    <a:pt x="6525" y="21168"/>
                    <a:pt x="5850" y="19332"/>
                  </a:cubicBezTo>
                  <a:cubicBezTo>
                    <a:pt x="5175" y="17496"/>
                    <a:pt x="4950" y="14256"/>
                    <a:pt x="7312" y="10908"/>
                  </a:cubicBezTo>
                  <a:cubicBezTo>
                    <a:pt x="9675" y="7560"/>
                    <a:pt x="14625" y="4104"/>
                    <a:pt x="17438" y="2268"/>
                  </a:cubicBezTo>
                  <a:cubicBezTo>
                    <a:pt x="20250" y="432"/>
                    <a:pt x="20925" y="21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8272367" y="1168399"/>
              <a:ext cx="184151" cy="223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1817"/>
                  </a:moveTo>
                  <a:cubicBezTo>
                    <a:pt x="3476" y="6056"/>
                    <a:pt x="6952" y="10295"/>
                    <a:pt x="8441" y="13525"/>
                  </a:cubicBezTo>
                  <a:cubicBezTo>
                    <a:pt x="9931" y="16755"/>
                    <a:pt x="9434" y="18976"/>
                    <a:pt x="8566" y="20187"/>
                  </a:cubicBezTo>
                  <a:cubicBezTo>
                    <a:pt x="7697" y="21398"/>
                    <a:pt x="6455" y="21600"/>
                    <a:pt x="5710" y="20994"/>
                  </a:cubicBezTo>
                  <a:cubicBezTo>
                    <a:pt x="4966" y="20389"/>
                    <a:pt x="4717" y="18976"/>
                    <a:pt x="5710" y="15746"/>
                  </a:cubicBezTo>
                  <a:cubicBezTo>
                    <a:pt x="6703" y="12516"/>
                    <a:pt x="8938" y="7469"/>
                    <a:pt x="11793" y="4542"/>
                  </a:cubicBezTo>
                  <a:cubicBezTo>
                    <a:pt x="14648" y="1615"/>
                    <a:pt x="18124" y="80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8471576" y="1171379"/>
              <a:ext cx="143692" cy="154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0760" fill="norm" stroke="1" extrusionOk="0">
                  <a:moveTo>
                    <a:pt x="2468" y="11537"/>
                  </a:moveTo>
                  <a:cubicBezTo>
                    <a:pt x="5286" y="9263"/>
                    <a:pt x="8103" y="6989"/>
                    <a:pt x="9825" y="4858"/>
                  </a:cubicBezTo>
                  <a:cubicBezTo>
                    <a:pt x="11547" y="2726"/>
                    <a:pt x="12173" y="737"/>
                    <a:pt x="11547" y="168"/>
                  </a:cubicBezTo>
                  <a:cubicBezTo>
                    <a:pt x="10921" y="-400"/>
                    <a:pt x="9042" y="453"/>
                    <a:pt x="6851" y="3011"/>
                  </a:cubicBezTo>
                  <a:cubicBezTo>
                    <a:pt x="4660" y="5568"/>
                    <a:pt x="2155" y="9832"/>
                    <a:pt x="903" y="12674"/>
                  </a:cubicBezTo>
                  <a:cubicBezTo>
                    <a:pt x="-349" y="15516"/>
                    <a:pt x="-349" y="16937"/>
                    <a:pt x="1216" y="18358"/>
                  </a:cubicBezTo>
                  <a:cubicBezTo>
                    <a:pt x="2781" y="19779"/>
                    <a:pt x="5912" y="21200"/>
                    <a:pt x="9512" y="20632"/>
                  </a:cubicBezTo>
                  <a:cubicBezTo>
                    <a:pt x="13112" y="20063"/>
                    <a:pt x="17181" y="17505"/>
                    <a:pt x="21251" y="14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8583517" y="1212850"/>
              <a:ext cx="76746" cy="412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486" fill="norm" stroke="1" extrusionOk="0">
                  <a:moveTo>
                    <a:pt x="15762" y="0"/>
                  </a:moveTo>
                  <a:cubicBezTo>
                    <a:pt x="15762" y="2424"/>
                    <a:pt x="15762" y="4849"/>
                    <a:pt x="16930" y="7714"/>
                  </a:cubicBezTo>
                  <a:cubicBezTo>
                    <a:pt x="18097" y="10580"/>
                    <a:pt x="20432" y="13886"/>
                    <a:pt x="21016" y="16200"/>
                  </a:cubicBezTo>
                  <a:cubicBezTo>
                    <a:pt x="21600" y="18514"/>
                    <a:pt x="20432" y="19837"/>
                    <a:pt x="18389" y="20608"/>
                  </a:cubicBezTo>
                  <a:cubicBezTo>
                    <a:pt x="16346" y="21380"/>
                    <a:pt x="13427" y="21600"/>
                    <a:pt x="11384" y="21435"/>
                  </a:cubicBezTo>
                  <a:cubicBezTo>
                    <a:pt x="9341" y="21269"/>
                    <a:pt x="8173" y="20718"/>
                    <a:pt x="6422" y="18514"/>
                  </a:cubicBezTo>
                  <a:cubicBezTo>
                    <a:pt x="4670" y="16310"/>
                    <a:pt x="2335" y="12453"/>
                    <a:pt x="0" y="85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8570817" y="1054100"/>
              <a:ext cx="825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8689078" y="1147496"/>
              <a:ext cx="97640" cy="173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07" fill="norm" stroke="1" extrusionOk="0">
                  <a:moveTo>
                    <a:pt x="4655" y="8035"/>
                  </a:moveTo>
                  <a:cubicBezTo>
                    <a:pt x="7413" y="8035"/>
                    <a:pt x="10170" y="8035"/>
                    <a:pt x="12698" y="7254"/>
                  </a:cubicBezTo>
                  <a:cubicBezTo>
                    <a:pt x="15226" y="6473"/>
                    <a:pt x="17523" y="4912"/>
                    <a:pt x="18902" y="3480"/>
                  </a:cubicBezTo>
                  <a:cubicBezTo>
                    <a:pt x="20281" y="2049"/>
                    <a:pt x="20740" y="748"/>
                    <a:pt x="19821" y="227"/>
                  </a:cubicBezTo>
                  <a:cubicBezTo>
                    <a:pt x="18902" y="-293"/>
                    <a:pt x="16604" y="-33"/>
                    <a:pt x="13157" y="2179"/>
                  </a:cubicBezTo>
                  <a:cubicBezTo>
                    <a:pt x="9711" y="4391"/>
                    <a:pt x="5115" y="8555"/>
                    <a:pt x="2587" y="11808"/>
                  </a:cubicBezTo>
                  <a:cubicBezTo>
                    <a:pt x="60" y="15061"/>
                    <a:pt x="-400" y="17403"/>
                    <a:pt x="289" y="18965"/>
                  </a:cubicBezTo>
                  <a:cubicBezTo>
                    <a:pt x="979" y="20526"/>
                    <a:pt x="2817" y="21307"/>
                    <a:pt x="6494" y="21307"/>
                  </a:cubicBezTo>
                  <a:cubicBezTo>
                    <a:pt x="10170" y="21307"/>
                    <a:pt x="15685" y="20526"/>
                    <a:pt x="21200" y="197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8839229" y="1154492"/>
              <a:ext cx="99889" cy="160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271" fill="norm" stroke="1" extrusionOk="0">
                  <a:moveTo>
                    <a:pt x="21236" y="1843"/>
                  </a:moveTo>
                  <a:cubicBezTo>
                    <a:pt x="19436" y="1001"/>
                    <a:pt x="17636" y="160"/>
                    <a:pt x="15611" y="19"/>
                  </a:cubicBezTo>
                  <a:cubicBezTo>
                    <a:pt x="13586" y="-121"/>
                    <a:pt x="11336" y="440"/>
                    <a:pt x="8636" y="3245"/>
                  </a:cubicBezTo>
                  <a:cubicBezTo>
                    <a:pt x="5936" y="6050"/>
                    <a:pt x="2786" y="11100"/>
                    <a:pt x="1211" y="14326"/>
                  </a:cubicBezTo>
                  <a:cubicBezTo>
                    <a:pt x="-364" y="17552"/>
                    <a:pt x="-364" y="18954"/>
                    <a:pt x="986" y="19936"/>
                  </a:cubicBezTo>
                  <a:cubicBezTo>
                    <a:pt x="2336" y="20918"/>
                    <a:pt x="5036" y="21479"/>
                    <a:pt x="7511" y="21198"/>
                  </a:cubicBezTo>
                  <a:cubicBezTo>
                    <a:pt x="9986" y="20918"/>
                    <a:pt x="12236" y="19796"/>
                    <a:pt x="14486" y="186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8990976" y="946150"/>
              <a:ext cx="68792" cy="352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391" fill="norm" stroke="1" extrusionOk="0">
                  <a:moveTo>
                    <a:pt x="21273" y="0"/>
                  </a:moveTo>
                  <a:cubicBezTo>
                    <a:pt x="16691" y="2057"/>
                    <a:pt x="12109" y="4114"/>
                    <a:pt x="8509" y="6943"/>
                  </a:cubicBezTo>
                  <a:cubicBezTo>
                    <a:pt x="4909" y="9771"/>
                    <a:pt x="2291" y="13371"/>
                    <a:pt x="982" y="15814"/>
                  </a:cubicBezTo>
                  <a:cubicBezTo>
                    <a:pt x="-327" y="18257"/>
                    <a:pt x="-327" y="19543"/>
                    <a:pt x="982" y="20379"/>
                  </a:cubicBezTo>
                  <a:cubicBezTo>
                    <a:pt x="2291" y="21214"/>
                    <a:pt x="4909" y="21600"/>
                    <a:pt x="7200" y="21279"/>
                  </a:cubicBezTo>
                  <a:cubicBezTo>
                    <a:pt x="9491" y="20957"/>
                    <a:pt x="11455" y="19929"/>
                    <a:pt x="13418" y="18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8949701" y="1136650"/>
              <a:ext cx="167217" cy="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29" fill="norm" stroke="1" extrusionOk="0">
                  <a:moveTo>
                    <a:pt x="2734" y="12960"/>
                  </a:moveTo>
                  <a:cubicBezTo>
                    <a:pt x="1367" y="12960"/>
                    <a:pt x="0" y="12960"/>
                    <a:pt x="0" y="15120"/>
                  </a:cubicBezTo>
                  <a:cubicBezTo>
                    <a:pt x="0" y="17280"/>
                    <a:pt x="1367" y="21600"/>
                    <a:pt x="5195" y="19440"/>
                  </a:cubicBezTo>
                  <a:cubicBezTo>
                    <a:pt x="9023" y="17280"/>
                    <a:pt x="15311" y="86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9567767" y="1206500"/>
              <a:ext cx="190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9593167" y="10668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9694767" y="946150"/>
              <a:ext cx="10160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1463"/>
                    <a:pt x="12600" y="2925"/>
                    <a:pt x="9000" y="5456"/>
                  </a:cubicBezTo>
                  <a:cubicBezTo>
                    <a:pt x="5400" y="7987"/>
                    <a:pt x="2700" y="11587"/>
                    <a:pt x="1350" y="14175"/>
                  </a:cubicBezTo>
                  <a:cubicBezTo>
                    <a:pt x="0" y="16763"/>
                    <a:pt x="0" y="18337"/>
                    <a:pt x="0" y="19406"/>
                  </a:cubicBezTo>
                  <a:cubicBezTo>
                    <a:pt x="0" y="20475"/>
                    <a:pt x="0" y="21037"/>
                    <a:pt x="2250" y="21319"/>
                  </a:cubicBezTo>
                  <a:cubicBezTo>
                    <a:pt x="4500" y="21600"/>
                    <a:pt x="9000" y="21600"/>
                    <a:pt x="135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9663017" y="1111249"/>
              <a:ext cx="184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1" y="16800"/>
                    <a:pt x="8441" y="12000"/>
                    <a:pt x="12041" y="8400"/>
                  </a:cubicBezTo>
                  <a:cubicBezTo>
                    <a:pt x="15641" y="4800"/>
                    <a:pt x="18621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9942417" y="931568"/>
              <a:ext cx="137880" cy="325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445" fill="norm" stroke="1" extrusionOk="0">
                  <a:moveTo>
                    <a:pt x="0" y="2632"/>
                  </a:moveTo>
                  <a:cubicBezTo>
                    <a:pt x="322" y="1796"/>
                    <a:pt x="645" y="960"/>
                    <a:pt x="1612" y="472"/>
                  </a:cubicBezTo>
                  <a:cubicBezTo>
                    <a:pt x="2579" y="-16"/>
                    <a:pt x="4191" y="-155"/>
                    <a:pt x="7415" y="193"/>
                  </a:cubicBezTo>
                  <a:cubicBezTo>
                    <a:pt x="10639" y="542"/>
                    <a:pt x="15475" y="1378"/>
                    <a:pt x="18215" y="3120"/>
                  </a:cubicBezTo>
                  <a:cubicBezTo>
                    <a:pt x="20955" y="4862"/>
                    <a:pt x="21600" y="7510"/>
                    <a:pt x="20472" y="10297"/>
                  </a:cubicBezTo>
                  <a:cubicBezTo>
                    <a:pt x="19343" y="13084"/>
                    <a:pt x="16442" y="16010"/>
                    <a:pt x="14024" y="17891"/>
                  </a:cubicBezTo>
                  <a:cubicBezTo>
                    <a:pt x="11606" y="19773"/>
                    <a:pt x="9672" y="20609"/>
                    <a:pt x="7737" y="21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10012267" y="1466850"/>
              <a:ext cx="19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9859867" y="235948"/>
              <a:ext cx="240796" cy="449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52" fill="norm" stroke="1" extrusionOk="0">
                  <a:moveTo>
                    <a:pt x="5116" y="1473"/>
                  </a:moveTo>
                  <a:cubicBezTo>
                    <a:pt x="5305" y="763"/>
                    <a:pt x="5495" y="53"/>
                    <a:pt x="5684" y="3"/>
                  </a:cubicBezTo>
                  <a:cubicBezTo>
                    <a:pt x="5874" y="-48"/>
                    <a:pt x="6063" y="560"/>
                    <a:pt x="5968" y="2741"/>
                  </a:cubicBezTo>
                  <a:cubicBezTo>
                    <a:pt x="5874" y="4921"/>
                    <a:pt x="5495" y="8673"/>
                    <a:pt x="4832" y="11563"/>
                  </a:cubicBezTo>
                  <a:cubicBezTo>
                    <a:pt x="4168" y="14453"/>
                    <a:pt x="3221" y="16482"/>
                    <a:pt x="2463" y="17749"/>
                  </a:cubicBezTo>
                  <a:cubicBezTo>
                    <a:pt x="1705" y="19017"/>
                    <a:pt x="1137" y="19524"/>
                    <a:pt x="758" y="19473"/>
                  </a:cubicBezTo>
                  <a:cubicBezTo>
                    <a:pt x="379" y="19422"/>
                    <a:pt x="189" y="18814"/>
                    <a:pt x="95" y="17698"/>
                  </a:cubicBezTo>
                  <a:cubicBezTo>
                    <a:pt x="0" y="16583"/>
                    <a:pt x="0" y="14960"/>
                    <a:pt x="0" y="13896"/>
                  </a:cubicBezTo>
                  <a:cubicBezTo>
                    <a:pt x="0" y="12831"/>
                    <a:pt x="0" y="12324"/>
                    <a:pt x="474" y="11969"/>
                  </a:cubicBezTo>
                  <a:cubicBezTo>
                    <a:pt x="947" y="11614"/>
                    <a:pt x="1895" y="11411"/>
                    <a:pt x="3600" y="11158"/>
                  </a:cubicBezTo>
                  <a:cubicBezTo>
                    <a:pt x="5305" y="10904"/>
                    <a:pt x="7768" y="10600"/>
                    <a:pt x="10516" y="9535"/>
                  </a:cubicBezTo>
                  <a:cubicBezTo>
                    <a:pt x="13263" y="8470"/>
                    <a:pt x="16295" y="6645"/>
                    <a:pt x="18095" y="5327"/>
                  </a:cubicBezTo>
                  <a:cubicBezTo>
                    <a:pt x="19895" y="4008"/>
                    <a:pt x="20463" y="3197"/>
                    <a:pt x="20842" y="2538"/>
                  </a:cubicBezTo>
                  <a:cubicBezTo>
                    <a:pt x="21221" y="1879"/>
                    <a:pt x="21411" y="1372"/>
                    <a:pt x="21505" y="1422"/>
                  </a:cubicBezTo>
                  <a:cubicBezTo>
                    <a:pt x="21600" y="1473"/>
                    <a:pt x="21600" y="2082"/>
                    <a:pt x="21126" y="4059"/>
                  </a:cubicBezTo>
                  <a:cubicBezTo>
                    <a:pt x="20653" y="6037"/>
                    <a:pt x="19705" y="9383"/>
                    <a:pt x="18947" y="12172"/>
                  </a:cubicBezTo>
                  <a:cubicBezTo>
                    <a:pt x="18189" y="14960"/>
                    <a:pt x="17621" y="17191"/>
                    <a:pt x="17242" y="18611"/>
                  </a:cubicBezTo>
                  <a:cubicBezTo>
                    <a:pt x="16863" y="20031"/>
                    <a:pt x="16674" y="20639"/>
                    <a:pt x="16674" y="20994"/>
                  </a:cubicBezTo>
                  <a:cubicBezTo>
                    <a:pt x="16674" y="21349"/>
                    <a:pt x="16863" y="21451"/>
                    <a:pt x="17053" y="21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10108840" y="609600"/>
              <a:ext cx="89308" cy="13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1101" fill="norm" stroke="1" extrusionOk="0">
                  <a:moveTo>
                    <a:pt x="14420" y="0"/>
                  </a:moveTo>
                  <a:cubicBezTo>
                    <a:pt x="11966" y="337"/>
                    <a:pt x="9511" y="675"/>
                    <a:pt x="7057" y="3206"/>
                  </a:cubicBezTo>
                  <a:cubicBezTo>
                    <a:pt x="4602" y="5737"/>
                    <a:pt x="2148" y="10462"/>
                    <a:pt x="920" y="14006"/>
                  </a:cubicBezTo>
                  <a:cubicBezTo>
                    <a:pt x="-307" y="17550"/>
                    <a:pt x="-307" y="19912"/>
                    <a:pt x="920" y="20756"/>
                  </a:cubicBezTo>
                  <a:cubicBezTo>
                    <a:pt x="2148" y="21600"/>
                    <a:pt x="4602" y="20925"/>
                    <a:pt x="8038" y="18394"/>
                  </a:cubicBezTo>
                  <a:cubicBezTo>
                    <a:pt x="11475" y="15862"/>
                    <a:pt x="15893" y="11475"/>
                    <a:pt x="18348" y="8437"/>
                  </a:cubicBezTo>
                  <a:cubicBezTo>
                    <a:pt x="20802" y="5400"/>
                    <a:pt x="21293" y="3712"/>
                    <a:pt x="20066" y="2700"/>
                  </a:cubicBezTo>
                  <a:cubicBezTo>
                    <a:pt x="18838" y="1687"/>
                    <a:pt x="15893" y="1350"/>
                    <a:pt x="12948" y="10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37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844566" y="706604"/>
              <a:ext cx="2583502" cy="169696"/>
            </a:xfrm>
            <a:prstGeom prst="rect">
              <a:avLst/>
            </a:prstGeom>
            <a:effectLst/>
          </p:spPr>
        </p:pic>
        <p:sp>
          <p:nvSpPr>
            <p:cNvPr id="1375" name="Line"/>
            <p:cNvSpPr/>
            <p:nvPr/>
          </p:nvSpPr>
          <p:spPr>
            <a:xfrm>
              <a:off x="1656518" y="2413000"/>
              <a:ext cx="276179" cy="429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82" fill="norm" stroke="1" extrusionOk="0">
                  <a:moveTo>
                    <a:pt x="4843" y="0"/>
                  </a:moveTo>
                  <a:cubicBezTo>
                    <a:pt x="5661" y="1059"/>
                    <a:pt x="6479" y="2118"/>
                    <a:pt x="8279" y="2806"/>
                  </a:cubicBezTo>
                  <a:cubicBezTo>
                    <a:pt x="10079" y="3494"/>
                    <a:pt x="12861" y="3812"/>
                    <a:pt x="15070" y="3653"/>
                  </a:cubicBezTo>
                  <a:cubicBezTo>
                    <a:pt x="17279" y="3494"/>
                    <a:pt x="18916" y="2859"/>
                    <a:pt x="19979" y="2171"/>
                  </a:cubicBezTo>
                  <a:cubicBezTo>
                    <a:pt x="21043" y="1482"/>
                    <a:pt x="21534" y="741"/>
                    <a:pt x="21289" y="371"/>
                  </a:cubicBezTo>
                  <a:cubicBezTo>
                    <a:pt x="21043" y="0"/>
                    <a:pt x="20061" y="0"/>
                    <a:pt x="17934" y="476"/>
                  </a:cubicBezTo>
                  <a:cubicBezTo>
                    <a:pt x="15807" y="953"/>
                    <a:pt x="12534" y="1906"/>
                    <a:pt x="10243" y="3018"/>
                  </a:cubicBezTo>
                  <a:cubicBezTo>
                    <a:pt x="7952" y="4129"/>
                    <a:pt x="6643" y="5400"/>
                    <a:pt x="5907" y="6300"/>
                  </a:cubicBezTo>
                  <a:cubicBezTo>
                    <a:pt x="5170" y="7200"/>
                    <a:pt x="5007" y="7729"/>
                    <a:pt x="5170" y="8206"/>
                  </a:cubicBezTo>
                  <a:cubicBezTo>
                    <a:pt x="5334" y="8682"/>
                    <a:pt x="5825" y="9106"/>
                    <a:pt x="6807" y="9529"/>
                  </a:cubicBezTo>
                  <a:cubicBezTo>
                    <a:pt x="7789" y="9953"/>
                    <a:pt x="9261" y="10376"/>
                    <a:pt x="9752" y="10800"/>
                  </a:cubicBezTo>
                  <a:cubicBezTo>
                    <a:pt x="10243" y="11224"/>
                    <a:pt x="9752" y="11647"/>
                    <a:pt x="8116" y="12706"/>
                  </a:cubicBezTo>
                  <a:cubicBezTo>
                    <a:pt x="6479" y="13765"/>
                    <a:pt x="3698" y="15459"/>
                    <a:pt x="2143" y="16571"/>
                  </a:cubicBezTo>
                  <a:cubicBezTo>
                    <a:pt x="589" y="17682"/>
                    <a:pt x="261" y="18212"/>
                    <a:pt x="98" y="18847"/>
                  </a:cubicBezTo>
                  <a:cubicBezTo>
                    <a:pt x="-66" y="19482"/>
                    <a:pt x="-66" y="20224"/>
                    <a:pt x="425" y="20753"/>
                  </a:cubicBezTo>
                  <a:cubicBezTo>
                    <a:pt x="916" y="21282"/>
                    <a:pt x="1898" y="21600"/>
                    <a:pt x="4761" y="21441"/>
                  </a:cubicBezTo>
                  <a:cubicBezTo>
                    <a:pt x="7625" y="21282"/>
                    <a:pt x="12370" y="20647"/>
                    <a:pt x="15316" y="20118"/>
                  </a:cubicBezTo>
                  <a:cubicBezTo>
                    <a:pt x="18261" y="19588"/>
                    <a:pt x="19407" y="19165"/>
                    <a:pt x="20552" y="187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1964373" y="2605751"/>
              <a:ext cx="250095" cy="20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070" fill="norm" stroke="1" extrusionOk="0">
                  <a:moveTo>
                    <a:pt x="210" y="3695"/>
                  </a:moveTo>
                  <a:cubicBezTo>
                    <a:pt x="29" y="2386"/>
                    <a:pt x="-153" y="1077"/>
                    <a:pt x="210" y="423"/>
                  </a:cubicBezTo>
                  <a:cubicBezTo>
                    <a:pt x="573" y="-232"/>
                    <a:pt x="1481" y="-232"/>
                    <a:pt x="3023" y="1186"/>
                  </a:cubicBezTo>
                  <a:cubicBezTo>
                    <a:pt x="4566" y="2604"/>
                    <a:pt x="6744" y="5441"/>
                    <a:pt x="7743" y="8277"/>
                  </a:cubicBezTo>
                  <a:cubicBezTo>
                    <a:pt x="8741" y="11113"/>
                    <a:pt x="8560" y="13950"/>
                    <a:pt x="8106" y="15913"/>
                  </a:cubicBezTo>
                  <a:cubicBezTo>
                    <a:pt x="7652" y="17877"/>
                    <a:pt x="6926" y="18968"/>
                    <a:pt x="6200" y="19841"/>
                  </a:cubicBezTo>
                  <a:cubicBezTo>
                    <a:pt x="5474" y="20713"/>
                    <a:pt x="4748" y="21368"/>
                    <a:pt x="4294" y="20932"/>
                  </a:cubicBezTo>
                  <a:cubicBezTo>
                    <a:pt x="3840" y="20495"/>
                    <a:pt x="3659" y="18968"/>
                    <a:pt x="4748" y="16241"/>
                  </a:cubicBezTo>
                  <a:cubicBezTo>
                    <a:pt x="5837" y="13513"/>
                    <a:pt x="8197" y="9586"/>
                    <a:pt x="9739" y="7077"/>
                  </a:cubicBezTo>
                  <a:cubicBezTo>
                    <a:pt x="11282" y="4568"/>
                    <a:pt x="12008" y="3477"/>
                    <a:pt x="12734" y="2604"/>
                  </a:cubicBezTo>
                  <a:cubicBezTo>
                    <a:pt x="13460" y="1732"/>
                    <a:pt x="14186" y="1077"/>
                    <a:pt x="14368" y="1295"/>
                  </a:cubicBezTo>
                  <a:cubicBezTo>
                    <a:pt x="14550" y="1513"/>
                    <a:pt x="14186" y="2604"/>
                    <a:pt x="13460" y="5004"/>
                  </a:cubicBezTo>
                  <a:cubicBezTo>
                    <a:pt x="12734" y="7404"/>
                    <a:pt x="11645" y="11113"/>
                    <a:pt x="11101" y="13513"/>
                  </a:cubicBezTo>
                  <a:cubicBezTo>
                    <a:pt x="10556" y="15913"/>
                    <a:pt x="10556" y="17004"/>
                    <a:pt x="11827" y="17986"/>
                  </a:cubicBezTo>
                  <a:cubicBezTo>
                    <a:pt x="13097" y="18968"/>
                    <a:pt x="15639" y="19841"/>
                    <a:pt x="17454" y="20059"/>
                  </a:cubicBezTo>
                  <a:cubicBezTo>
                    <a:pt x="19269" y="20277"/>
                    <a:pt x="20358" y="19841"/>
                    <a:pt x="21447" y="194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1662017" y="2949299"/>
              <a:ext cx="438151" cy="16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fill="norm" stroke="1" extrusionOk="0">
                  <a:moveTo>
                    <a:pt x="0" y="20601"/>
                  </a:moveTo>
                  <a:cubicBezTo>
                    <a:pt x="3443" y="15201"/>
                    <a:pt x="6887" y="9801"/>
                    <a:pt x="10226" y="5751"/>
                  </a:cubicBezTo>
                  <a:cubicBezTo>
                    <a:pt x="13565" y="1701"/>
                    <a:pt x="16800" y="-999"/>
                    <a:pt x="18678" y="351"/>
                  </a:cubicBezTo>
                  <a:cubicBezTo>
                    <a:pt x="20557" y="1701"/>
                    <a:pt x="21078" y="7101"/>
                    <a:pt x="21600" y="12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1933936" y="2978150"/>
              <a:ext cx="191632" cy="3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0468" fill="norm" stroke="1" extrusionOk="0">
                  <a:moveTo>
                    <a:pt x="2264" y="0"/>
                  </a:moveTo>
                  <a:cubicBezTo>
                    <a:pt x="1077" y="5684"/>
                    <a:pt x="-110" y="11368"/>
                    <a:pt x="9" y="15347"/>
                  </a:cubicBezTo>
                  <a:cubicBezTo>
                    <a:pt x="127" y="19326"/>
                    <a:pt x="1552" y="21600"/>
                    <a:pt x="5349" y="19895"/>
                  </a:cubicBezTo>
                  <a:cubicBezTo>
                    <a:pt x="9147" y="18189"/>
                    <a:pt x="15319" y="12505"/>
                    <a:pt x="21490" y="68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2404967" y="2641600"/>
              <a:ext cx="1" cy="508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2455132" y="2787650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3196088" y="2489200"/>
              <a:ext cx="237580" cy="471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55" fill="norm" stroke="1" extrusionOk="0">
                  <a:moveTo>
                    <a:pt x="811" y="0"/>
                  </a:moveTo>
                  <a:cubicBezTo>
                    <a:pt x="1575" y="2906"/>
                    <a:pt x="2340" y="5812"/>
                    <a:pt x="2722" y="9008"/>
                  </a:cubicBezTo>
                  <a:cubicBezTo>
                    <a:pt x="3105" y="12204"/>
                    <a:pt x="3105" y="15691"/>
                    <a:pt x="3009" y="17677"/>
                  </a:cubicBezTo>
                  <a:cubicBezTo>
                    <a:pt x="2913" y="19663"/>
                    <a:pt x="2722" y="20147"/>
                    <a:pt x="2627" y="20631"/>
                  </a:cubicBezTo>
                  <a:cubicBezTo>
                    <a:pt x="2531" y="21116"/>
                    <a:pt x="2531" y="21600"/>
                    <a:pt x="2340" y="21552"/>
                  </a:cubicBezTo>
                  <a:cubicBezTo>
                    <a:pt x="2149" y="21503"/>
                    <a:pt x="1767" y="20922"/>
                    <a:pt x="1384" y="20099"/>
                  </a:cubicBezTo>
                  <a:cubicBezTo>
                    <a:pt x="1002" y="19275"/>
                    <a:pt x="620" y="18210"/>
                    <a:pt x="333" y="17387"/>
                  </a:cubicBezTo>
                  <a:cubicBezTo>
                    <a:pt x="46" y="16563"/>
                    <a:pt x="-145" y="15982"/>
                    <a:pt x="142" y="15546"/>
                  </a:cubicBezTo>
                  <a:cubicBezTo>
                    <a:pt x="428" y="15110"/>
                    <a:pt x="1193" y="14820"/>
                    <a:pt x="2149" y="14674"/>
                  </a:cubicBezTo>
                  <a:cubicBezTo>
                    <a:pt x="3105" y="14529"/>
                    <a:pt x="4251" y="14529"/>
                    <a:pt x="5781" y="13803"/>
                  </a:cubicBezTo>
                  <a:cubicBezTo>
                    <a:pt x="7310" y="13076"/>
                    <a:pt x="9221" y="11623"/>
                    <a:pt x="11420" y="9589"/>
                  </a:cubicBezTo>
                  <a:cubicBezTo>
                    <a:pt x="13618" y="7555"/>
                    <a:pt x="16103" y="4940"/>
                    <a:pt x="17441" y="3342"/>
                  </a:cubicBezTo>
                  <a:cubicBezTo>
                    <a:pt x="18779" y="1743"/>
                    <a:pt x="18970" y="1162"/>
                    <a:pt x="18970" y="1114"/>
                  </a:cubicBezTo>
                  <a:cubicBezTo>
                    <a:pt x="18970" y="1065"/>
                    <a:pt x="18779" y="1550"/>
                    <a:pt x="18683" y="3826"/>
                  </a:cubicBezTo>
                  <a:cubicBezTo>
                    <a:pt x="18588" y="6102"/>
                    <a:pt x="18588" y="10170"/>
                    <a:pt x="18683" y="13125"/>
                  </a:cubicBezTo>
                  <a:cubicBezTo>
                    <a:pt x="18779" y="16079"/>
                    <a:pt x="18970" y="17919"/>
                    <a:pt x="19161" y="19082"/>
                  </a:cubicBezTo>
                  <a:cubicBezTo>
                    <a:pt x="19352" y="20244"/>
                    <a:pt x="19543" y="20728"/>
                    <a:pt x="19926" y="20777"/>
                  </a:cubicBezTo>
                  <a:cubicBezTo>
                    <a:pt x="20308" y="20825"/>
                    <a:pt x="20882" y="20438"/>
                    <a:pt x="21455" y="20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3506432" y="2854235"/>
              <a:ext cx="68877" cy="160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1241" fill="norm" stroke="1" extrusionOk="0">
                  <a:moveTo>
                    <a:pt x="16278" y="2116"/>
                  </a:moveTo>
                  <a:cubicBezTo>
                    <a:pt x="13736" y="994"/>
                    <a:pt x="11195" y="-128"/>
                    <a:pt x="8972" y="12"/>
                  </a:cubicBezTo>
                  <a:cubicBezTo>
                    <a:pt x="6748" y="153"/>
                    <a:pt x="4842" y="1555"/>
                    <a:pt x="3254" y="4641"/>
                  </a:cubicBezTo>
                  <a:cubicBezTo>
                    <a:pt x="1666" y="7727"/>
                    <a:pt x="395" y="12495"/>
                    <a:pt x="78" y="15581"/>
                  </a:cubicBezTo>
                  <a:cubicBezTo>
                    <a:pt x="-240" y="18667"/>
                    <a:pt x="395" y="20069"/>
                    <a:pt x="2301" y="20771"/>
                  </a:cubicBezTo>
                  <a:cubicBezTo>
                    <a:pt x="4207" y="21472"/>
                    <a:pt x="7384" y="21472"/>
                    <a:pt x="10560" y="20210"/>
                  </a:cubicBezTo>
                  <a:cubicBezTo>
                    <a:pt x="13736" y="18947"/>
                    <a:pt x="16913" y="16423"/>
                    <a:pt x="18819" y="13477"/>
                  </a:cubicBezTo>
                  <a:cubicBezTo>
                    <a:pt x="20725" y="10532"/>
                    <a:pt x="21360" y="7166"/>
                    <a:pt x="19772" y="4921"/>
                  </a:cubicBezTo>
                  <a:cubicBezTo>
                    <a:pt x="18184" y="2677"/>
                    <a:pt x="14372" y="1555"/>
                    <a:pt x="10560" y="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3865467" y="2590800"/>
              <a:ext cx="190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3865467" y="284480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4398867" y="2584979"/>
              <a:ext cx="226374" cy="767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393" fill="norm" stroke="1" extrusionOk="0">
                  <a:moveTo>
                    <a:pt x="4756" y="5297"/>
                  </a:moveTo>
                  <a:cubicBezTo>
                    <a:pt x="5350" y="7539"/>
                    <a:pt x="5945" y="9782"/>
                    <a:pt x="6242" y="12083"/>
                  </a:cubicBezTo>
                  <a:cubicBezTo>
                    <a:pt x="6539" y="14385"/>
                    <a:pt x="6539" y="16746"/>
                    <a:pt x="6539" y="18133"/>
                  </a:cubicBezTo>
                  <a:cubicBezTo>
                    <a:pt x="6539" y="19519"/>
                    <a:pt x="6539" y="19933"/>
                    <a:pt x="6738" y="20375"/>
                  </a:cubicBezTo>
                  <a:cubicBezTo>
                    <a:pt x="6936" y="20818"/>
                    <a:pt x="7332" y="21290"/>
                    <a:pt x="7530" y="21378"/>
                  </a:cubicBezTo>
                  <a:cubicBezTo>
                    <a:pt x="7728" y="21467"/>
                    <a:pt x="7728" y="21172"/>
                    <a:pt x="7530" y="19844"/>
                  </a:cubicBezTo>
                  <a:cubicBezTo>
                    <a:pt x="7332" y="18516"/>
                    <a:pt x="6936" y="16156"/>
                    <a:pt x="6539" y="13972"/>
                  </a:cubicBezTo>
                  <a:cubicBezTo>
                    <a:pt x="6143" y="11788"/>
                    <a:pt x="5747" y="9782"/>
                    <a:pt x="5648" y="7805"/>
                  </a:cubicBezTo>
                  <a:cubicBezTo>
                    <a:pt x="5549" y="5828"/>
                    <a:pt x="5747" y="3880"/>
                    <a:pt x="6440" y="2582"/>
                  </a:cubicBezTo>
                  <a:cubicBezTo>
                    <a:pt x="7134" y="1283"/>
                    <a:pt x="8323" y="634"/>
                    <a:pt x="10007" y="280"/>
                  </a:cubicBezTo>
                  <a:cubicBezTo>
                    <a:pt x="11692" y="-74"/>
                    <a:pt x="13872" y="-133"/>
                    <a:pt x="15952" y="339"/>
                  </a:cubicBezTo>
                  <a:cubicBezTo>
                    <a:pt x="18033" y="811"/>
                    <a:pt x="20015" y="1815"/>
                    <a:pt x="20807" y="2995"/>
                  </a:cubicBezTo>
                  <a:cubicBezTo>
                    <a:pt x="21600" y="4175"/>
                    <a:pt x="21204" y="5533"/>
                    <a:pt x="19321" y="6654"/>
                  </a:cubicBezTo>
                  <a:cubicBezTo>
                    <a:pt x="17439" y="7775"/>
                    <a:pt x="14070" y="8660"/>
                    <a:pt x="10998" y="9044"/>
                  </a:cubicBezTo>
                  <a:cubicBezTo>
                    <a:pt x="7927" y="9428"/>
                    <a:pt x="5152" y="9310"/>
                    <a:pt x="3369" y="9074"/>
                  </a:cubicBezTo>
                  <a:cubicBezTo>
                    <a:pt x="1585" y="8837"/>
                    <a:pt x="793" y="8483"/>
                    <a:pt x="0" y="81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4900517" y="2673350"/>
              <a:ext cx="2413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95" y="16200"/>
                    <a:pt x="3789" y="10800"/>
                    <a:pt x="7389" y="7200"/>
                  </a:cubicBezTo>
                  <a:cubicBezTo>
                    <a:pt x="10989" y="3600"/>
                    <a:pt x="16295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4957667" y="2800350"/>
              <a:ext cx="266701" cy="43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17673"/>
                  </a:moveTo>
                  <a:cubicBezTo>
                    <a:pt x="3257" y="19636"/>
                    <a:pt x="6514" y="21600"/>
                    <a:pt x="10114" y="18655"/>
                  </a:cubicBezTo>
                  <a:cubicBezTo>
                    <a:pt x="13714" y="15709"/>
                    <a:pt x="17657" y="78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5588434" y="2566507"/>
              <a:ext cx="167796" cy="324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196" fill="norm" stroke="1" extrusionOk="0">
                  <a:moveTo>
                    <a:pt x="17333" y="2420"/>
                  </a:moveTo>
                  <a:cubicBezTo>
                    <a:pt x="16800" y="1451"/>
                    <a:pt x="16267" y="481"/>
                    <a:pt x="15200" y="135"/>
                  </a:cubicBezTo>
                  <a:cubicBezTo>
                    <a:pt x="14133" y="-211"/>
                    <a:pt x="12533" y="66"/>
                    <a:pt x="10267" y="1451"/>
                  </a:cubicBezTo>
                  <a:cubicBezTo>
                    <a:pt x="8000" y="2835"/>
                    <a:pt x="5067" y="5327"/>
                    <a:pt x="3067" y="8443"/>
                  </a:cubicBezTo>
                  <a:cubicBezTo>
                    <a:pt x="1067" y="11558"/>
                    <a:pt x="0" y="15297"/>
                    <a:pt x="0" y="17581"/>
                  </a:cubicBezTo>
                  <a:cubicBezTo>
                    <a:pt x="0" y="19866"/>
                    <a:pt x="1067" y="20697"/>
                    <a:pt x="3600" y="21043"/>
                  </a:cubicBezTo>
                  <a:cubicBezTo>
                    <a:pt x="6133" y="21389"/>
                    <a:pt x="10133" y="21251"/>
                    <a:pt x="13467" y="19520"/>
                  </a:cubicBezTo>
                  <a:cubicBezTo>
                    <a:pt x="16800" y="17789"/>
                    <a:pt x="19467" y="14466"/>
                    <a:pt x="20533" y="11697"/>
                  </a:cubicBezTo>
                  <a:cubicBezTo>
                    <a:pt x="21600" y="8927"/>
                    <a:pt x="21067" y="6712"/>
                    <a:pt x="20400" y="5327"/>
                  </a:cubicBezTo>
                  <a:cubicBezTo>
                    <a:pt x="19733" y="3943"/>
                    <a:pt x="18933" y="3389"/>
                    <a:pt x="17733" y="2974"/>
                  </a:cubicBezTo>
                  <a:cubicBezTo>
                    <a:pt x="16533" y="2558"/>
                    <a:pt x="14933" y="2281"/>
                    <a:pt x="14133" y="2627"/>
                  </a:cubicBezTo>
                  <a:cubicBezTo>
                    <a:pt x="13333" y="2974"/>
                    <a:pt x="13333" y="3943"/>
                    <a:pt x="13333" y="49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5910167" y="274955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5935567" y="2475280"/>
              <a:ext cx="285751" cy="461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21600" y="1832"/>
                  </a:moveTo>
                  <a:cubicBezTo>
                    <a:pt x="21600" y="1339"/>
                    <a:pt x="21600" y="846"/>
                    <a:pt x="21200" y="500"/>
                  </a:cubicBezTo>
                  <a:cubicBezTo>
                    <a:pt x="20800" y="155"/>
                    <a:pt x="20000" y="-42"/>
                    <a:pt x="18080" y="7"/>
                  </a:cubicBezTo>
                  <a:cubicBezTo>
                    <a:pt x="16160" y="57"/>
                    <a:pt x="13120" y="353"/>
                    <a:pt x="11120" y="648"/>
                  </a:cubicBezTo>
                  <a:cubicBezTo>
                    <a:pt x="9120" y="944"/>
                    <a:pt x="8160" y="1240"/>
                    <a:pt x="7680" y="1635"/>
                  </a:cubicBezTo>
                  <a:cubicBezTo>
                    <a:pt x="7200" y="2029"/>
                    <a:pt x="7200" y="2522"/>
                    <a:pt x="7280" y="3805"/>
                  </a:cubicBezTo>
                  <a:cubicBezTo>
                    <a:pt x="7360" y="5087"/>
                    <a:pt x="7520" y="7158"/>
                    <a:pt x="7440" y="8490"/>
                  </a:cubicBezTo>
                  <a:cubicBezTo>
                    <a:pt x="7360" y="9821"/>
                    <a:pt x="7040" y="10413"/>
                    <a:pt x="7280" y="10659"/>
                  </a:cubicBezTo>
                  <a:cubicBezTo>
                    <a:pt x="7520" y="10906"/>
                    <a:pt x="8320" y="10807"/>
                    <a:pt x="10240" y="11300"/>
                  </a:cubicBezTo>
                  <a:cubicBezTo>
                    <a:pt x="12160" y="11794"/>
                    <a:pt x="15200" y="12879"/>
                    <a:pt x="17120" y="13865"/>
                  </a:cubicBezTo>
                  <a:cubicBezTo>
                    <a:pt x="19040" y="14851"/>
                    <a:pt x="19840" y="15739"/>
                    <a:pt x="20240" y="16429"/>
                  </a:cubicBezTo>
                  <a:cubicBezTo>
                    <a:pt x="20640" y="17120"/>
                    <a:pt x="20640" y="17613"/>
                    <a:pt x="19200" y="18353"/>
                  </a:cubicBezTo>
                  <a:cubicBezTo>
                    <a:pt x="17760" y="19092"/>
                    <a:pt x="14880" y="20079"/>
                    <a:pt x="11840" y="20670"/>
                  </a:cubicBezTo>
                  <a:cubicBezTo>
                    <a:pt x="8800" y="21262"/>
                    <a:pt x="5600" y="21459"/>
                    <a:pt x="3600" y="21509"/>
                  </a:cubicBezTo>
                  <a:cubicBezTo>
                    <a:pt x="1600" y="21558"/>
                    <a:pt x="800" y="21459"/>
                    <a:pt x="400" y="21163"/>
                  </a:cubicBezTo>
                  <a:cubicBezTo>
                    <a:pt x="0" y="20868"/>
                    <a:pt x="0" y="20374"/>
                    <a:pt x="0" y="198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3015106" y="3219979"/>
              <a:ext cx="786862" cy="7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50" fill="norm" stroke="1" extrusionOk="0">
                  <a:moveTo>
                    <a:pt x="1027" y="21450"/>
                  </a:moveTo>
                  <a:cubicBezTo>
                    <a:pt x="564" y="20250"/>
                    <a:pt x="101" y="19050"/>
                    <a:pt x="14" y="18450"/>
                  </a:cubicBezTo>
                  <a:cubicBezTo>
                    <a:pt x="-73" y="17850"/>
                    <a:pt x="217" y="17850"/>
                    <a:pt x="1491" y="16350"/>
                  </a:cubicBezTo>
                  <a:cubicBezTo>
                    <a:pt x="2765" y="14850"/>
                    <a:pt x="5023" y="11850"/>
                    <a:pt x="7281" y="9450"/>
                  </a:cubicBezTo>
                  <a:cubicBezTo>
                    <a:pt x="9540" y="7050"/>
                    <a:pt x="11798" y="5250"/>
                    <a:pt x="13999" y="3750"/>
                  </a:cubicBezTo>
                  <a:cubicBezTo>
                    <a:pt x="16199" y="2250"/>
                    <a:pt x="18342" y="1050"/>
                    <a:pt x="19587" y="450"/>
                  </a:cubicBezTo>
                  <a:cubicBezTo>
                    <a:pt x="20832" y="-150"/>
                    <a:pt x="21180" y="-150"/>
                    <a:pt x="21353" y="450"/>
                  </a:cubicBezTo>
                  <a:cubicBezTo>
                    <a:pt x="21527" y="1050"/>
                    <a:pt x="21527" y="2250"/>
                    <a:pt x="21527" y="3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3338417" y="3369172"/>
              <a:ext cx="3873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305" y="12302"/>
                    <a:pt x="6610" y="4448"/>
                    <a:pt x="10210" y="1502"/>
                  </a:cubicBezTo>
                  <a:cubicBezTo>
                    <a:pt x="13810" y="-1443"/>
                    <a:pt x="17705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6866340" y="2714539"/>
              <a:ext cx="180478" cy="214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268" fill="norm" stroke="1" extrusionOk="0">
                  <a:moveTo>
                    <a:pt x="317" y="2211"/>
                  </a:moveTo>
                  <a:cubicBezTo>
                    <a:pt x="66" y="1162"/>
                    <a:pt x="-185" y="114"/>
                    <a:pt x="192" y="9"/>
                  </a:cubicBezTo>
                  <a:cubicBezTo>
                    <a:pt x="568" y="-96"/>
                    <a:pt x="1573" y="743"/>
                    <a:pt x="3457" y="3993"/>
                  </a:cubicBezTo>
                  <a:cubicBezTo>
                    <a:pt x="5341" y="7244"/>
                    <a:pt x="8103" y="12906"/>
                    <a:pt x="9736" y="16261"/>
                  </a:cubicBezTo>
                  <a:cubicBezTo>
                    <a:pt x="11368" y="19617"/>
                    <a:pt x="11871" y="20665"/>
                    <a:pt x="12750" y="21085"/>
                  </a:cubicBezTo>
                  <a:cubicBezTo>
                    <a:pt x="13629" y="21504"/>
                    <a:pt x="14885" y="21294"/>
                    <a:pt x="15764" y="19512"/>
                  </a:cubicBezTo>
                  <a:cubicBezTo>
                    <a:pt x="16643" y="17729"/>
                    <a:pt x="17145" y="14374"/>
                    <a:pt x="17522" y="11438"/>
                  </a:cubicBezTo>
                  <a:cubicBezTo>
                    <a:pt x="17899" y="8502"/>
                    <a:pt x="18150" y="5986"/>
                    <a:pt x="18652" y="4308"/>
                  </a:cubicBezTo>
                  <a:cubicBezTo>
                    <a:pt x="19155" y="2630"/>
                    <a:pt x="19908" y="1791"/>
                    <a:pt x="20410" y="1477"/>
                  </a:cubicBezTo>
                  <a:cubicBezTo>
                    <a:pt x="20913" y="1162"/>
                    <a:pt x="21164" y="1372"/>
                    <a:pt x="21415" y="15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7072217" y="2683729"/>
              <a:ext cx="159276" cy="269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47" fill="norm" stroke="1" extrusionOk="0">
                  <a:moveTo>
                    <a:pt x="19611" y="4741"/>
                  </a:moveTo>
                  <a:cubicBezTo>
                    <a:pt x="19611" y="3897"/>
                    <a:pt x="19611" y="3053"/>
                    <a:pt x="18189" y="2041"/>
                  </a:cubicBezTo>
                  <a:cubicBezTo>
                    <a:pt x="16768" y="1028"/>
                    <a:pt x="13926" y="-153"/>
                    <a:pt x="11653" y="16"/>
                  </a:cubicBezTo>
                  <a:cubicBezTo>
                    <a:pt x="9379" y="184"/>
                    <a:pt x="7674" y="1703"/>
                    <a:pt x="7958" y="3897"/>
                  </a:cubicBezTo>
                  <a:cubicBezTo>
                    <a:pt x="8242" y="6091"/>
                    <a:pt x="10516" y="8959"/>
                    <a:pt x="12932" y="11153"/>
                  </a:cubicBezTo>
                  <a:cubicBezTo>
                    <a:pt x="15347" y="13347"/>
                    <a:pt x="17905" y="14866"/>
                    <a:pt x="19468" y="16131"/>
                  </a:cubicBezTo>
                  <a:cubicBezTo>
                    <a:pt x="21032" y="17397"/>
                    <a:pt x="21600" y="18410"/>
                    <a:pt x="21316" y="19169"/>
                  </a:cubicBezTo>
                  <a:cubicBezTo>
                    <a:pt x="21032" y="19928"/>
                    <a:pt x="19895" y="20435"/>
                    <a:pt x="16200" y="20772"/>
                  </a:cubicBezTo>
                  <a:cubicBezTo>
                    <a:pt x="12505" y="21110"/>
                    <a:pt x="6253" y="21278"/>
                    <a:pt x="0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8047170" y="2451100"/>
              <a:ext cx="224934" cy="413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549" fill="norm" stroke="1" extrusionOk="0">
                  <a:moveTo>
                    <a:pt x="2703" y="0"/>
                  </a:moveTo>
                  <a:cubicBezTo>
                    <a:pt x="2905" y="3967"/>
                    <a:pt x="3107" y="7935"/>
                    <a:pt x="3309" y="11296"/>
                  </a:cubicBezTo>
                  <a:cubicBezTo>
                    <a:pt x="3511" y="14657"/>
                    <a:pt x="3713" y="17412"/>
                    <a:pt x="3813" y="19120"/>
                  </a:cubicBezTo>
                  <a:cubicBezTo>
                    <a:pt x="3914" y="20829"/>
                    <a:pt x="3914" y="21490"/>
                    <a:pt x="3612" y="21545"/>
                  </a:cubicBezTo>
                  <a:cubicBezTo>
                    <a:pt x="3309" y="21600"/>
                    <a:pt x="2703" y="21049"/>
                    <a:pt x="2098" y="20222"/>
                  </a:cubicBezTo>
                  <a:cubicBezTo>
                    <a:pt x="1492" y="19396"/>
                    <a:pt x="886" y="18294"/>
                    <a:pt x="483" y="17467"/>
                  </a:cubicBezTo>
                  <a:cubicBezTo>
                    <a:pt x="79" y="16641"/>
                    <a:pt x="-123" y="16090"/>
                    <a:pt x="79" y="15594"/>
                  </a:cubicBezTo>
                  <a:cubicBezTo>
                    <a:pt x="281" y="15098"/>
                    <a:pt x="886" y="14657"/>
                    <a:pt x="1694" y="14547"/>
                  </a:cubicBezTo>
                  <a:cubicBezTo>
                    <a:pt x="2501" y="14437"/>
                    <a:pt x="3511" y="14657"/>
                    <a:pt x="5025" y="14602"/>
                  </a:cubicBezTo>
                  <a:cubicBezTo>
                    <a:pt x="6539" y="14547"/>
                    <a:pt x="8557" y="14216"/>
                    <a:pt x="10980" y="12508"/>
                  </a:cubicBezTo>
                  <a:cubicBezTo>
                    <a:pt x="13402" y="10800"/>
                    <a:pt x="16228" y="7714"/>
                    <a:pt x="17944" y="5731"/>
                  </a:cubicBezTo>
                  <a:cubicBezTo>
                    <a:pt x="19660" y="3747"/>
                    <a:pt x="20266" y="2865"/>
                    <a:pt x="20670" y="2094"/>
                  </a:cubicBezTo>
                  <a:cubicBezTo>
                    <a:pt x="21073" y="1322"/>
                    <a:pt x="21275" y="661"/>
                    <a:pt x="21376" y="606"/>
                  </a:cubicBezTo>
                  <a:cubicBezTo>
                    <a:pt x="21477" y="551"/>
                    <a:pt x="21477" y="1102"/>
                    <a:pt x="21376" y="3471"/>
                  </a:cubicBezTo>
                  <a:cubicBezTo>
                    <a:pt x="21275" y="5841"/>
                    <a:pt x="21073" y="10029"/>
                    <a:pt x="20972" y="13280"/>
                  </a:cubicBezTo>
                  <a:cubicBezTo>
                    <a:pt x="20871" y="16531"/>
                    <a:pt x="20871" y="18845"/>
                    <a:pt x="20871" y="211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8386667" y="2768600"/>
              <a:ext cx="254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533"/>
                    <a:pt x="3600" y="9067"/>
                    <a:pt x="7200" y="12667"/>
                  </a:cubicBezTo>
                  <a:cubicBezTo>
                    <a:pt x="10800" y="16267"/>
                    <a:pt x="16200" y="189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8513667" y="252730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8539067" y="2743200"/>
              <a:ext cx="127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9002617" y="2508832"/>
              <a:ext cx="168020" cy="615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369" fill="norm" stroke="1" extrusionOk="0">
                  <a:moveTo>
                    <a:pt x="0" y="5270"/>
                  </a:moveTo>
                  <a:cubicBezTo>
                    <a:pt x="2400" y="7327"/>
                    <a:pt x="4800" y="9384"/>
                    <a:pt x="6133" y="11772"/>
                  </a:cubicBezTo>
                  <a:cubicBezTo>
                    <a:pt x="7467" y="14160"/>
                    <a:pt x="7733" y="16878"/>
                    <a:pt x="7867" y="18421"/>
                  </a:cubicBezTo>
                  <a:cubicBezTo>
                    <a:pt x="8000" y="19964"/>
                    <a:pt x="8000" y="20331"/>
                    <a:pt x="7733" y="20698"/>
                  </a:cubicBezTo>
                  <a:cubicBezTo>
                    <a:pt x="7467" y="21066"/>
                    <a:pt x="6933" y="21433"/>
                    <a:pt x="6400" y="21360"/>
                  </a:cubicBezTo>
                  <a:cubicBezTo>
                    <a:pt x="5867" y="21286"/>
                    <a:pt x="5333" y="20772"/>
                    <a:pt x="4533" y="19339"/>
                  </a:cubicBezTo>
                  <a:cubicBezTo>
                    <a:pt x="3733" y="17906"/>
                    <a:pt x="2667" y="15555"/>
                    <a:pt x="2000" y="12947"/>
                  </a:cubicBezTo>
                  <a:cubicBezTo>
                    <a:pt x="1333" y="10339"/>
                    <a:pt x="1067" y="7474"/>
                    <a:pt x="1600" y="5343"/>
                  </a:cubicBezTo>
                  <a:cubicBezTo>
                    <a:pt x="2133" y="3213"/>
                    <a:pt x="3467" y="1817"/>
                    <a:pt x="5867" y="972"/>
                  </a:cubicBezTo>
                  <a:cubicBezTo>
                    <a:pt x="8267" y="127"/>
                    <a:pt x="11733" y="-167"/>
                    <a:pt x="14800" y="90"/>
                  </a:cubicBezTo>
                  <a:cubicBezTo>
                    <a:pt x="17867" y="347"/>
                    <a:pt x="20533" y="1155"/>
                    <a:pt x="21067" y="2368"/>
                  </a:cubicBezTo>
                  <a:cubicBezTo>
                    <a:pt x="21600" y="3580"/>
                    <a:pt x="20000" y="5196"/>
                    <a:pt x="16800" y="6262"/>
                  </a:cubicBezTo>
                  <a:cubicBezTo>
                    <a:pt x="13600" y="7327"/>
                    <a:pt x="8800" y="7841"/>
                    <a:pt x="5733" y="8062"/>
                  </a:cubicBezTo>
                  <a:cubicBezTo>
                    <a:pt x="2667" y="8282"/>
                    <a:pt x="1333" y="8209"/>
                    <a:pt x="0" y="81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9510617" y="2571186"/>
              <a:ext cx="24130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358" y="2735"/>
                    <a:pt x="8716" y="-1585"/>
                    <a:pt x="12316" y="575"/>
                  </a:cubicBezTo>
                  <a:cubicBezTo>
                    <a:pt x="15916" y="2735"/>
                    <a:pt x="18758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9529667" y="2692400"/>
              <a:ext cx="2413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63" y="16800"/>
                    <a:pt x="12126" y="12000"/>
                    <a:pt x="15726" y="8400"/>
                  </a:cubicBezTo>
                  <a:cubicBezTo>
                    <a:pt x="19326" y="4800"/>
                    <a:pt x="20463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9559817" y="2451100"/>
              <a:ext cx="166701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21264" y="0"/>
                  </a:moveTo>
                  <a:cubicBezTo>
                    <a:pt x="17484" y="3224"/>
                    <a:pt x="13704" y="6448"/>
                    <a:pt x="10059" y="9779"/>
                  </a:cubicBezTo>
                  <a:cubicBezTo>
                    <a:pt x="6414" y="13110"/>
                    <a:pt x="2904" y="16549"/>
                    <a:pt x="1284" y="18537"/>
                  </a:cubicBezTo>
                  <a:cubicBezTo>
                    <a:pt x="-336" y="20525"/>
                    <a:pt x="-66" y="21063"/>
                    <a:pt x="20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9964889" y="2504987"/>
              <a:ext cx="161679" cy="269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47" fill="norm" stroke="1" extrusionOk="0">
                  <a:moveTo>
                    <a:pt x="21427" y="2792"/>
                  </a:moveTo>
                  <a:cubicBezTo>
                    <a:pt x="20024" y="2117"/>
                    <a:pt x="18622" y="1442"/>
                    <a:pt x="16939" y="1104"/>
                  </a:cubicBezTo>
                  <a:cubicBezTo>
                    <a:pt x="15256" y="767"/>
                    <a:pt x="13292" y="767"/>
                    <a:pt x="10767" y="1948"/>
                  </a:cubicBezTo>
                  <a:cubicBezTo>
                    <a:pt x="8243" y="3129"/>
                    <a:pt x="5157" y="5492"/>
                    <a:pt x="3193" y="7939"/>
                  </a:cubicBezTo>
                  <a:cubicBezTo>
                    <a:pt x="1230" y="10385"/>
                    <a:pt x="388" y="12917"/>
                    <a:pt x="108" y="15026"/>
                  </a:cubicBezTo>
                  <a:cubicBezTo>
                    <a:pt x="-173" y="17135"/>
                    <a:pt x="108" y="18823"/>
                    <a:pt x="809" y="19920"/>
                  </a:cubicBezTo>
                  <a:cubicBezTo>
                    <a:pt x="1510" y="21017"/>
                    <a:pt x="2632" y="21523"/>
                    <a:pt x="4876" y="21439"/>
                  </a:cubicBezTo>
                  <a:cubicBezTo>
                    <a:pt x="7121" y="21354"/>
                    <a:pt x="10487" y="20679"/>
                    <a:pt x="13292" y="18570"/>
                  </a:cubicBezTo>
                  <a:cubicBezTo>
                    <a:pt x="16097" y="16461"/>
                    <a:pt x="18341" y="12917"/>
                    <a:pt x="19463" y="9795"/>
                  </a:cubicBezTo>
                  <a:cubicBezTo>
                    <a:pt x="20585" y="6673"/>
                    <a:pt x="20585" y="3973"/>
                    <a:pt x="20165" y="2285"/>
                  </a:cubicBezTo>
                  <a:cubicBezTo>
                    <a:pt x="19744" y="598"/>
                    <a:pt x="18902" y="-77"/>
                    <a:pt x="16939" y="7"/>
                  </a:cubicBezTo>
                  <a:cubicBezTo>
                    <a:pt x="14975" y="92"/>
                    <a:pt x="11889" y="935"/>
                    <a:pt x="10487" y="1864"/>
                  </a:cubicBezTo>
                  <a:cubicBezTo>
                    <a:pt x="9084" y="2792"/>
                    <a:pt x="9365" y="3804"/>
                    <a:pt x="9645" y="48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10266267" y="2673350"/>
              <a:ext cx="444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600"/>
                    <a:pt x="0" y="9600"/>
                    <a:pt x="3600" y="6000"/>
                  </a:cubicBezTo>
                  <a:cubicBezTo>
                    <a:pt x="7200" y="2400"/>
                    <a:pt x="1440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10418667" y="2455841"/>
              <a:ext cx="117613" cy="359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329" fill="norm" stroke="1" extrusionOk="0">
                  <a:moveTo>
                    <a:pt x="19326" y="4616"/>
                  </a:moveTo>
                  <a:cubicBezTo>
                    <a:pt x="17811" y="3109"/>
                    <a:pt x="16295" y="1602"/>
                    <a:pt x="14211" y="786"/>
                  </a:cubicBezTo>
                  <a:cubicBezTo>
                    <a:pt x="12126" y="-30"/>
                    <a:pt x="9474" y="-156"/>
                    <a:pt x="7579" y="158"/>
                  </a:cubicBezTo>
                  <a:cubicBezTo>
                    <a:pt x="5684" y="472"/>
                    <a:pt x="4547" y="1225"/>
                    <a:pt x="4926" y="3046"/>
                  </a:cubicBezTo>
                  <a:cubicBezTo>
                    <a:pt x="5305" y="4867"/>
                    <a:pt x="7200" y="7756"/>
                    <a:pt x="10232" y="10456"/>
                  </a:cubicBezTo>
                  <a:cubicBezTo>
                    <a:pt x="13263" y="13156"/>
                    <a:pt x="17432" y="15667"/>
                    <a:pt x="19516" y="17237"/>
                  </a:cubicBezTo>
                  <a:cubicBezTo>
                    <a:pt x="21600" y="18807"/>
                    <a:pt x="21600" y="19435"/>
                    <a:pt x="19326" y="20000"/>
                  </a:cubicBezTo>
                  <a:cubicBezTo>
                    <a:pt x="17053" y="20565"/>
                    <a:pt x="12505" y="21067"/>
                    <a:pt x="9284" y="21256"/>
                  </a:cubicBezTo>
                  <a:cubicBezTo>
                    <a:pt x="6063" y="21444"/>
                    <a:pt x="4168" y="21318"/>
                    <a:pt x="2842" y="20314"/>
                  </a:cubicBezTo>
                  <a:cubicBezTo>
                    <a:pt x="1516" y="19309"/>
                    <a:pt x="758" y="17425"/>
                    <a:pt x="0" y="15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10457253" y="2432776"/>
              <a:ext cx="329715" cy="2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0982" fill="norm" stroke="1" extrusionOk="0">
                  <a:moveTo>
                    <a:pt x="1207" y="20982"/>
                  </a:moveTo>
                  <a:cubicBezTo>
                    <a:pt x="519" y="13782"/>
                    <a:pt x="-169" y="6582"/>
                    <a:pt x="37" y="2982"/>
                  </a:cubicBezTo>
                  <a:cubicBezTo>
                    <a:pt x="244" y="-618"/>
                    <a:pt x="1344" y="-618"/>
                    <a:pt x="4234" y="1182"/>
                  </a:cubicBezTo>
                  <a:cubicBezTo>
                    <a:pt x="7123" y="2982"/>
                    <a:pt x="11800" y="6582"/>
                    <a:pt x="14965" y="10182"/>
                  </a:cubicBezTo>
                  <a:cubicBezTo>
                    <a:pt x="18129" y="13782"/>
                    <a:pt x="19780" y="17382"/>
                    <a:pt x="21431" y="20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2963732" y="3823708"/>
              <a:ext cx="120686" cy="261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517" fill="norm" stroke="1" extrusionOk="0">
                  <a:moveTo>
                    <a:pt x="1124" y="2007"/>
                  </a:moveTo>
                  <a:cubicBezTo>
                    <a:pt x="1496" y="5143"/>
                    <a:pt x="1868" y="8278"/>
                    <a:pt x="2427" y="11240"/>
                  </a:cubicBezTo>
                  <a:cubicBezTo>
                    <a:pt x="2986" y="14201"/>
                    <a:pt x="3731" y="16988"/>
                    <a:pt x="4103" y="18817"/>
                  </a:cubicBezTo>
                  <a:cubicBezTo>
                    <a:pt x="4475" y="20646"/>
                    <a:pt x="4475" y="21517"/>
                    <a:pt x="3917" y="21517"/>
                  </a:cubicBezTo>
                  <a:cubicBezTo>
                    <a:pt x="3358" y="21517"/>
                    <a:pt x="2241" y="20646"/>
                    <a:pt x="1310" y="18033"/>
                  </a:cubicBezTo>
                  <a:cubicBezTo>
                    <a:pt x="379" y="15420"/>
                    <a:pt x="-366" y="11065"/>
                    <a:pt x="193" y="8017"/>
                  </a:cubicBezTo>
                  <a:cubicBezTo>
                    <a:pt x="751" y="4969"/>
                    <a:pt x="2613" y="3227"/>
                    <a:pt x="4475" y="2094"/>
                  </a:cubicBezTo>
                  <a:cubicBezTo>
                    <a:pt x="6337" y="962"/>
                    <a:pt x="8200" y="440"/>
                    <a:pt x="10062" y="178"/>
                  </a:cubicBezTo>
                  <a:cubicBezTo>
                    <a:pt x="11924" y="-83"/>
                    <a:pt x="13786" y="-83"/>
                    <a:pt x="15275" y="352"/>
                  </a:cubicBezTo>
                  <a:cubicBezTo>
                    <a:pt x="16765" y="788"/>
                    <a:pt x="17882" y="1659"/>
                    <a:pt x="18813" y="4707"/>
                  </a:cubicBezTo>
                  <a:cubicBezTo>
                    <a:pt x="19744" y="7756"/>
                    <a:pt x="20489" y="12982"/>
                    <a:pt x="21234" y="18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3167609" y="3660689"/>
              <a:ext cx="399409" cy="387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92" fill="norm" stroke="1" extrusionOk="0">
                  <a:moveTo>
                    <a:pt x="651" y="13563"/>
                  </a:moveTo>
                  <a:cubicBezTo>
                    <a:pt x="651" y="12976"/>
                    <a:pt x="651" y="12389"/>
                    <a:pt x="536" y="12448"/>
                  </a:cubicBezTo>
                  <a:cubicBezTo>
                    <a:pt x="422" y="12507"/>
                    <a:pt x="194" y="13211"/>
                    <a:pt x="79" y="14620"/>
                  </a:cubicBezTo>
                  <a:cubicBezTo>
                    <a:pt x="-35" y="16029"/>
                    <a:pt x="-35" y="18142"/>
                    <a:pt x="136" y="19492"/>
                  </a:cubicBezTo>
                  <a:cubicBezTo>
                    <a:pt x="308" y="20842"/>
                    <a:pt x="651" y="21429"/>
                    <a:pt x="994" y="21487"/>
                  </a:cubicBezTo>
                  <a:cubicBezTo>
                    <a:pt x="1336" y="21546"/>
                    <a:pt x="1679" y="21076"/>
                    <a:pt x="2022" y="20255"/>
                  </a:cubicBezTo>
                  <a:cubicBezTo>
                    <a:pt x="2365" y="19433"/>
                    <a:pt x="2708" y="18259"/>
                    <a:pt x="2936" y="17026"/>
                  </a:cubicBezTo>
                  <a:cubicBezTo>
                    <a:pt x="3165" y="15794"/>
                    <a:pt x="3279" y="14503"/>
                    <a:pt x="3451" y="14326"/>
                  </a:cubicBezTo>
                  <a:cubicBezTo>
                    <a:pt x="3622" y="14150"/>
                    <a:pt x="3851" y="15089"/>
                    <a:pt x="4136" y="16205"/>
                  </a:cubicBezTo>
                  <a:cubicBezTo>
                    <a:pt x="4422" y="17320"/>
                    <a:pt x="4765" y="18611"/>
                    <a:pt x="5222" y="19492"/>
                  </a:cubicBezTo>
                  <a:cubicBezTo>
                    <a:pt x="5679" y="20372"/>
                    <a:pt x="6251" y="20842"/>
                    <a:pt x="6822" y="20959"/>
                  </a:cubicBezTo>
                  <a:cubicBezTo>
                    <a:pt x="7394" y="21076"/>
                    <a:pt x="7965" y="20842"/>
                    <a:pt x="8708" y="19492"/>
                  </a:cubicBezTo>
                  <a:cubicBezTo>
                    <a:pt x="9451" y="18142"/>
                    <a:pt x="10365" y="15676"/>
                    <a:pt x="10822" y="12918"/>
                  </a:cubicBezTo>
                  <a:cubicBezTo>
                    <a:pt x="11279" y="10159"/>
                    <a:pt x="11279" y="7107"/>
                    <a:pt x="11279" y="5287"/>
                  </a:cubicBezTo>
                  <a:cubicBezTo>
                    <a:pt x="11279" y="3468"/>
                    <a:pt x="11279" y="2881"/>
                    <a:pt x="11051" y="2411"/>
                  </a:cubicBezTo>
                  <a:cubicBezTo>
                    <a:pt x="10822" y="1942"/>
                    <a:pt x="10365" y="1589"/>
                    <a:pt x="9908" y="1883"/>
                  </a:cubicBezTo>
                  <a:cubicBezTo>
                    <a:pt x="9451" y="2176"/>
                    <a:pt x="8994" y="3116"/>
                    <a:pt x="8594" y="5287"/>
                  </a:cubicBezTo>
                  <a:cubicBezTo>
                    <a:pt x="8194" y="7459"/>
                    <a:pt x="7851" y="10863"/>
                    <a:pt x="8136" y="13270"/>
                  </a:cubicBezTo>
                  <a:cubicBezTo>
                    <a:pt x="8422" y="15676"/>
                    <a:pt x="9336" y="17085"/>
                    <a:pt x="10194" y="17789"/>
                  </a:cubicBezTo>
                  <a:cubicBezTo>
                    <a:pt x="11051" y="18494"/>
                    <a:pt x="11851" y="18494"/>
                    <a:pt x="12708" y="17848"/>
                  </a:cubicBezTo>
                  <a:cubicBezTo>
                    <a:pt x="13565" y="17203"/>
                    <a:pt x="14479" y="15911"/>
                    <a:pt x="15394" y="13387"/>
                  </a:cubicBezTo>
                  <a:cubicBezTo>
                    <a:pt x="16308" y="10863"/>
                    <a:pt x="17222" y="7107"/>
                    <a:pt x="17679" y="4876"/>
                  </a:cubicBezTo>
                  <a:cubicBezTo>
                    <a:pt x="18136" y="2646"/>
                    <a:pt x="18136" y="1942"/>
                    <a:pt x="18079" y="1296"/>
                  </a:cubicBezTo>
                  <a:cubicBezTo>
                    <a:pt x="18022" y="650"/>
                    <a:pt x="17908" y="63"/>
                    <a:pt x="17679" y="5"/>
                  </a:cubicBezTo>
                  <a:cubicBezTo>
                    <a:pt x="17451" y="-54"/>
                    <a:pt x="17108" y="416"/>
                    <a:pt x="16708" y="2235"/>
                  </a:cubicBezTo>
                  <a:cubicBezTo>
                    <a:pt x="16308" y="4055"/>
                    <a:pt x="15851" y="7224"/>
                    <a:pt x="16251" y="9866"/>
                  </a:cubicBezTo>
                  <a:cubicBezTo>
                    <a:pt x="16651" y="12507"/>
                    <a:pt x="17908" y="14620"/>
                    <a:pt x="18936" y="15794"/>
                  </a:cubicBezTo>
                  <a:cubicBezTo>
                    <a:pt x="19965" y="16968"/>
                    <a:pt x="20765" y="17203"/>
                    <a:pt x="21565" y="17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3967067" y="3594099"/>
              <a:ext cx="1270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" y="4933"/>
                    <a:pt x="2160" y="9867"/>
                    <a:pt x="3060" y="12467"/>
                  </a:cubicBezTo>
                  <a:cubicBezTo>
                    <a:pt x="3960" y="15067"/>
                    <a:pt x="4680" y="15333"/>
                    <a:pt x="5040" y="14733"/>
                  </a:cubicBezTo>
                  <a:cubicBezTo>
                    <a:pt x="5400" y="14133"/>
                    <a:pt x="5400" y="12667"/>
                    <a:pt x="5940" y="11667"/>
                  </a:cubicBezTo>
                  <a:cubicBezTo>
                    <a:pt x="6480" y="10667"/>
                    <a:pt x="7560" y="10133"/>
                    <a:pt x="9000" y="10000"/>
                  </a:cubicBezTo>
                  <a:cubicBezTo>
                    <a:pt x="10440" y="9867"/>
                    <a:pt x="12240" y="10133"/>
                    <a:pt x="14400" y="11400"/>
                  </a:cubicBezTo>
                  <a:cubicBezTo>
                    <a:pt x="16560" y="12667"/>
                    <a:pt x="19080" y="14933"/>
                    <a:pt x="20340" y="16800"/>
                  </a:cubicBezTo>
                  <a:cubicBezTo>
                    <a:pt x="21600" y="18667"/>
                    <a:pt x="21600" y="201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4151217" y="3765549"/>
              <a:ext cx="116818" cy="307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58" fill="norm" stroke="1" extrusionOk="0">
                  <a:moveTo>
                    <a:pt x="0" y="0"/>
                  </a:moveTo>
                  <a:cubicBezTo>
                    <a:pt x="0" y="740"/>
                    <a:pt x="0" y="1479"/>
                    <a:pt x="579" y="2145"/>
                  </a:cubicBezTo>
                  <a:cubicBezTo>
                    <a:pt x="1157" y="2811"/>
                    <a:pt x="2314" y="3403"/>
                    <a:pt x="3857" y="3551"/>
                  </a:cubicBezTo>
                  <a:cubicBezTo>
                    <a:pt x="5400" y="3699"/>
                    <a:pt x="7329" y="3403"/>
                    <a:pt x="8679" y="2737"/>
                  </a:cubicBezTo>
                  <a:cubicBezTo>
                    <a:pt x="10029" y="2071"/>
                    <a:pt x="10800" y="1036"/>
                    <a:pt x="10993" y="888"/>
                  </a:cubicBezTo>
                  <a:cubicBezTo>
                    <a:pt x="11186" y="740"/>
                    <a:pt x="10800" y="1479"/>
                    <a:pt x="11764" y="3699"/>
                  </a:cubicBezTo>
                  <a:cubicBezTo>
                    <a:pt x="12729" y="5918"/>
                    <a:pt x="15043" y="9616"/>
                    <a:pt x="16971" y="12427"/>
                  </a:cubicBezTo>
                  <a:cubicBezTo>
                    <a:pt x="18900" y="15238"/>
                    <a:pt x="20443" y="17162"/>
                    <a:pt x="21021" y="18493"/>
                  </a:cubicBezTo>
                  <a:cubicBezTo>
                    <a:pt x="21600" y="19825"/>
                    <a:pt x="21214" y="20564"/>
                    <a:pt x="20057" y="21008"/>
                  </a:cubicBezTo>
                  <a:cubicBezTo>
                    <a:pt x="18900" y="21452"/>
                    <a:pt x="16971" y="21600"/>
                    <a:pt x="13500" y="21304"/>
                  </a:cubicBezTo>
                  <a:cubicBezTo>
                    <a:pt x="10029" y="21008"/>
                    <a:pt x="5014" y="20268"/>
                    <a:pt x="0" y="19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3979767" y="3797300"/>
              <a:ext cx="381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708"/>
                    <a:pt x="4800" y="9415"/>
                    <a:pt x="8400" y="13015"/>
                  </a:cubicBezTo>
                  <a:cubicBezTo>
                    <a:pt x="12000" y="16615"/>
                    <a:pt x="16800" y="1910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4363673" y="3652897"/>
              <a:ext cx="79645" cy="522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44" fill="norm" stroke="1" extrusionOk="0">
                  <a:moveTo>
                    <a:pt x="7746" y="7968"/>
                  </a:moveTo>
                  <a:cubicBezTo>
                    <a:pt x="7177" y="10560"/>
                    <a:pt x="6609" y="13152"/>
                    <a:pt x="6609" y="15010"/>
                  </a:cubicBezTo>
                  <a:cubicBezTo>
                    <a:pt x="6609" y="16867"/>
                    <a:pt x="7177" y="17991"/>
                    <a:pt x="7462" y="19027"/>
                  </a:cubicBezTo>
                  <a:cubicBezTo>
                    <a:pt x="7746" y="20064"/>
                    <a:pt x="7746" y="21015"/>
                    <a:pt x="7746" y="21274"/>
                  </a:cubicBezTo>
                  <a:cubicBezTo>
                    <a:pt x="7746" y="21533"/>
                    <a:pt x="7746" y="21101"/>
                    <a:pt x="6893" y="19546"/>
                  </a:cubicBezTo>
                  <a:cubicBezTo>
                    <a:pt x="6041" y="17991"/>
                    <a:pt x="4335" y="15312"/>
                    <a:pt x="2914" y="12547"/>
                  </a:cubicBezTo>
                  <a:cubicBezTo>
                    <a:pt x="1493" y="9783"/>
                    <a:pt x="356" y="6931"/>
                    <a:pt x="72" y="4987"/>
                  </a:cubicBezTo>
                  <a:cubicBezTo>
                    <a:pt x="-212" y="3043"/>
                    <a:pt x="356" y="2007"/>
                    <a:pt x="1493" y="1315"/>
                  </a:cubicBezTo>
                  <a:cubicBezTo>
                    <a:pt x="2630" y="624"/>
                    <a:pt x="4335" y="279"/>
                    <a:pt x="6609" y="106"/>
                  </a:cubicBezTo>
                  <a:cubicBezTo>
                    <a:pt x="8883" y="-67"/>
                    <a:pt x="11725" y="-67"/>
                    <a:pt x="14851" y="408"/>
                  </a:cubicBezTo>
                  <a:cubicBezTo>
                    <a:pt x="17977" y="883"/>
                    <a:pt x="21388" y="1834"/>
                    <a:pt x="21388" y="3389"/>
                  </a:cubicBezTo>
                  <a:cubicBezTo>
                    <a:pt x="21388" y="4944"/>
                    <a:pt x="17977" y="7104"/>
                    <a:pt x="14851" y="8400"/>
                  </a:cubicBezTo>
                  <a:cubicBezTo>
                    <a:pt x="11725" y="9696"/>
                    <a:pt x="8883" y="10128"/>
                    <a:pt x="6041" y="105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4538567" y="3860800"/>
              <a:ext cx="19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7986617" y="3146689"/>
              <a:ext cx="438151" cy="3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20806"/>
                  </a:moveTo>
                  <a:cubicBezTo>
                    <a:pt x="3026" y="14453"/>
                    <a:pt x="6052" y="8100"/>
                    <a:pt x="9287" y="4288"/>
                  </a:cubicBezTo>
                  <a:cubicBezTo>
                    <a:pt x="12522" y="477"/>
                    <a:pt x="15965" y="-794"/>
                    <a:pt x="18052" y="477"/>
                  </a:cubicBezTo>
                  <a:cubicBezTo>
                    <a:pt x="20139" y="1747"/>
                    <a:pt x="20870" y="5559"/>
                    <a:pt x="21600" y="9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8024717" y="3308350"/>
              <a:ext cx="273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47" y="16200"/>
                    <a:pt x="5693" y="10800"/>
                    <a:pt x="9293" y="7200"/>
                  </a:cubicBezTo>
                  <a:cubicBezTo>
                    <a:pt x="12893" y="3600"/>
                    <a:pt x="17247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7842583" y="3515993"/>
              <a:ext cx="271035" cy="362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0654" fill="norm" stroke="1" extrusionOk="0">
                  <a:moveTo>
                    <a:pt x="15413" y="12055"/>
                  </a:moveTo>
                  <a:cubicBezTo>
                    <a:pt x="15078" y="11331"/>
                    <a:pt x="14743" y="10607"/>
                    <a:pt x="13236" y="10245"/>
                  </a:cubicBezTo>
                  <a:cubicBezTo>
                    <a:pt x="11729" y="9883"/>
                    <a:pt x="9050" y="9883"/>
                    <a:pt x="6622" y="11150"/>
                  </a:cubicBezTo>
                  <a:cubicBezTo>
                    <a:pt x="4194" y="12417"/>
                    <a:pt x="2018" y="14951"/>
                    <a:pt x="929" y="16701"/>
                  </a:cubicBezTo>
                  <a:cubicBezTo>
                    <a:pt x="-159" y="18451"/>
                    <a:pt x="-159" y="19416"/>
                    <a:pt x="260" y="20019"/>
                  </a:cubicBezTo>
                  <a:cubicBezTo>
                    <a:pt x="678" y="20623"/>
                    <a:pt x="1515" y="20864"/>
                    <a:pt x="3022" y="20442"/>
                  </a:cubicBezTo>
                  <a:cubicBezTo>
                    <a:pt x="4529" y="20019"/>
                    <a:pt x="6706" y="18933"/>
                    <a:pt x="8297" y="17847"/>
                  </a:cubicBezTo>
                  <a:cubicBezTo>
                    <a:pt x="9888" y="16761"/>
                    <a:pt x="10892" y="15675"/>
                    <a:pt x="11562" y="14830"/>
                  </a:cubicBezTo>
                  <a:cubicBezTo>
                    <a:pt x="12232" y="13986"/>
                    <a:pt x="12567" y="13382"/>
                    <a:pt x="12650" y="13382"/>
                  </a:cubicBezTo>
                  <a:cubicBezTo>
                    <a:pt x="12734" y="13382"/>
                    <a:pt x="12567" y="13986"/>
                    <a:pt x="12483" y="14710"/>
                  </a:cubicBezTo>
                  <a:cubicBezTo>
                    <a:pt x="12399" y="15434"/>
                    <a:pt x="12399" y="16279"/>
                    <a:pt x="12650" y="16942"/>
                  </a:cubicBezTo>
                  <a:cubicBezTo>
                    <a:pt x="12901" y="17606"/>
                    <a:pt x="13404" y="18089"/>
                    <a:pt x="13990" y="18089"/>
                  </a:cubicBezTo>
                  <a:cubicBezTo>
                    <a:pt x="14576" y="18089"/>
                    <a:pt x="15246" y="17606"/>
                    <a:pt x="16250" y="15917"/>
                  </a:cubicBezTo>
                  <a:cubicBezTo>
                    <a:pt x="17255" y="14227"/>
                    <a:pt x="18594" y="11331"/>
                    <a:pt x="19348" y="8556"/>
                  </a:cubicBezTo>
                  <a:cubicBezTo>
                    <a:pt x="20101" y="5780"/>
                    <a:pt x="20269" y="3125"/>
                    <a:pt x="20353" y="1496"/>
                  </a:cubicBezTo>
                  <a:cubicBezTo>
                    <a:pt x="20436" y="-133"/>
                    <a:pt x="20436" y="-736"/>
                    <a:pt x="20101" y="1255"/>
                  </a:cubicBezTo>
                  <a:cubicBezTo>
                    <a:pt x="19767" y="3246"/>
                    <a:pt x="19097" y="7832"/>
                    <a:pt x="18762" y="10728"/>
                  </a:cubicBezTo>
                  <a:cubicBezTo>
                    <a:pt x="18427" y="13624"/>
                    <a:pt x="18427" y="14830"/>
                    <a:pt x="18929" y="15615"/>
                  </a:cubicBezTo>
                  <a:cubicBezTo>
                    <a:pt x="19432" y="16399"/>
                    <a:pt x="20436" y="16761"/>
                    <a:pt x="21441" y="171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8177968" y="3485018"/>
              <a:ext cx="75350" cy="308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252" fill="norm" stroke="1" extrusionOk="0">
                  <a:moveTo>
                    <a:pt x="14159" y="3581"/>
                  </a:moveTo>
                  <a:cubicBezTo>
                    <a:pt x="14759" y="2851"/>
                    <a:pt x="15359" y="2121"/>
                    <a:pt x="15659" y="1391"/>
                  </a:cubicBezTo>
                  <a:cubicBezTo>
                    <a:pt x="15959" y="662"/>
                    <a:pt x="15959" y="-68"/>
                    <a:pt x="15059" y="5"/>
                  </a:cubicBezTo>
                  <a:cubicBezTo>
                    <a:pt x="14159" y="78"/>
                    <a:pt x="12359" y="954"/>
                    <a:pt x="9659" y="3800"/>
                  </a:cubicBezTo>
                  <a:cubicBezTo>
                    <a:pt x="6959" y="6646"/>
                    <a:pt x="3359" y="11462"/>
                    <a:pt x="1559" y="14454"/>
                  </a:cubicBezTo>
                  <a:cubicBezTo>
                    <a:pt x="-241" y="17446"/>
                    <a:pt x="-241" y="18613"/>
                    <a:pt x="359" y="19635"/>
                  </a:cubicBezTo>
                  <a:cubicBezTo>
                    <a:pt x="959" y="20656"/>
                    <a:pt x="2159" y="21532"/>
                    <a:pt x="5759" y="21167"/>
                  </a:cubicBezTo>
                  <a:cubicBezTo>
                    <a:pt x="9359" y="20802"/>
                    <a:pt x="15359" y="19197"/>
                    <a:pt x="21359" y="175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8128208" y="3625849"/>
              <a:ext cx="169560" cy="15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0055" fill="norm" stroke="1" extrusionOk="0">
                  <a:moveTo>
                    <a:pt x="4562" y="16200"/>
                  </a:moveTo>
                  <a:cubicBezTo>
                    <a:pt x="2429" y="16200"/>
                    <a:pt x="295" y="16200"/>
                    <a:pt x="29" y="17550"/>
                  </a:cubicBezTo>
                  <a:cubicBezTo>
                    <a:pt x="-238" y="18900"/>
                    <a:pt x="1362" y="21600"/>
                    <a:pt x="5229" y="18900"/>
                  </a:cubicBezTo>
                  <a:cubicBezTo>
                    <a:pt x="9095" y="16200"/>
                    <a:pt x="15229" y="8100"/>
                    <a:pt x="2136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8274069" y="3641989"/>
              <a:ext cx="118949" cy="138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126" fill="norm" stroke="1" extrusionOk="0">
                  <a:moveTo>
                    <a:pt x="1969" y="8181"/>
                  </a:moveTo>
                  <a:cubicBezTo>
                    <a:pt x="832" y="9793"/>
                    <a:pt x="-305" y="11405"/>
                    <a:pt x="74" y="12050"/>
                  </a:cubicBezTo>
                  <a:cubicBezTo>
                    <a:pt x="453" y="12695"/>
                    <a:pt x="2348" y="12372"/>
                    <a:pt x="4621" y="11083"/>
                  </a:cubicBezTo>
                  <a:cubicBezTo>
                    <a:pt x="6895" y="9793"/>
                    <a:pt x="9548" y="7536"/>
                    <a:pt x="11063" y="5602"/>
                  </a:cubicBezTo>
                  <a:cubicBezTo>
                    <a:pt x="12579" y="3668"/>
                    <a:pt x="12958" y="2056"/>
                    <a:pt x="12200" y="1089"/>
                  </a:cubicBezTo>
                  <a:cubicBezTo>
                    <a:pt x="11442" y="121"/>
                    <a:pt x="9548" y="-201"/>
                    <a:pt x="7842" y="121"/>
                  </a:cubicBezTo>
                  <a:cubicBezTo>
                    <a:pt x="6137" y="444"/>
                    <a:pt x="4621" y="1411"/>
                    <a:pt x="3295" y="4312"/>
                  </a:cubicBezTo>
                  <a:cubicBezTo>
                    <a:pt x="1969" y="7214"/>
                    <a:pt x="832" y="12050"/>
                    <a:pt x="2537" y="15274"/>
                  </a:cubicBezTo>
                  <a:cubicBezTo>
                    <a:pt x="4242" y="18498"/>
                    <a:pt x="8790" y="20109"/>
                    <a:pt x="12390" y="20754"/>
                  </a:cubicBezTo>
                  <a:cubicBezTo>
                    <a:pt x="15990" y="21399"/>
                    <a:pt x="18642" y="21077"/>
                    <a:pt x="21295" y="207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8405717" y="3638550"/>
              <a:ext cx="95251" cy="15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0"/>
                  </a:moveTo>
                  <a:cubicBezTo>
                    <a:pt x="5760" y="4200"/>
                    <a:pt x="11520" y="8400"/>
                    <a:pt x="14640" y="11550"/>
                  </a:cubicBezTo>
                  <a:cubicBezTo>
                    <a:pt x="17760" y="14700"/>
                    <a:pt x="18240" y="16800"/>
                    <a:pt x="17760" y="18450"/>
                  </a:cubicBezTo>
                  <a:cubicBezTo>
                    <a:pt x="17280" y="20100"/>
                    <a:pt x="15840" y="21300"/>
                    <a:pt x="14160" y="21450"/>
                  </a:cubicBezTo>
                  <a:cubicBezTo>
                    <a:pt x="12480" y="21600"/>
                    <a:pt x="10560" y="20700"/>
                    <a:pt x="9360" y="18000"/>
                  </a:cubicBezTo>
                  <a:cubicBezTo>
                    <a:pt x="8160" y="15300"/>
                    <a:pt x="7680" y="10800"/>
                    <a:pt x="9840" y="7500"/>
                  </a:cubicBezTo>
                  <a:cubicBezTo>
                    <a:pt x="12000" y="4200"/>
                    <a:pt x="16800" y="21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8532717" y="3608521"/>
              <a:ext cx="95251" cy="207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10080" y="3064"/>
                  </a:moveTo>
                  <a:cubicBezTo>
                    <a:pt x="7200" y="6952"/>
                    <a:pt x="4320" y="10840"/>
                    <a:pt x="2640" y="13432"/>
                  </a:cubicBezTo>
                  <a:cubicBezTo>
                    <a:pt x="960" y="16024"/>
                    <a:pt x="480" y="17320"/>
                    <a:pt x="240" y="18616"/>
                  </a:cubicBezTo>
                  <a:cubicBezTo>
                    <a:pt x="0" y="19912"/>
                    <a:pt x="0" y="21208"/>
                    <a:pt x="0" y="21208"/>
                  </a:cubicBezTo>
                  <a:cubicBezTo>
                    <a:pt x="0" y="21208"/>
                    <a:pt x="0" y="19912"/>
                    <a:pt x="240" y="16996"/>
                  </a:cubicBezTo>
                  <a:cubicBezTo>
                    <a:pt x="480" y="14080"/>
                    <a:pt x="960" y="9544"/>
                    <a:pt x="1680" y="6304"/>
                  </a:cubicBezTo>
                  <a:cubicBezTo>
                    <a:pt x="2400" y="3064"/>
                    <a:pt x="3360" y="1120"/>
                    <a:pt x="5040" y="364"/>
                  </a:cubicBezTo>
                  <a:cubicBezTo>
                    <a:pt x="6720" y="-392"/>
                    <a:pt x="9120" y="40"/>
                    <a:pt x="11280" y="1552"/>
                  </a:cubicBezTo>
                  <a:cubicBezTo>
                    <a:pt x="13440" y="3064"/>
                    <a:pt x="15360" y="5656"/>
                    <a:pt x="17040" y="8140"/>
                  </a:cubicBezTo>
                  <a:cubicBezTo>
                    <a:pt x="18720" y="10624"/>
                    <a:pt x="20160" y="13000"/>
                    <a:pt x="21600" y="15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8649134" y="3340100"/>
              <a:ext cx="280127" cy="426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40" fill="norm" stroke="1" extrusionOk="0">
                  <a:moveTo>
                    <a:pt x="9582" y="16599"/>
                  </a:moveTo>
                  <a:cubicBezTo>
                    <a:pt x="9582" y="15961"/>
                    <a:pt x="9582" y="15322"/>
                    <a:pt x="9257" y="14790"/>
                  </a:cubicBezTo>
                  <a:cubicBezTo>
                    <a:pt x="8932" y="14258"/>
                    <a:pt x="8283" y="13833"/>
                    <a:pt x="6740" y="14365"/>
                  </a:cubicBezTo>
                  <a:cubicBezTo>
                    <a:pt x="5197" y="14897"/>
                    <a:pt x="2761" y="16386"/>
                    <a:pt x="1462" y="17450"/>
                  </a:cubicBezTo>
                  <a:cubicBezTo>
                    <a:pt x="162" y="18514"/>
                    <a:pt x="0" y="19153"/>
                    <a:pt x="0" y="19738"/>
                  </a:cubicBezTo>
                  <a:cubicBezTo>
                    <a:pt x="0" y="20323"/>
                    <a:pt x="162" y="20855"/>
                    <a:pt x="650" y="21174"/>
                  </a:cubicBezTo>
                  <a:cubicBezTo>
                    <a:pt x="1137" y="21494"/>
                    <a:pt x="1949" y="21600"/>
                    <a:pt x="3086" y="21068"/>
                  </a:cubicBezTo>
                  <a:cubicBezTo>
                    <a:pt x="4223" y="20536"/>
                    <a:pt x="5684" y="19366"/>
                    <a:pt x="6577" y="18514"/>
                  </a:cubicBezTo>
                  <a:cubicBezTo>
                    <a:pt x="7471" y="17663"/>
                    <a:pt x="7795" y="17131"/>
                    <a:pt x="7958" y="17131"/>
                  </a:cubicBezTo>
                  <a:cubicBezTo>
                    <a:pt x="8120" y="17131"/>
                    <a:pt x="8120" y="17663"/>
                    <a:pt x="8202" y="18248"/>
                  </a:cubicBezTo>
                  <a:cubicBezTo>
                    <a:pt x="8283" y="18833"/>
                    <a:pt x="8445" y="19472"/>
                    <a:pt x="8932" y="19685"/>
                  </a:cubicBezTo>
                  <a:cubicBezTo>
                    <a:pt x="9420" y="19898"/>
                    <a:pt x="10232" y="19685"/>
                    <a:pt x="11531" y="18301"/>
                  </a:cubicBezTo>
                  <a:cubicBezTo>
                    <a:pt x="12830" y="16918"/>
                    <a:pt x="14617" y="14365"/>
                    <a:pt x="16322" y="11332"/>
                  </a:cubicBezTo>
                  <a:cubicBezTo>
                    <a:pt x="18027" y="8300"/>
                    <a:pt x="19651" y="4788"/>
                    <a:pt x="20544" y="2713"/>
                  </a:cubicBezTo>
                  <a:cubicBezTo>
                    <a:pt x="21438" y="638"/>
                    <a:pt x="21600" y="0"/>
                    <a:pt x="21438" y="0"/>
                  </a:cubicBezTo>
                  <a:cubicBezTo>
                    <a:pt x="21275" y="0"/>
                    <a:pt x="20788" y="638"/>
                    <a:pt x="19895" y="2713"/>
                  </a:cubicBezTo>
                  <a:cubicBezTo>
                    <a:pt x="19002" y="4788"/>
                    <a:pt x="17702" y="8300"/>
                    <a:pt x="16809" y="11438"/>
                  </a:cubicBezTo>
                  <a:cubicBezTo>
                    <a:pt x="15916" y="14577"/>
                    <a:pt x="15429" y="17344"/>
                    <a:pt x="15429" y="18993"/>
                  </a:cubicBezTo>
                  <a:cubicBezTo>
                    <a:pt x="15429" y="20642"/>
                    <a:pt x="15916" y="21174"/>
                    <a:pt x="16484" y="21174"/>
                  </a:cubicBezTo>
                  <a:cubicBezTo>
                    <a:pt x="17053" y="21174"/>
                    <a:pt x="17702" y="20642"/>
                    <a:pt x="18027" y="19685"/>
                  </a:cubicBezTo>
                  <a:cubicBezTo>
                    <a:pt x="18352" y="18727"/>
                    <a:pt x="18352" y="17344"/>
                    <a:pt x="18352" y="159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8814799" y="3571599"/>
              <a:ext cx="137019" cy="16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0601" fill="norm" stroke="1" extrusionOk="0">
                  <a:moveTo>
                    <a:pt x="3512" y="20601"/>
                  </a:moveTo>
                  <a:cubicBezTo>
                    <a:pt x="1549" y="15201"/>
                    <a:pt x="-415" y="9801"/>
                    <a:pt x="76" y="5751"/>
                  </a:cubicBezTo>
                  <a:cubicBezTo>
                    <a:pt x="567" y="1701"/>
                    <a:pt x="3512" y="-999"/>
                    <a:pt x="7440" y="351"/>
                  </a:cubicBezTo>
                  <a:cubicBezTo>
                    <a:pt x="11367" y="1701"/>
                    <a:pt x="16276" y="7101"/>
                    <a:pt x="21185" y="12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8970867" y="3581400"/>
              <a:ext cx="190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8993274" y="3492320"/>
              <a:ext cx="15694" cy="44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702" fill="norm" stroke="1" extrusionOk="0">
                  <a:moveTo>
                    <a:pt x="3818" y="20702"/>
                  </a:moveTo>
                  <a:cubicBezTo>
                    <a:pt x="1118" y="10884"/>
                    <a:pt x="-1582" y="1066"/>
                    <a:pt x="1118" y="84"/>
                  </a:cubicBezTo>
                  <a:cubicBezTo>
                    <a:pt x="3818" y="-898"/>
                    <a:pt x="11918" y="6957"/>
                    <a:pt x="20018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9053417" y="3555999"/>
              <a:ext cx="114301" cy="141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7624"/>
                  </a:moveTo>
                  <a:cubicBezTo>
                    <a:pt x="0" y="10482"/>
                    <a:pt x="0" y="13341"/>
                    <a:pt x="200" y="15724"/>
                  </a:cubicBezTo>
                  <a:cubicBezTo>
                    <a:pt x="400" y="18106"/>
                    <a:pt x="800" y="20012"/>
                    <a:pt x="2000" y="20806"/>
                  </a:cubicBezTo>
                  <a:cubicBezTo>
                    <a:pt x="3200" y="21600"/>
                    <a:pt x="5200" y="21282"/>
                    <a:pt x="7800" y="18424"/>
                  </a:cubicBezTo>
                  <a:cubicBezTo>
                    <a:pt x="10400" y="15565"/>
                    <a:pt x="13600" y="10165"/>
                    <a:pt x="16000" y="6671"/>
                  </a:cubicBezTo>
                  <a:cubicBezTo>
                    <a:pt x="18400" y="3176"/>
                    <a:pt x="20000" y="158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9184814" y="3545315"/>
              <a:ext cx="135304" cy="141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181" fill="norm" stroke="1" extrusionOk="0">
                  <a:moveTo>
                    <a:pt x="1304" y="9226"/>
                  </a:moveTo>
                  <a:cubicBezTo>
                    <a:pt x="4959" y="9544"/>
                    <a:pt x="8614" y="9862"/>
                    <a:pt x="11273" y="9068"/>
                  </a:cubicBezTo>
                  <a:cubicBezTo>
                    <a:pt x="13931" y="8273"/>
                    <a:pt x="15593" y="6368"/>
                    <a:pt x="16424" y="4621"/>
                  </a:cubicBezTo>
                  <a:cubicBezTo>
                    <a:pt x="17254" y="2873"/>
                    <a:pt x="17254" y="1285"/>
                    <a:pt x="16424" y="491"/>
                  </a:cubicBezTo>
                  <a:cubicBezTo>
                    <a:pt x="15593" y="-303"/>
                    <a:pt x="13931" y="-303"/>
                    <a:pt x="11107" y="1762"/>
                  </a:cubicBezTo>
                  <a:cubicBezTo>
                    <a:pt x="8282" y="3826"/>
                    <a:pt x="4294" y="7956"/>
                    <a:pt x="2134" y="11291"/>
                  </a:cubicBezTo>
                  <a:cubicBezTo>
                    <a:pt x="-26" y="14626"/>
                    <a:pt x="-358" y="17168"/>
                    <a:pt x="307" y="18756"/>
                  </a:cubicBezTo>
                  <a:cubicBezTo>
                    <a:pt x="971" y="20344"/>
                    <a:pt x="2633" y="20979"/>
                    <a:pt x="6288" y="21138"/>
                  </a:cubicBezTo>
                  <a:cubicBezTo>
                    <a:pt x="9944" y="21297"/>
                    <a:pt x="15593" y="20979"/>
                    <a:pt x="21242" y="206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9699176" y="3411691"/>
              <a:ext cx="116242" cy="290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471" fill="norm" stroke="1" extrusionOk="0">
                  <a:moveTo>
                    <a:pt x="9611" y="1749"/>
                  </a:moveTo>
                  <a:cubicBezTo>
                    <a:pt x="7682" y="967"/>
                    <a:pt x="5753" y="184"/>
                    <a:pt x="5561" y="28"/>
                  </a:cubicBezTo>
                  <a:cubicBezTo>
                    <a:pt x="5368" y="-129"/>
                    <a:pt x="6911" y="341"/>
                    <a:pt x="7875" y="2375"/>
                  </a:cubicBezTo>
                  <a:cubicBezTo>
                    <a:pt x="8839" y="4410"/>
                    <a:pt x="9225" y="8010"/>
                    <a:pt x="8839" y="10749"/>
                  </a:cubicBezTo>
                  <a:cubicBezTo>
                    <a:pt x="8453" y="13488"/>
                    <a:pt x="7296" y="15367"/>
                    <a:pt x="5753" y="16932"/>
                  </a:cubicBezTo>
                  <a:cubicBezTo>
                    <a:pt x="4211" y="18497"/>
                    <a:pt x="2282" y="19749"/>
                    <a:pt x="1125" y="19906"/>
                  </a:cubicBezTo>
                  <a:cubicBezTo>
                    <a:pt x="-32" y="20062"/>
                    <a:pt x="-418" y="19123"/>
                    <a:pt x="546" y="17558"/>
                  </a:cubicBezTo>
                  <a:cubicBezTo>
                    <a:pt x="1511" y="15993"/>
                    <a:pt x="3825" y="13801"/>
                    <a:pt x="5753" y="12471"/>
                  </a:cubicBezTo>
                  <a:cubicBezTo>
                    <a:pt x="7682" y="11141"/>
                    <a:pt x="9225" y="10671"/>
                    <a:pt x="10575" y="10828"/>
                  </a:cubicBezTo>
                  <a:cubicBezTo>
                    <a:pt x="11925" y="10984"/>
                    <a:pt x="13082" y="11767"/>
                    <a:pt x="14818" y="13645"/>
                  </a:cubicBezTo>
                  <a:cubicBezTo>
                    <a:pt x="16553" y="15523"/>
                    <a:pt x="18868" y="18497"/>
                    <a:pt x="21182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9878917" y="3625850"/>
              <a:ext cx="91066" cy="208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43" fill="norm" stroke="1" extrusionOk="0">
                  <a:moveTo>
                    <a:pt x="0" y="0"/>
                  </a:moveTo>
                  <a:cubicBezTo>
                    <a:pt x="0" y="1091"/>
                    <a:pt x="0" y="2182"/>
                    <a:pt x="1227" y="2836"/>
                  </a:cubicBezTo>
                  <a:cubicBezTo>
                    <a:pt x="2455" y="3491"/>
                    <a:pt x="4909" y="3709"/>
                    <a:pt x="8345" y="3273"/>
                  </a:cubicBezTo>
                  <a:cubicBezTo>
                    <a:pt x="11782" y="2836"/>
                    <a:pt x="16200" y="1745"/>
                    <a:pt x="17918" y="1745"/>
                  </a:cubicBezTo>
                  <a:cubicBezTo>
                    <a:pt x="19636" y="1745"/>
                    <a:pt x="18655" y="2836"/>
                    <a:pt x="18655" y="5345"/>
                  </a:cubicBezTo>
                  <a:cubicBezTo>
                    <a:pt x="18655" y="7855"/>
                    <a:pt x="19636" y="11782"/>
                    <a:pt x="20373" y="14727"/>
                  </a:cubicBezTo>
                  <a:cubicBezTo>
                    <a:pt x="21109" y="17673"/>
                    <a:pt x="21600" y="19636"/>
                    <a:pt x="20373" y="20618"/>
                  </a:cubicBezTo>
                  <a:cubicBezTo>
                    <a:pt x="19145" y="21600"/>
                    <a:pt x="16200" y="21600"/>
                    <a:pt x="13745" y="21164"/>
                  </a:cubicBezTo>
                  <a:cubicBezTo>
                    <a:pt x="11291" y="20727"/>
                    <a:pt x="9327" y="19855"/>
                    <a:pt x="8100" y="18327"/>
                  </a:cubicBezTo>
                  <a:cubicBezTo>
                    <a:pt x="6873" y="16800"/>
                    <a:pt x="6382" y="14618"/>
                    <a:pt x="5891" y="12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9986867" y="3555732"/>
              <a:ext cx="144313" cy="305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41" fill="norm" stroke="1" extrusionOk="0">
                  <a:moveTo>
                    <a:pt x="8452" y="7564"/>
                  </a:moveTo>
                  <a:cubicBezTo>
                    <a:pt x="9391" y="9192"/>
                    <a:pt x="10330" y="10819"/>
                    <a:pt x="10643" y="12742"/>
                  </a:cubicBezTo>
                  <a:cubicBezTo>
                    <a:pt x="10957" y="14666"/>
                    <a:pt x="10643" y="16885"/>
                    <a:pt x="10174" y="18512"/>
                  </a:cubicBezTo>
                  <a:cubicBezTo>
                    <a:pt x="9704" y="20139"/>
                    <a:pt x="9078" y="21175"/>
                    <a:pt x="8452" y="21323"/>
                  </a:cubicBezTo>
                  <a:cubicBezTo>
                    <a:pt x="7826" y="21471"/>
                    <a:pt x="7200" y="20731"/>
                    <a:pt x="7200" y="18216"/>
                  </a:cubicBezTo>
                  <a:cubicBezTo>
                    <a:pt x="7200" y="15701"/>
                    <a:pt x="7826" y="11411"/>
                    <a:pt x="8452" y="8452"/>
                  </a:cubicBezTo>
                  <a:cubicBezTo>
                    <a:pt x="9078" y="5493"/>
                    <a:pt x="9704" y="3866"/>
                    <a:pt x="10643" y="2534"/>
                  </a:cubicBezTo>
                  <a:cubicBezTo>
                    <a:pt x="11583" y="1203"/>
                    <a:pt x="12835" y="167"/>
                    <a:pt x="14087" y="19"/>
                  </a:cubicBezTo>
                  <a:cubicBezTo>
                    <a:pt x="15339" y="-129"/>
                    <a:pt x="16591" y="611"/>
                    <a:pt x="18000" y="1868"/>
                  </a:cubicBezTo>
                  <a:cubicBezTo>
                    <a:pt x="19409" y="3126"/>
                    <a:pt x="20974" y="4901"/>
                    <a:pt x="21287" y="6085"/>
                  </a:cubicBezTo>
                  <a:cubicBezTo>
                    <a:pt x="21600" y="7268"/>
                    <a:pt x="20661" y="7860"/>
                    <a:pt x="16904" y="7786"/>
                  </a:cubicBezTo>
                  <a:cubicBezTo>
                    <a:pt x="13148" y="7712"/>
                    <a:pt x="6574" y="6972"/>
                    <a:pt x="0" y="62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3414617" y="4737099"/>
              <a:ext cx="9808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533"/>
                    <a:pt x="17280" y="9067"/>
                    <a:pt x="19440" y="12667"/>
                  </a:cubicBezTo>
                  <a:cubicBezTo>
                    <a:pt x="21600" y="16267"/>
                    <a:pt x="17280" y="18933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3370167" y="4719046"/>
              <a:ext cx="292101" cy="297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20149"/>
                  </a:moveTo>
                  <a:cubicBezTo>
                    <a:pt x="3287" y="18617"/>
                    <a:pt x="6574" y="17085"/>
                    <a:pt x="9626" y="14558"/>
                  </a:cubicBezTo>
                  <a:cubicBezTo>
                    <a:pt x="12678" y="12030"/>
                    <a:pt x="15496" y="8507"/>
                    <a:pt x="17139" y="6209"/>
                  </a:cubicBezTo>
                  <a:cubicBezTo>
                    <a:pt x="18783" y="3911"/>
                    <a:pt x="19252" y="2839"/>
                    <a:pt x="19565" y="1843"/>
                  </a:cubicBezTo>
                  <a:cubicBezTo>
                    <a:pt x="19878" y="847"/>
                    <a:pt x="20035" y="-72"/>
                    <a:pt x="20113" y="5"/>
                  </a:cubicBezTo>
                  <a:cubicBezTo>
                    <a:pt x="20191" y="81"/>
                    <a:pt x="20191" y="1154"/>
                    <a:pt x="20191" y="4217"/>
                  </a:cubicBezTo>
                  <a:cubicBezTo>
                    <a:pt x="20191" y="7281"/>
                    <a:pt x="20191" y="12337"/>
                    <a:pt x="20426" y="15554"/>
                  </a:cubicBezTo>
                  <a:cubicBezTo>
                    <a:pt x="20661" y="18771"/>
                    <a:pt x="21130" y="20149"/>
                    <a:pt x="21600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3759219" y="4934945"/>
              <a:ext cx="99899" cy="150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033" fill="norm" stroke="1" extrusionOk="0">
                  <a:moveTo>
                    <a:pt x="21238" y="3412"/>
                  </a:moveTo>
                  <a:cubicBezTo>
                    <a:pt x="19438" y="2524"/>
                    <a:pt x="17638" y="1636"/>
                    <a:pt x="14038" y="1784"/>
                  </a:cubicBezTo>
                  <a:cubicBezTo>
                    <a:pt x="10438" y="1932"/>
                    <a:pt x="5038" y="3116"/>
                    <a:pt x="2338" y="6223"/>
                  </a:cubicBezTo>
                  <a:cubicBezTo>
                    <a:pt x="-362" y="9329"/>
                    <a:pt x="-362" y="14360"/>
                    <a:pt x="538" y="17318"/>
                  </a:cubicBezTo>
                  <a:cubicBezTo>
                    <a:pt x="1438" y="20277"/>
                    <a:pt x="3238" y="21165"/>
                    <a:pt x="6163" y="21017"/>
                  </a:cubicBezTo>
                  <a:cubicBezTo>
                    <a:pt x="9088" y="20869"/>
                    <a:pt x="13138" y="19686"/>
                    <a:pt x="16063" y="17023"/>
                  </a:cubicBezTo>
                  <a:cubicBezTo>
                    <a:pt x="18988" y="14360"/>
                    <a:pt x="20788" y="10217"/>
                    <a:pt x="20563" y="6962"/>
                  </a:cubicBezTo>
                  <a:cubicBezTo>
                    <a:pt x="20338" y="3707"/>
                    <a:pt x="18088" y="1340"/>
                    <a:pt x="15838" y="453"/>
                  </a:cubicBezTo>
                  <a:cubicBezTo>
                    <a:pt x="13588" y="-435"/>
                    <a:pt x="11338" y="157"/>
                    <a:pt x="9088" y="7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3998817" y="4711700"/>
              <a:ext cx="12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00"/>
                    <a:pt x="0" y="7200"/>
                    <a:pt x="0" y="10800"/>
                  </a:cubicBezTo>
                  <a:cubicBezTo>
                    <a:pt x="0" y="14400"/>
                    <a:pt x="1080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4030567" y="489585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4367202" y="4626638"/>
              <a:ext cx="488866" cy="383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130" fill="norm" stroke="1" extrusionOk="0">
                  <a:moveTo>
                    <a:pt x="10889" y="3291"/>
                  </a:moveTo>
                  <a:cubicBezTo>
                    <a:pt x="10237" y="2240"/>
                    <a:pt x="9586" y="1189"/>
                    <a:pt x="8701" y="664"/>
                  </a:cubicBezTo>
                  <a:cubicBezTo>
                    <a:pt x="7817" y="138"/>
                    <a:pt x="6700" y="138"/>
                    <a:pt x="5396" y="1014"/>
                  </a:cubicBezTo>
                  <a:cubicBezTo>
                    <a:pt x="4093" y="1890"/>
                    <a:pt x="2603" y="3641"/>
                    <a:pt x="1625" y="6443"/>
                  </a:cubicBezTo>
                  <a:cubicBezTo>
                    <a:pt x="648" y="9245"/>
                    <a:pt x="182" y="13098"/>
                    <a:pt x="43" y="15609"/>
                  </a:cubicBezTo>
                  <a:cubicBezTo>
                    <a:pt x="-97" y="18119"/>
                    <a:pt x="89" y="19286"/>
                    <a:pt x="834" y="20104"/>
                  </a:cubicBezTo>
                  <a:cubicBezTo>
                    <a:pt x="1579" y="20921"/>
                    <a:pt x="2882" y="21388"/>
                    <a:pt x="4465" y="20979"/>
                  </a:cubicBezTo>
                  <a:cubicBezTo>
                    <a:pt x="6048" y="20571"/>
                    <a:pt x="7910" y="19286"/>
                    <a:pt x="9539" y="17418"/>
                  </a:cubicBezTo>
                  <a:cubicBezTo>
                    <a:pt x="11169" y="15550"/>
                    <a:pt x="12565" y="13098"/>
                    <a:pt x="13310" y="10530"/>
                  </a:cubicBezTo>
                  <a:cubicBezTo>
                    <a:pt x="14055" y="7961"/>
                    <a:pt x="14148" y="5276"/>
                    <a:pt x="13636" y="3407"/>
                  </a:cubicBezTo>
                  <a:cubicBezTo>
                    <a:pt x="13124" y="1539"/>
                    <a:pt x="12006" y="489"/>
                    <a:pt x="10331" y="138"/>
                  </a:cubicBezTo>
                  <a:cubicBezTo>
                    <a:pt x="8655" y="-212"/>
                    <a:pt x="6420" y="138"/>
                    <a:pt x="4931" y="780"/>
                  </a:cubicBezTo>
                  <a:cubicBezTo>
                    <a:pt x="3441" y="1423"/>
                    <a:pt x="2696" y="2357"/>
                    <a:pt x="2231" y="3116"/>
                  </a:cubicBezTo>
                  <a:cubicBezTo>
                    <a:pt x="1765" y="3874"/>
                    <a:pt x="1579" y="4458"/>
                    <a:pt x="1672" y="4984"/>
                  </a:cubicBezTo>
                  <a:cubicBezTo>
                    <a:pt x="1765" y="5509"/>
                    <a:pt x="2137" y="5976"/>
                    <a:pt x="3394" y="6385"/>
                  </a:cubicBezTo>
                  <a:cubicBezTo>
                    <a:pt x="4651" y="6793"/>
                    <a:pt x="6793" y="7144"/>
                    <a:pt x="9958" y="7085"/>
                  </a:cubicBezTo>
                  <a:cubicBezTo>
                    <a:pt x="13124" y="7027"/>
                    <a:pt x="17313" y="6560"/>
                    <a:pt x="21503" y="60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5065617" y="4845050"/>
              <a:ext cx="266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6" y="16200"/>
                    <a:pt x="8571" y="10800"/>
                    <a:pt x="12171" y="7200"/>
                  </a:cubicBezTo>
                  <a:cubicBezTo>
                    <a:pt x="15771" y="3600"/>
                    <a:pt x="18686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5046567" y="4978400"/>
              <a:ext cx="2540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0" y="16200"/>
                    <a:pt x="9720" y="10800"/>
                    <a:pt x="13320" y="7200"/>
                  </a:cubicBezTo>
                  <a:cubicBezTo>
                    <a:pt x="16920" y="3600"/>
                    <a:pt x="1926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5628509" y="4671948"/>
              <a:ext cx="434059" cy="392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217" fill="norm" stroke="1" extrusionOk="0">
                  <a:moveTo>
                    <a:pt x="11694" y="1803"/>
                  </a:moveTo>
                  <a:cubicBezTo>
                    <a:pt x="10650" y="1575"/>
                    <a:pt x="9607" y="1346"/>
                    <a:pt x="8094" y="2146"/>
                  </a:cubicBezTo>
                  <a:cubicBezTo>
                    <a:pt x="6581" y="2946"/>
                    <a:pt x="4598" y="4775"/>
                    <a:pt x="3033" y="7117"/>
                  </a:cubicBezTo>
                  <a:cubicBezTo>
                    <a:pt x="1468" y="9460"/>
                    <a:pt x="320" y="12317"/>
                    <a:pt x="59" y="14660"/>
                  </a:cubicBezTo>
                  <a:cubicBezTo>
                    <a:pt x="-202" y="17003"/>
                    <a:pt x="424" y="18832"/>
                    <a:pt x="1468" y="19917"/>
                  </a:cubicBezTo>
                  <a:cubicBezTo>
                    <a:pt x="2511" y="21003"/>
                    <a:pt x="3972" y="21346"/>
                    <a:pt x="5537" y="21175"/>
                  </a:cubicBezTo>
                  <a:cubicBezTo>
                    <a:pt x="7102" y="21003"/>
                    <a:pt x="8772" y="20317"/>
                    <a:pt x="10285" y="18832"/>
                  </a:cubicBezTo>
                  <a:cubicBezTo>
                    <a:pt x="11798" y="17346"/>
                    <a:pt x="13155" y="15060"/>
                    <a:pt x="13885" y="12317"/>
                  </a:cubicBezTo>
                  <a:cubicBezTo>
                    <a:pt x="14615" y="9575"/>
                    <a:pt x="14720" y="6375"/>
                    <a:pt x="13989" y="4089"/>
                  </a:cubicBezTo>
                  <a:cubicBezTo>
                    <a:pt x="13259" y="1803"/>
                    <a:pt x="11694" y="432"/>
                    <a:pt x="9711" y="89"/>
                  </a:cubicBezTo>
                  <a:cubicBezTo>
                    <a:pt x="7728" y="-254"/>
                    <a:pt x="5328" y="432"/>
                    <a:pt x="3659" y="1460"/>
                  </a:cubicBezTo>
                  <a:cubicBezTo>
                    <a:pt x="1989" y="2489"/>
                    <a:pt x="1050" y="3860"/>
                    <a:pt x="528" y="4832"/>
                  </a:cubicBezTo>
                  <a:cubicBezTo>
                    <a:pt x="7" y="5803"/>
                    <a:pt x="-98" y="6375"/>
                    <a:pt x="528" y="7117"/>
                  </a:cubicBezTo>
                  <a:cubicBezTo>
                    <a:pt x="1155" y="7860"/>
                    <a:pt x="2511" y="8775"/>
                    <a:pt x="4650" y="8946"/>
                  </a:cubicBezTo>
                  <a:cubicBezTo>
                    <a:pt x="6789" y="9117"/>
                    <a:pt x="9711" y="8546"/>
                    <a:pt x="12633" y="7803"/>
                  </a:cubicBezTo>
                  <a:cubicBezTo>
                    <a:pt x="15555" y="7060"/>
                    <a:pt x="18476" y="6146"/>
                    <a:pt x="21398" y="5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5949278" y="5048250"/>
              <a:ext cx="116530" cy="116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142" fill="norm" stroke="1" extrusionOk="0">
                  <a:moveTo>
                    <a:pt x="18008" y="4629"/>
                  </a:moveTo>
                  <a:cubicBezTo>
                    <a:pt x="16114" y="3857"/>
                    <a:pt x="14219" y="3086"/>
                    <a:pt x="11566" y="2507"/>
                  </a:cubicBezTo>
                  <a:cubicBezTo>
                    <a:pt x="8914" y="1929"/>
                    <a:pt x="5503" y="1543"/>
                    <a:pt x="3419" y="3664"/>
                  </a:cubicBezTo>
                  <a:cubicBezTo>
                    <a:pt x="1335" y="5786"/>
                    <a:pt x="577" y="10414"/>
                    <a:pt x="198" y="13693"/>
                  </a:cubicBezTo>
                  <a:cubicBezTo>
                    <a:pt x="-181" y="16971"/>
                    <a:pt x="-181" y="18900"/>
                    <a:pt x="1714" y="20057"/>
                  </a:cubicBezTo>
                  <a:cubicBezTo>
                    <a:pt x="3608" y="21214"/>
                    <a:pt x="7398" y="21600"/>
                    <a:pt x="10998" y="20443"/>
                  </a:cubicBezTo>
                  <a:cubicBezTo>
                    <a:pt x="14598" y="19286"/>
                    <a:pt x="18008" y="16586"/>
                    <a:pt x="19714" y="13307"/>
                  </a:cubicBezTo>
                  <a:cubicBezTo>
                    <a:pt x="21419" y="10029"/>
                    <a:pt x="21419" y="6171"/>
                    <a:pt x="18387" y="3857"/>
                  </a:cubicBezTo>
                  <a:cubicBezTo>
                    <a:pt x="15356" y="1543"/>
                    <a:pt x="9293" y="771"/>
                    <a:pt x="323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6875367" y="4874355"/>
              <a:ext cx="139701" cy="242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0" y="4126"/>
                  </a:moveTo>
                  <a:cubicBezTo>
                    <a:pt x="0" y="3195"/>
                    <a:pt x="0" y="2264"/>
                    <a:pt x="327" y="2264"/>
                  </a:cubicBezTo>
                  <a:cubicBezTo>
                    <a:pt x="655" y="2264"/>
                    <a:pt x="1309" y="3195"/>
                    <a:pt x="2291" y="6081"/>
                  </a:cubicBezTo>
                  <a:cubicBezTo>
                    <a:pt x="3273" y="8967"/>
                    <a:pt x="4582" y="13809"/>
                    <a:pt x="5564" y="16695"/>
                  </a:cubicBezTo>
                  <a:cubicBezTo>
                    <a:pt x="6545" y="19581"/>
                    <a:pt x="7200" y="20512"/>
                    <a:pt x="8345" y="20977"/>
                  </a:cubicBezTo>
                  <a:cubicBezTo>
                    <a:pt x="9491" y="21443"/>
                    <a:pt x="11127" y="21443"/>
                    <a:pt x="12109" y="20977"/>
                  </a:cubicBezTo>
                  <a:cubicBezTo>
                    <a:pt x="13091" y="20512"/>
                    <a:pt x="13418" y="19581"/>
                    <a:pt x="14564" y="16415"/>
                  </a:cubicBezTo>
                  <a:cubicBezTo>
                    <a:pt x="15709" y="13250"/>
                    <a:pt x="17673" y="7850"/>
                    <a:pt x="18818" y="4684"/>
                  </a:cubicBezTo>
                  <a:cubicBezTo>
                    <a:pt x="19964" y="1519"/>
                    <a:pt x="20291" y="588"/>
                    <a:pt x="20618" y="215"/>
                  </a:cubicBezTo>
                  <a:cubicBezTo>
                    <a:pt x="20945" y="-157"/>
                    <a:pt x="21273" y="29"/>
                    <a:pt x="21600" y="2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7095487" y="4865425"/>
              <a:ext cx="183196" cy="287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385" fill="norm" stroke="1" extrusionOk="0">
                  <a:moveTo>
                    <a:pt x="18962" y="4631"/>
                  </a:moveTo>
                  <a:cubicBezTo>
                    <a:pt x="19922" y="3527"/>
                    <a:pt x="20882" y="2424"/>
                    <a:pt x="20762" y="1635"/>
                  </a:cubicBezTo>
                  <a:cubicBezTo>
                    <a:pt x="20642" y="847"/>
                    <a:pt x="19442" y="374"/>
                    <a:pt x="17522" y="137"/>
                  </a:cubicBezTo>
                  <a:cubicBezTo>
                    <a:pt x="15602" y="-99"/>
                    <a:pt x="12962" y="-99"/>
                    <a:pt x="9962" y="689"/>
                  </a:cubicBezTo>
                  <a:cubicBezTo>
                    <a:pt x="6962" y="1478"/>
                    <a:pt x="3602" y="3054"/>
                    <a:pt x="1682" y="4552"/>
                  </a:cubicBezTo>
                  <a:cubicBezTo>
                    <a:pt x="-238" y="6050"/>
                    <a:pt x="-718" y="7469"/>
                    <a:pt x="1322" y="9203"/>
                  </a:cubicBezTo>
                  <a:cubicBezTo>
                    <a:pt x="3362" y="10937"/>
                    <a:pt x="7922" y="12987"/>
                    <a:pt x="10682" y="14406"/>
                  </a:cubicBezTo>
                  <a:cubicBezTo>
                    <a:pt x="13442" y="15825"/>
                    <a:pt x="14402" y="16613"/>
                    <a:pt x="15122" y="17402"/>
                  </a:cubicBezTo>
                  <a:cubicBezTo>
                    <a:pt x="15842" y="18190"/>
                    <a:pt x="16322" y="18978"/>
                    <a:pt x="15842" y="19688"/>
                  </a:cubicBezTo>
                  <a:cubicBezTo>
                    <a:pt x="15362" y="20397"/>
                    <a:pt x="13922" y="21028"/>
                    <a:pt x="11402" y="21265"/>
                  </a:cubicBezTo>
                  <a:cubicBezTo>
                    <a:pt x="8882" y="21501"/>
                    <a:pt x="5282" y="21343"/>
                    <a:pt x="1682" y="211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8036220" y="4819650"/>
              <a:ext cx="255198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600" fill="norm" stroke="1" extrusionOk="0">
                  <a:moveTo>
                    <a:pt x="5412" y="0"/>
                  </a:moveTo>
                  <a:cubicBezTo>
                    <a:pt x="4526" y="976"/>
                    <a:pt x="3641" y="1953"/>
                    <a:pt x="3110" y="3966"/>
                  </a:cubicBezTo>
                  <a:cubicBezTo>
                    <a:pt x="2579" y="5980"/>
                    <a:pt x="2402" y="9031"/>
                    <a:pt x="2313" y="11349"/>
                  </a:cubicBezTo>
                  <a:cubicBezTo>
                    <a:pt x="2225" y="13668"/>
                    <a:pt x="2225" y="15254"/>
                    <a:pt x="2225" y="16353"/>
                  </a:cubicBezTo>
                  <a:cubicBezTo>
                    <a:pt x="2225" y="17451"/>
                    <a:pt x="2225" y="18061"/>
                    <a:pt x="1871" y="18122"/>
                  </a:cubicBezTo>
                  <a:cubicBezTo>
                    <a:pt x="1516" y="18183"/>
                    <a:pt x="808" y="17695"/>
                    <a:pt x="366" y="16902"/>
                  </a:cubicBezTo>
                  <a:cubicBezTo>
                    <a:pt x="-77" y="16108"/>
                    <a:pt x="-254" y="15010"/>
                    <a:pt x="631" y="13973"/>
                  </a:cubicBezTo>
                  <a:cubicBezTo>
                    <a:pt x="1516" y="12936"/>
                    <a:pt x="3464" y="11959"/>
                    <a:pt x="6297" y="10617"/>
                  </a:cubicBezTo>
                  <a:cubicBezTo>
                    <a:pt x="9130" y="9275"/>
                    <a:pt x="12848" y="7566"/>
                    <a:pt x="15326" y="6163"/>
                  </a:cubicBezTo>
                  <a:cubicBezTo>
                    <a:pt x="17805" y="4759"/>
                    <a:pt x="19044" y="3661"/>
                    <a:pt x="19930" y="2807"/>
                  </a:cubicBezTo>
                  <a:cubicBezTo>
                    <a:pt x="20815" y="1953"/>
                    <a:pt x="21346" y="1342"/>
                    <a:pt x="21346" y="1342"/>
                  </a:cubicBezTo>
                  <a:cubicBezTo>
                    <a:pt x="21346" y="1342"/>
                    <a:pt x="20815" y="1953"/>
                    <a:pt x="20107" y="4149"/>
                  </a:cubicBezTo>
                  <a:cubicBezTo>
                    <a:pt x="19398" y="6346"/>
                    <a:pt x="18513" y="10129"/>
                    <a:pt x="17982" y="13058"/>
                  </a:cubicBezTo>
                  <a:cubicBezTo>
                    <a:pt x="17451" y="15986"/>
                    <a:pt x="17274" y="18061"/>
                    <a:pt x="17451" y="19342"/>
                  </a:cubicBezTo>
                  <a:cubicBezTo>
                    <a:pt x="17628" y="20624"/>
                    <a:pt x="18159" y="21112"/>
                    <a:pt x="1869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8380317" y="5124450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8494617" y="4940300"/>
              <a:ext cx="25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8488267" y="5105400"/>
              <a:ext cx="381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8777457" y="4813300"/>
              <a:ext cx="377561" cy="378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342" fill="norm" stroke="1" extrusionOk="0">
                  <a:moveTo>
                    <a:pt x="12695" y="2506"/>
                  </a:moveTo>
                  <a:cubicBezTo>
                    <a:pt x="12695" y="1909"/>
                    <a:pt x="12695" y="1313"/>
                    <a:pt x="12456" y="835"/>
                  </a:cubicBezTo>
                  <a:cubicBezTo>
                    <a:pt x="12217" y="358"/>
                    <a:pt x="11740" y="0"/>
                    <a:pt x="10726" y="0"/>
                  </a:cubicBezTo>
                  <a:cubicBezTo>
                    <a:pt x="9711" y="0"/>
                    <a:pt x="8160" y="358"/>
                    <a:pt x="6310" y="1969"/>
                  </a:cubicBezTo>
                  <a:cubicBezTo>
                    <a:pt x="4460" y="3580"/>
                    <a:pt x="2312" y="6444"/>
                    <a:pt x="1119" y="9368"/>
                  </a:cubicBezTo>
                  <a:cubicBezTo>
                    <a:pt x="-74" y="12292"/>
                    <a:pt x="-313" y="15275"/>
                    <a:pt x="403" y="17423"/>
                  </a:cubicBezTo>
                  <a:cubicBezTo>
                    <a:pt x="1119" y="19571"/>
                    <a:pt x="2790" y="20884"/>
                    <a:pt x="4699" y="21242"/>
                  </a:cubicBezTo>
                  <a:cubicBezTo>
                    <a:pt x="6609" y="21600"/>
                    <a:pt x="8757" y="21003"/>
                    <a:pt x="10726" y="19392"/>
                  </a:cubicBezTo>
                  <a:cubicBezTo>
                    <a:pt x="12695" y="17781"/>
                    <a:pt x="14485" y="15156"/>
                    <a:pt x="15320" y="12351"/>
                  </a:cubicBezTo>
                  <a:cubicBezTo>
                    <a:pt x="16156" y="9547"/>
                    <a:pt x="16036" y="6564"/>
                    <a:pt x="15499" y="4535"/>
                  </a:cubicBezTo>
                  <a:cubicBezTo>
                    <a:pt x="14962" y="2506"/>
                    <a:pt x="14007" y="1432"/>
                    <a:pt x="12695" y="895"/>
                  </a:cubicBezTo>
                  <a:cubicBezTo>
                    <a:pt x="11382" y="358"/>
                    <a:pt x="9711" y="358"/>
                    <a:pt x="8160" y="1372"/>
                  </a:cubicBezTo>
                  <a:cubicBezTo>
                    <a:pt x="6609" y="2387"/>
                    <a:pt x="5177" y="4415"/>
                    <a:pt x="4639" y="6086"/>
                  </a:cubicBezTo>
                  <a:cubicBezTo>
                    <a:pt x="4102" y="7757"/>
                    <a:pt x="4460" y="9070"/>
                    <a:pt x="5654" y="9965"/>
                  </a:cubicBezTo>
                  <a:cubicBezTo>
                    <a:pt x="6847" y="10860"/>
                    <a:pt x="8876" y="11337"/>
                    <a:pt x="11621" y="11218"/>
                  </a:cubicBezTo>
                  <a:cubicBezTo>
                    <a:pt x="14365" y="11098"/>
                    <a:pt x="17826" y="10382"/>
                    <a:pt x="21287" y="96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9364567" y="4975954"/>
              <a:ext cx="30480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300" y="11040"/>
                    <a:pt x="6600" y="1783"/>
                    <a:pt x="10200" y="240"/>
                  </a:cubicBezTo>
                  <a:cubicBezTo>
                    <a:pt x="13800" y="-1303"/>
                    <a:pt x="1770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9396317" y="5073649"/>
              <a:ext cx="381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8000"/>
                    <a:pt x="6000" y="14400"/>
                    <a:pt x="9600" y="10800"/>
                  </a:cubicBezTo>
                  <a:cubicBezTo>
                    <a:pt x="13200" y="7200"/>
                    <a:pt x="1740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9428067" y="4787900"/>
              <a:ext cx="234951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92" y="2712"/>
                    <a:pt x="14984" y="5423"/>
                    <a:pt x="11870" y="7995"/>
                  </a:cubicBezTo>
                  <a:cubicBezTo>
                    <a:pt x="8757" y="10566"/>
                    <a:pt x="5838" y="12997"/>
                    <a:pt x="3892" y="15242"/>
                  </a:cubicBezTo>
                  <a:cubicBezTo>
                    <a:pt x="1946" y="17486"/>
                    <a:pt x="973" y="195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9957494" y="4821867"/>
              <a:ext cx="359574" cy="413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191" fill="norm" stroke="1" extrusionOk="0">
                  <a:moveTo>
                    <a:pt x="13121" y="3468"/>
                  </a:moveTo>
                  <a:cubicBezTo>
                    <a:pt x="12869" y="2600"/>
                    <a:pt x="12616" y="1732"/>
                    <a:pt x="12047" y="1243"/>
                  </a:cubicBezTo>
                  <a:cubicBezTo>
                    <a:pt x="11479" y="755"/>
                    <a:pt x="10595" y="646"/>
                    <a:pt x="9332" y="1189"/>
                  </a:cubicBezTo>
                  <a:cubicBezTo>
                    <a:pt x="8069" y="1732"/>
                    <a:pt x="6426" y="2926"/>
                    <a:pt x="4911" y="4880"/>
                  </a:cubicBezTo>
                  <a:cubicBezTo>
                    <a:pt x="3395" y="6833"/>
                    <a:pt x="2005" y="9547"/>
                    <a:pt x="1121" y="12043"/>
                  </a:cubicBezTo>
                  <a:cubicBezTo>
                    <a:pt x="237" y="14540"/>
                    <a:pt x="-142" y="16819"/>
                    <a:pt x="47" y="18393"/>
                  </a:cubicBezTo>
                  <a:cubicBezTo>
                    <a:pt x="237" y="19967"/>
                    <a:pt x="995" y="20835"/>
                    <a:pt x="2384" y="21107"/>
                  </a:cubicBezTo>
                  <a:cubicBezTo>
                    <a:pt x="3774" y="21378"/>
                    <a:pt x="5795" y="21052"/>
                    <a:pt x="7816" y="19316"/>
                  </a:cubicBezTo>
                  <a:cubicBezTo>
                    <a:pt x="9837" y="17579"/>
                    <a:pt x="11858" y="14431"/>
                    <a:pt x="12995" y="11555"/>
                  </a:cubicBezTo>
                  <a:cubicBezTo>
                    <a:pt x="14132" y="8679"/>
                    <a:pt x="14384" y="6073"/>
                    <a:pt x="14195" y="4228"/>
                  </a:cubicBezTo>
                  <a:cubicBezTo>
                    <a:pt x="14005" y="2383"/>
                    <a:pt x="13374" y="1298"/>
                    <a:pt x="12300" y="646"/>
                  </a:cubicBezTo>
                  <a:cubicBezTo>
                    <a:pt x="11226" y="-5"/>
                    <a:pt x="9711" y="-222"/>
                    <a:pt x="7942" y="266"/>
                  </a:cubicBezTo>
                  <a:cubicBezTo>
                    <a:pt x="6174" y="755"/>
                    <a:pt x="4153" y="1949"/>
                    <a:pt x="2953" y="3197"/>
                  </a:cubicBezTo>
                  <a:cubicBezTo>
                    <a:pt x="1753" y="4445"/>
                    <a:pt x="1374" y="5748"/>
                    <a:pt x="1247" y="6670"/>
                  </a:cubicBezTo>
                  <a:cubicBezTo>
                    <a:pt x="1121" y="7593"/>
                    <a:pt x="1247" y="8136"/>
                    <a:pt x="2384" y="8679"/>
                  </a:cubicBezTo>
                  <a:cubicBezTo>
                    <a:pt x="3521" y="9221"/>
                    <a:pt x="5669" y="9764"/>
                    <a:pt x="9016" y="9981"/>
                  </a:cubicBezTo>
                  <a:cubicBezTo>
                    <a:pt x="12363" y="10198"/>
                    <a:pt x="16911" y="10090"/>
                    <a:pt x="21458" y="99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10161825" y="5226050"/>
              <a:ext cx="79043" cy="112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5" h="21275" fill="norm" stroke="1" extrusionOk="0">
                  <a:moveTo>
                    <a:pt x="20165" y="9600"/>
                  </a:moveTo>
                  <a:cubicBezTo>
                    <a:pt x="20165" y="7600"/>
                    <a:pt x="20165" y="5600"/>
                    <a:pt x="18815" y="4800"/>
                  </a:cubicBezTo>
                  <a:cubicBezTo>
                    <a:pt x="17465" y="4000"/>
                    <a:pt x="14765" y="4400"/>
                    <a:pt x="12065" y="5400"/>
                  </a:cubicBezTo>
                  <a:cubicBezTo>
                    <a:pt x="9365" y="6400"/>
                    <a:pt x="6665" y="8000"/>
                    <a:pt x="4505" y="10000"/>
                  </a:cubicBezTo>
                  <a:cubicBezTo>
                    <a:pt x="2345" y="12000"/>
                    <a:pt x="725" y="14400"/>
                    <a:pt x="185" y="16600"/>
                  </a:cubicBezTo>
                  <a:cubicBezTo>
                    <a:pt x="-355" y="18800"/>
                    <a:pt x="185" y="20800"/>
                    <a:pt x="3155" y="21200"/>
                  </a:cubicBezTo>
                  <a:cubicBezTo>
                    <a:pt x="6125" y="21600"/>
                    <a:pt x="11525" y="20400"/>
                    <a:pt x="15305" y="17800"/>
                  </a:cubicBezTo>
                  <a:cubicBezTo>
                    <a:pt x="19085" y="15200"/>
                    <a:pt x="21245" y="11200"/>
                    <a:pt x="19355" y="8000"/>
                  </a:cubicBezTo>
                  <a:cubicBezTo>
                    <a:pt x="17465" y="4800"/>
                    <a:pt x="11525" y="2400"/>
                    <a:pt x="55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453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246467" y="5229377"/>
              <a:ext cx="1657351" cy="75551"/>
            </a:xfrm>
            <a:prstGeom prst="rect">
              <a:avLst/>
            </a:prstGeom>
            <a:effectLst/>
          </p:spPr>
        </p:pic>
        <p:pic>
          <p:nvPicPr>
            <p:cNvPr id="1455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297267" y="5291666"/>
              <a:ext cx="1460501" cy="143934"/>
            </a:xfrm>
            <a:prstGeom prst="rect">
              <a:avLst/>
            </a:prstGeom>
            <a:effectLst/>
          </p:spPr>
        </p:pic>
        <p:pic>
          <p:nvPicPr>
            <p:cNvPr id="1457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211741" y="4425231"/>
              <a:ext cx="593023" cy="894613"/>
            </a:xfrm>
            <a:prstGeom prst="rect">
              <a:avLst/>
            </a:prstGeom>
            <a:effectLst/>
          </p:spPr>
        </p:pic>
        <p:pic>
          <p:nvPicPr>
            <p:cNvPr id="1459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4122378" y="5562600"/>
              <a:ext cx="162190" cy="176858"/>
            </a:xfrm>
            <a:prstGeom prst="rect">
              <a:avLst/>
            </a:prstGeom>
            <a:effectLst/>
          </p:spPr>
        </p:pic>
        <p:pic>
          <p:nvPicPr>
            <p:cNvPr id="1461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4300154" y="5571336"/>
              <a:ext cx="92364" cy="145781"/>
            </a:xfrm>
            <a:prstGeom prst="rect">
              <a:avLst/>
            </a:prstGeom>
            <a:effectLst/>
          </p:spPr>
        </p:pic>
        <p:pic>
          <p:nvPicPr>
            <p:cNvPr id="1463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4432734" y="5409068"/>
              <a:ext cx="124884" cy="299080"/>
            </a:xfrm>
            <a:prstGeom prst="rect">
              <a:avLst/>
            </a:prstGeom>
            <a:effectLst/>
          </p:spPr>
        </p:pic>
        <p:pic>
          <p:nvPicPr>
            <p:cNvPr id="1465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4551267" y="5556250"/>
              <a:ext cx="114301" cy="114300"/>
            </a:xfrm>
            <a:prstGeom prst="rect">
              <a:avLst/>
            </a:prstGeom>
            <a:effectLst/>
          </p:spPr>
        </p:pic>
        <p:pic>
          <p:nvPicPr>
            <p:cNvPr id="1467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4663260" y="5560292"/>
              <a:ext cx="205508" cy="134343"/>
            </a:xfrm>
            <a:prstGeom prst="rect">
              <a:avLst/>
            </a:prstGeom>
            <a:effectLst/>
          </p:spPr>
        </p:pic>
        <p:pic>
          <p:nvPicPr>
            <p:cNvPr id="1469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4875117" y="5531794"/>
              <a:ext cx="101601" cy="164157"/>
            </a:xfrm>
            <a:prstGeom prst="rect">
              <a:avLst/>
            </a:prstGeom>
            <a:effectLst/>
          </p:spPr>
        </p:pic>
        <p:pic>
          <p:nvPicPr>
            <p:cNvPr id="1471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4373467" y="5867400"/>
              <a:ext cx="158751" cy="146038"/>
            </a:xfrm>
            <a:prstGeom prst="rect">
              <a:avLst/>
            </a:prstGeom>
            <a:effectLst/>
          </p:spPr>
        </p:pic>
        <p:pic>
          <p:nvPicPr>
            <p:cNvPr id="1473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4533868" y="5667243"/>
              <a:ext cx="512700" cy="334487"/>
            </a:xfrm>
            <a:prstGeom prst="rect">
              <a:avLst/>
            </a:prstGeom>
            <a:effectLst/>
          </p:spPr>
        </p:pic>
        <p:pic>
          <p:nvPicPr>
            <p:cNvPr id="1475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5464691" y="4419543"/>
              <a:ext cx="723230" cy="967374"/>
            </a:xfrm>
            <a:prstGeom prst="rect">
              <a:avLst/>
            </a:prstGeom>
            <a:effectLst/>
          </p:spPr>
        </p:pic>
        <p:pic>
          <p:nvPicPr>
            <p:cNvPr id="1477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5862749" y="5510671"/>
              <a:ext cx="47419" cy="382130"/>
            </a:xfrm>
            <a:prstGeom prst="rect">
              <a:avLst/>
            </a:prstGeom>
            <a:effectLst/>
          </p:spPr>
        </p:pic>
        <p:pic>
          <p:nvPicPr>
            <p:cNvPr id="1479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5762980" y="5476858"/>
              <a:ext cx="274188" cy="155593"/>
            </a:xfrm>
            <a:prstGeom prst="rect">
              <a:avLst/>
            </a:prstGeom>
            <a:effectLst/>
          </p:spPr>
        </p:pic>
        <p:pic>
          <p:nvPicPr>
            <p:cNvPr id="1481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5946151" y="5831416"/>
              <a:ext cx="154517" cy="351597"/>
            </a:xfrm>
            <a:prstGeom prst="rect">
              <a:avLst/>
            </a:prstGeom>
            <a:effectLst/>
          </p:spPr>
        </p:pic>
        <p:pic>
          <p:nvPicPr>
            <p:cNvPr id="1483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6126979" y="5810250"/>
              <a:ext cx="488039" cy="209550"/>
            </a:xfrm>
            <a:prstGeom prst="rect">
              <a:avLst/>
            </a:prstGeom>
            <a:effectLst/>
          </p:spPr>
        </p:pic>
        <p:pic>
          <p:nvPicPr>
            <p:cNvPr id="1485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3624167" y="5835650"/>
              <a:ext cx="6744633" cy="381000"/>
            </a:xfrm>
            <a:prstGeom prst="rect">
              <a:avLst/>
            </a:prstGeom>
            <a:effectLst/>
          </p:spPr>
        </p:pic>
        <p:sp>
          <p:nvSpPr>
            <p:cNvPr id="1487" name="Line"/>
            <p:cNvSpPr/>
            <p:nvPr/>
          </p:nvSpPr>
          <p:spPr>
            <a:xfrm>
              <a:off x="1700213" y="3551766"/>
              <a:ext cx="533305" cy="162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15558" y="648"/>
                  </a:moveTo>
                  <a:cubicBezTo>
                    <a:pt x="15643" y="451"/>
                    <a:pt x="15728" y="253"/>
                    <a:pt x="15346" y="141"/>
                  </a:cubicBezTo>
                  <a:cubicBezTo>
                    <a:pt x="14963" y="28"/>
                    <a:pt x="14113" y="0"/>
                    <a:pt x="12709" y="0"/>
                  </a:cubicBezTo>
                  <a:cubicBezTo>
                    <a:pt x="11306" y="0"/>
                    <a:pt x="9350" y="28"/>
                    <a:pt x="7480" y="183"/>
                  </a:cubicBezTo>
                  <a:cubicBezTo>
                    <a:pt x="5609" y="338"/>
                    <a:pt x="3823" y="620"/>
                    <a:pt x="2505" y="929"/>
                  </a:cubicBezTo>
                  <a:cubicBezTo>
                    <a:pt x="1187" y="1239"/>
                    <a:pt x="336" y="1577"/>
                    <a:pt x="81" y="1887"/>
                  </a:cubicBezTo>
                  <a:cubicBezTo>
                    <a:pt x="-174" y="2197"/>
                    <a:pt x="166" y="2478"/>
                    <a:pt x="1187" y="2816"/>
                  </a:cubicBezTo>
                  <a:cubicBezTo>
                    <a:pt x="2207" y="3154"/>
                    <a:pt x="3908" y="3548"/>
                    <a:pt x="5481" y="4041"/>
                  </a:cubicBezTo>
                  <a:cubicBezTo>
                    <a:pt x="7054" y="4534"/>
                    <a:pt x="8500" y="5125"/>
                    <a:pt x="9265" y="5829"/>
                  </a:cubicBezTo>
                  <a:cubicBezTo>
                    <a:pt x="10031" y="6534"/>
                    <a:pt x="10116" y="7350"/>
                    <a:pt x="9946" y="7984"/>
                  </a:cubicBezTo>
                  <a:cubicBezTo>
                    <a:pt x="9776" y="8617"/>
                    <a:pt x="9350" y="9068"/>
                    <a:pt x="9053" y="9364"/>
                  </a:cubicBezTo>
                  <a:cubicBezTo>
                    <a:pt x="8755" y="9659"/>
                    <a:pt x="8585" y="9800"/>
                    <a:pt x="8415" y="9969"/>
                  </a:cubicBezTo>
                  <a:cubicBezTo>
                    <a:pt x="8245" y="10138"/>
                    <a:pt x="8075" y="10335"/>
                    <a:pt x="8287" y="10462"/>
                  </a:cubicBezTo>
                  <a:cubicBezTo>
                    <a:pt x="8500" y="10589"/>
                    <a:pt x="9095" y="10645"/>
                    <a:pt x="10286" y="10772"/>
                  </a:cubicBezTo>
                  <a:cubicBezTo>
                    <a:pt x="11476" y="10899"/>
                    <a:pt x="13262" y="11096"/>
                    <a:pt x="14113" y="11462"/>
                  </a:cubicBezTo>
                  <a:cubicBezTo>
                    <a:pt x="14963" y="11828"/>
                    <a:pt x="14878" y="12363"/>
                    <a:pt x="14198" y="13151"/>
                  </a:cubicBezTo>
                  <a:cubicBezTo>
                    <a:pt x="13517" y="13940"/>
                    <a:pt x="12242" y="14982"/>
                    <a:pt x="11264" y="15996"/>
                  </a:cubicBezTo>
                  <a:cubicBezTo>
                    <a:pt x="10286" y="17010"/>
                    <a:pt x="9606" y="17995"/>
                    <a:pt x="9265" y="18728"/>
                  </a:cubicBezTo>
                  <a:cubicBezTo>
                    <a:pt x="8925" y="19460"/>
                    <a:pt x="8925" y="19938"/>
                    <a:pt x="9265" y="20305"/>
                  </a:cubicBezTo>
                  <a:cubicBezTo>
                    <a:pt x="9606" y="20671"/>
                    <a:pt x="10286" y="20924"/>
                    <a:pt x="12369" y="21121"/>
                  </a:cubicBezTo>
                  <a:cubicBezTo>
                    <a:pt x="14453" y="21318"/>
                    <a:pt x="17939" y="21459"/>
                    <a:pt x="2142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3370167" y="6616700"/>
              <a:ext cx="260351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7" y="2112"/>
                    <a:pt x="1054" y="4224"/>
                    <a:pt x="1141" y="7056"/>
                  </a:cubicBezTo>
                  <a:cubicBezTo>
                    <a:pt x="1229" y="9888"/>
                    <a:pt x="878" y="13440"/>
                    <a:pt x="615" y="15792"/>
                  </a:cubicBezTo>
                  <a:cubicBezTo>
                    <a:pt x="351" y="18144"/>
                    <a:pt x="176" y="19296"/>
                    <a:pt x="176" y="20160"/>
                  </a:cubicBezTo>
                  <a:cubicBezTo>
                    <a:pt x="176" y="21024"/>
                    <a:pt x="351" y="21600"/>
                    <a:pt x="615" y="21600"/>
                  </a:cubicBezTo>
                  <a:cubicBezTo>
                    <a:pt x="878" y="21600"/>
                    <a:pt x="1229" y="21024"/>
                    <a:pt x="1580" y="20256"/>
                  </a:cubicBezTo>
                  <a:cubicBezTo>
                    <a:pt x="1932" y="19488"/>
                    <a:pt x="2283" y="18528"/>
                    <a:pt x="2371" y="17616"/>
                  </a:cubicBezTo>
                  <a:cubicBezTo>
                    <a:pt x="2459" y="16704"/>
                    <a:pt x="2283" y="15840"/>
                    <a:pt x="3337" y="14976"/>
                  </a:cubicBezTo>
                  <a:cubicBezTo>
                    <a:pt x="4390" y="14112"/>
                    <a:pt x="6673" y="13248"/>
                    <a:pt x="9132" y="11952"/>
                  </a:cubicBezTo>
                  <a:cubicBezTo>
                    <a:pt x="11590" y="10656"/>
                    <a:pt x="14224" y="8928"/>
                    <a:pt x="15893" y="7728"/>
                  </a:cubicBezTo>
                  <a:cubicBezTo>
                    <a:pt x="17561" y="6528"/>
                    <a:pt x="18263" y="5856"/>
                    <a:pt x="18790" y="5136"/>
                  </a:cubicBezTo>
                  <a:cubicBezTo>
                    <a:pt x="19317" y="4416"/>
                    <a:pt x="19668" y="3648"/>
                    <a:pt x="19756" y="3600"/>
                  </a:cubicBezTo>
                  <a:cubicBezTo>
                    <a:pt x="19844" y="3552"/>
                    <a:pt x="19668" y="4224"/>
                    <a:pt x="19229" y="6000"/>
                  </a:cubicBezTo>
                  <a:cubicBezTo>
                    <a:pt x="18790" y="7776"/>
                    <a:pt x="18088" y="10656"/>
                    <a:pt x="18439" y="13152"/>
                  </a:cubicBezTo>
                  <a:cubicBezTo>
                    <a:pt x="18790" y="15648"/>
                    <a:pt x="20195" y="17760"/>
                    <a:pt x="21600" y="198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3674428" y="6972300"/>
              <a:ext cx="100405" cy="144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2" h="21311" fill="norm" stroke="1" extrusionOk="0">
                  <a:moveTo>
                    <a:pt x="18254" y="2817"/>
                  </a:moveTo>
                  <a:cubicBezTo>
                    <a:pt x="13502" y="4070"/>
                    <a:pt x="8750" y="5322"/>
                    <a:pt x="5510" y="7670"/>
                  </a:cubicBezTo>
                  <a:cubicBezTo>
                    <a:pt x="2270" y="10017"/>
                    <a:pt x="542" y="13461"/>
                    <a:pt x="110" y="15965"/>
                  </a:cubicBezTo>
                  <a:cubicBezTo>
                    <a:pt x="-322" y="18470"/>
                    <a:pt x="542" y="20035"/>
                    <a:pt x="2270" y="20817"/>
                  </a:cubicBezTo>
                  <a:cubicBezTo>
                    <a:pt x="3998" y="21600"/>
                    <a:pt x="6590" y="21600"/>
                    <a:pt x="10046" y="19722"/>
                  </a:cubicBezTo>
                  <a:cubicBezTo>
                    <a:pt x="13502" y="17843"/>
                    <a:pt x="17822" y="14087"/>
                    <a:pt x="19550" y="10643"/>
                  </a:cubicBezTo>
                  <a:cubicBezTo>
                    <a:pt x="21278" y="7200"/>
                    <a:pt x="20414" y="4070"/>
                    <a:pt x="18686" y="2348"/>
                  </a:cubicBezTo>
                  <a:cubicBezTo>
                    <a:pt x="16958" y="626"/>
                    <a:pt x="14366" y="313"/>
                    <a:pt x="1177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3935317" y="6781800"/>
              <a:ext cx="6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3986117" y="7035800"/>
              <a:ext cx="127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4330522" y="6714219"/>
              <a:ext cx="290596" cy="390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207" fill="norm" stroke="1" extrusionOk="0">
                  <a:moveTo>
                    <a:pt x="15274" y="1600"/>
                  </a:moveTo>
                  <a:cubicBezTo>
                    <a:pt x="14652" y="1026"/>
                    <a:pt x="14030" y="451"/>
                    <a:pt x="13253" y="164"/>
                  </a:cubicBezTo>
                  <a:cubicBezTo>
                    <a:pt x="12476" y="-123"/>
                    <a:pt x="11544" y="-123"/>
                    <a:pt x="9835" y="911"/>
                  </a:cubicBezTo>
                  <a:cubicBezTo>
                    <a:pt x="8125" y="1945"/>
                    <a:pt x="5639" y="4013"/>
                    <a:pt x="3774" y="6771"/>
                  </a:cubicBezTo>
                  <a:cubicBezTo>
                    <a:pt x="1910" y="9528"/>
                    <a:pt x="666" y="12975"/>
                    <a:pt x="200" y="15503"/>
                  </a:cubicBezTo>
                  <a:cubicBezTo>
                    <a:pt x="-266" y="18030"/>
                    <a:pt x="45" y="19639"/>
                    <a:pt x="1521" y="20500"/>
                  </a:cubicBezTo>
                  <a:cubicBezTo>
                    <a:pt x="2997" y="21362"/>
                    <a:pt x="5639" y="21477"/>
                    <a:pt x="8203" y="20615"/>
                  </a:cubicBezTo>
                  <a:cubicBezTo>
                    <a:pt x="10767" y="19754"/>
                    <a:pt x="13253" y="17915"/>
                    <a:pt x="14730" y="15273"/>
                  </a:cubicBezTo>
                  <a:cubicBezTo>
                    <a:pt x="16206" y="12630"/>
                    <a:pt x="16672" y="9183"/>
                    <a:pt x="16439" y="6828"/>
                  </a:cubicBezTo>
                  <a:cubicBezTo>
                    <a:pt x="16206" y="4473"/>
                    <a:pt x="15274" y="3209"/>
                    <a:pt x="13409" y="2462"/>
                  </a:cubicBezTo>
                  <a:cubicBezTo>
                    <a:pt x="11544" y="1715"/>
                    <a:pt x="8747" y="1486"/>
                    <a:pt x="6805" y="1773"/>
                  </a:cubicBezTo>
                  <a:cubicBezTo>
                    <a:pt x="4862" y="2060"/>
                    <a:pt x="3774" y="2864"/>
                    <a:pt x="2997" y="3611"/>
                  </a:cubicBezTo>
                  <a:cubicBezTo>
                    <a:pt x="2220" y="4358"/>
                    <a:pt x="1754" y="5047"/>
                    <a:pt x="1599" y="5679"/>
                  </a:cubicBezTo>
                  <a:cubicBezTo>
                    <a:pt x="1443" y="6311"/>
                    <a:pt x="1599" y="6886"/>
                    <a:pt x="3075" y="7345"/>
                  </a:cubicBezTo>
                  <a:cubicBezTo>
                    <a:pt x="4551" y="7805"/>
                    <a:pt x="7348" y="8149"/>
                    <a:pt x="10612" y="8322"/>
                  </a:cubicBezTo>
                  <a:cubicBezTo>
                    <a:pt x="13875" y="8494"/>
                    <a:pt x="17605" y="8494"/>
                    <a:pt x="21334" y="8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4786217" y="6807200"/>
              <a:ext cx="264952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0" y="0"/>
                  </a:moveTo>
                  <a:cubicBezTo>
                    <a:pt x="3943" y="1991"/>
                    <a:pt x="7886" y="3983"/>
                    <a:pt x="11143" y="5745"/>
                  </a:cubicBezTo>
                  <a:cubicBezTo>
                    <a:pt x="14400" y="7506"/>
                    <a:pt x="16971" y="9038"/>
                    <a:pt x="18686" y="10187"/>
                  </a:cubicBezTo>
                  <a:cubicBezTo>
                    <a:pt x="20400" y="11336"/>
                    <a:pt x="21257" y="12102"/>
                    <a:pt x="21429" y="12791"/>
                  </a:cubicBezTo>
                  <a:cubicBezTo>
                    <a:pt x="21600" y="13481"/>
                    <a:pt x="21086" y="14094"/>
                    <a:pt x="18429" y="15396"/>
                  </a:cubicBezTo>
                  <a:cubicBezTo>
                    <a:pt x="15771" y="16698"/>
                    <a:pt x="10971" y="18689"/>
                    <a:pt x="7971" y="19838"/>
                  </a:cubicBezTo>
                  <a:cubicBezTo>
                    <a:pt x="4971" y="20987"/>
                    <a:pt x="3771" y="21294"/>
                    <a:pt x="25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4932267" y="7086600"/>
              <a:ext cx="2095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91" y="4320"/>
                    <a:pt x="9382" y="8640"/>
                    <a:pt x="5782" y="12240"/>
                  </a:cubicBezTo>
                  <a:cubicBezTo>
                    <a:pt x="2182" y="15840"/>
                    <a:pt x="1091" y="187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5293701" y="6735642"/>
              <a:ext cx="285269" cy="366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225" fill="norm" stroke="1" extrusionOk="0">
                  <a:moveTo>
                    <a:pt x="19431" y="3045"/>
                  </a:moveTo>
                  <a:cubicBezTo>
                    <a:pt x="18958" y="2554"/>
                    <a:pt x="18485" y="2063"/>
                    <a:pt x="17854" y="1756"/>
                  </a:cubicBezTo>
                  <a:cubicBezTo>
                    <a:pt x="17224" y="1449"/>
                    <a:pt x="16435" y="1327"/>
                    <a:pt x="15095" y="1511"/>
                  </a:cubicBezTo>
                  <a:cubicBezTo>
                    <a:pt x="13755" y="1695"/>
                    <a:pt x="11863" y="2186"/>
                    <a:pt x="9814" y="3352"/>
                  </a:cubicBezTo>
                  <a:cubicBezTo>
                    <a:pt x="7764" y="4518"/>
                    <a:pt x="5557" y="6359"/>
                    <a:pt x="3743" y="8752"/>
                  </a:cubicBezTo>
                  <a:cubicBezTo>
                    <a:pt x="1930" y="11145"/>
                    <a:pt x="511" y="14090"/>
                    <a:pt x="117" y="16299"/>
                  </a:cubicBezTo>
                  <a:cubicBezTo>
                    <a:pt x="-277" y="18509"/>
                    <a:pt x="354" y="19981"/>
                    <a:pt x="1536" y="20718"/>
                  </a:cubicBezTo>
                  <a:cubicBezTo>
                    <a:pt x="2719" y="21454"/>
                    <a:pt x="4453" y="21454"/>
                    <a:pt x="7527" y="20288"/>
                  </a:cubicBezTo>
                  <a:cubicBezTo>
                    <a:pt x="10602" y="19122"/>
                    <a:pt x="15016" y="16790"/>
                    <a:pt x="17697" y="14274"/>
                  </a:cubicBezTo>
                  <a:cubicBezTo>
                    <a:pt x="20377" y="11759"/>
                    <a:pt x="21323" y="9059"/>
                    <a:pt x="21244" y="6788"/>
                  </a:cubicBezTo>
                  <a:cubicBezTo>
                    <a:pt x="21165" y="4518"/>
                    <a:pt x="20062" y="2677"/>
                    <a:pt x="18485" y="1511"/>
                  </a:cubicBezTo>
                  <a:cubicBezTo>
                    <a:pt x="16908" y="345"/>
                    <a:pt x="14859" y="-146"/>
                    <a:pt x="13124" y="38"/>
                  </a:cubicBezTo>
                  <a:cubicBezTo>
                    <a:pt x="11390" y="222"/>
                    <a:pt x="9971" y="1081"/>
                    <a:pt x="8946" y="2002"/>
                  </a:cubicBezTo>
                  <a:cubicBezTo>
                    <a:pt x="7922" y="2922"/>
                    <a:pt x="7291" y="3904"/>
                    <a:pt x="7449" y="5009"/>
                  </a:cubicBezTo>
                  <a:cubicBezTo>
                    <a:pt x="7606" y="6113"/>
                    <a:pt x="8552" y="7340"/>
                    <a:pt x="10917" y="8261"/>
                  </a:cubicBezTo>
                  <a:cubicBezTo>
                    <a:pt x="13282" y="9181"/>
                    <a:pt x="17066" y="9795"/>
                    <a:pt x="20850" y="10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5603912" y="7112000"/>
              <a:ext cx="105636" cy="13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9" h="21321" fill="norm" stroke="1" extrusionOk="0">
                  <a:moveTo>
                    <a:pt x="18620" y="6171"/>
                  </a:moveTo>
                  <a:cubicBezTo>
                    <a:pt x="17805" y="4457"/>
                    <a:pt x="16990" y="2743"/>
                    <a:pt x="15156" y="1886"/>
                  </a:cubicBezTo>
                  <a:cubicBezTo>
                    <a:pt x="13322" y="1029"/>
                    <a:pt x="10469" y="1029"/>
                    <a:pt x="7616" y="2229"/>
                  </a:cubicBezTo>
                  <a:cubicBezTo>
                    <a:pt x="4763" y="3429"/>
                    <a:pt x="1910" y="5829"/>
                    <a:pt x="688" y="8914"/>
                  </a:cubicBezTo>
                  <a:cubicBezTo>
                    <a:pt x="-535" y="12000"/>
                    <a:pt x="-127" y="15771"/>
                    <a:pt x="1910" y="18171"/>
                  </a:cubicBezTo>
                  <a:cubicBezTo>
                    <a:pt x="3948" y="20571"/>
                    <a:pt x="7616" y="21600"/>
                    <a:pt x="11284" y="21257"/>
                  </a:cubicBezTo>
                  <a:cubicBezTo>
                    <a:pt x="14952" y="20914"/>
                    <a:pt x="18620" y="19200"/>
                    <a:pt x="19842" y="16457"/>
                  </a:cubicBezTo>
                  <a:cubicBezTo>
                    <a:pt x="21065" y="13714"/>
                    <a:pt x="19842" y="9943"/>
                    <a:pt x="18212" y="7029"/>
                  </a:cubicBezTo>
                  <a:cubicBezTo>
                    <a:pt x="16582" y="4114"/>
                    <a:pt x="14544" y="2057"/>
                    <a:pt x="1250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6849967" y="6845299"/>
              <a:ext cx="171451" cy="160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9" fill="norm" stroke="1" extrusionOk="0">
                  <a:moveTo>
                    <a:pt x="0" y="0"/>
                  </a:moveTo>
                  <a:cubicBezTo>
                    <a:pt x="1867" y="5262"/>
                    <a:pt x="3733" y="10523"/>
                    <a:pt x="5067" y="13846"/>
                  </a:cubicBezTo>
                  <a:cubicBezTo>
                    <a:pt x="6400" y="17169"/>
                    <a:pt x="7200" y="18554"/>
                    <a:pt x="8133" y="19662"/>
                  </a:cubicBezTo>
                  <a:cubicBezTo>
                    <a:pt x="9067" y="20769"/>
                    <a:pt x="10133" y="21600"/>
                    <a:pt x="11467" y="20631"/>
                  </a:cubicBezTo>
                  <a:cubicBezTo>
                    <a:pt x="12800" y="19662"/>
                    <a:pt x="14400" y="16892"/>
                    <a:pt x="16133" y="13154"/>
                  </a:cubicBezTo>
                  <a:cubicBezTo>
                    <a:pt x="17867" y="9415"/>
                    <a:pt x="19733" y="470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7071152" y="6814492"/>
              <a:ext cx="89024" cy="221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8" h="21508" fill="norm" stroke="1" extrusionOk="0">
                  <a:moveTo>
                    <a:pt x="17522" y="3611"/>
                  </a:moveTo>
                  <a:cubicBezTo>
                    <a:pt x="18962" y="2788"/>
                    <a:pt x="20402" y="1965"/>
                    <a:pt x="20162" y="1245"/>
                  </a:cubicBezTo>
                  <a:cubicBezTo>
                    <a:pt x="19922" y="525"/>
                    <a:pt x="18002" y="-92"/>
                    <a:pt x="14642" y="11"/>
                  </a:cubicBezTo>
                  <a:cubicBezTo>
                    <a:pt x="11282" y="114"/>
                    <a:pt x="6482" y="937"/>
                    <a:pt x="3362" y="1759"/>
                  </a:cubicBezTo>
                  <a:cubicBezTo>
                    <a:pt x="242" y="2582"/>
                    <a:pt x="-1198" y="3405"/>
                    <a:pt x="1202" y="5359"/>
                  </a:cubicBezTo>
                  <a:cubicBezTo>
                    <a:pt x="3602" y="7314"/>
                    <a:pt x="9842" y="10399"/>
                    <a:pt x="13682" y="12354"/>
                  </a:cubicBezTo>
                  <a:cubicBezTo>
                    <a:pt x="17522" y="14308"/>
                    <a:pt x="18962" y="15131"/>
                    <a:pt x="18722" y="16468"/>
                  </a:cubicBezTo>
                  <a:cubicBezTo>
                    <a:pt x="18482" y="17805"/>
                    <a:pt x="16562" y="19657"/>
                    <a:pt x="14162" y="20582"/>
                  </a:cubicBezTo>
                  <a:cubicBezTo>
                    <a:pt x="11762" y="21508"/>
                    <a:pt x="8882" y="21508"/>
                    <a:pt x="6002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7199217" y="6972300"/>
              <a:ext cx="762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8095418" y="6610079"/>
              <a:ext cx="268310" cy="459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514" fill="norm" stroke="1" extrusionOk="0">
                  <a:moveTo>
                    <a:pt x="1451" y="3283"/>
                  </a:moveTo>
                  <a:cubicBezTo>
                    <a:pt x="1620" y="2490"/>
                    <a:pt x="1788" y="1697"/>
                    <a:pt x="2126" y="1053"/>
                  </a:cubicBezTo>
                  <a:cubicBezTo>
                    <a:pt x="2463" y="409"/>
                    <a:pt x="2970" y="-86"/>
                    <a:pt x="3307" y="13"/>
                  </a:cubicBezTo>
                  <a:cubicBezTo>
                    <a:pt x="3645" y="112"/>
                    <a:pt x="3813" y="806"/>
                    <a:pt x="3560" y="2837"/>
                  </a:cubicBezTo>
                  <a:cubicBezTo>
                    <a:pt x="3307" y="4868"/>
                    <a:pt x="2632" y="8237"/>
                    <a:pt x="2041" y="11408"/>
                  </a:cubicBezTo>
                  <a:cubicBezTo>
                    <a:pt x="1451" y="14578"/>
                    <a:pt x="945" y="17551"/>
                    <a:pt x="776" y="19285"/>
                  </a:cubicBezTo>
                  <a:cubicBezTo>
                    <a:pt x="607" y="21019"/>
                    <a:pt x="776" y="21514"/>
                    <a:pt x="860" y="21514"/>
                  </a:cubicBezTo>
                  <a:cubicBezTo>
                    <a:pt x="945" y="21514"/>
                    <a:pt x="945" y="21019"/>
                    <a:pt x="776" y="19780"/>
                  </a:cubicBezTo>
                  <a:cubicBezTo>
                    <a:pt x="607" y="18542"/>
                    <a:pt x="270" y="16560"/>
                    <a:pt x="101" y="15321"/>
                  </a:cubicBezTo>
                  <a:cubicBezTo>
                    <a:pt x="-68" y="14083"/>
                    <a:pt x="-68" y="13587"/>
                    <a:pt x="438" y="13191"/>
                  </a:cubicBezTo>
                  <a:cubicBezTo>
                    <a:pt x="945" y="12795"/>
                    <a:pt x="1957" y="12497"/>
                    <a:pt x="4235" y="11804"/>
                  </a:cubicBezTo>
                  <a:cubicBezTo>
                    <a:pt x="6513" y="11110"/>
                    <a:pt x="10057" y="10020"/>
                    <a:pt x="12841" y="8534"/>
                  </a:cubicBezTo>
                  <a:cubicBezTo>
                    <a:pt x="15626" y="7048"/>
                    <a:pt x="17651" y="5165"/>
                    <a:pt x="19001" y="3927"/>
                  </a:cubicBezTo>
                  <a:cubicBezTo>
                    <a:pt x="20351" y="2688"/>
                    <a:pt x="21026" y="2094"/>
                    <a:pt x="21279" y="2044"/>
                  </a:cubicBezTo>
                  <a:cubicBezTo>
                    <a:pt x="21532" y="1995"/>
                    <a:pt x="21363" y="2490"/>
                    <a:pt x="20688" y="4373"/>
                  </a:cubicBezTo>
                  <a:cubicBezTo>
                    <a:pt x="20013" y="6255"/>
                    <a:pt x="18832" y="9525"/>
                    <a:pt x="18157" y="12299"/>
                  </a:cubicBezTo>
                  <a:cubicBezTo>
                    <a:pt x="17482" y="15074"/>
                    <a:pt x="17313" y="17353"/>
                    <a:pt x="17482" y="18690"/>
                  </a:cubicBezTo>
                  <a:cubicBezTo>
                    <a:pt x="17651" y="20028"/>
                    <a:pt x="18157" y="20424"/>
                    <a:pt x="18663" y="208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8494617" y="7004050"/>
              <a:ext cx="254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8735917" y="6793916"/>
              <a:ext cx="19051" cy="4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1" fill="norm" stroke="1" extrusionOk="0">
                  <a:moveTo>
                    <a:pt x="21600" y="5894"/>
                  </a:moveTo>
                  <a:cubicBezTo>
                    <a:pt x="14400" y="2138"/>
                    <a:pt x="7200" y="-1619"/>
                    <a:pt x="3600" y="729"/>
                  </a:cubicBezTo>
                  <a:cubicBezTo>
                    <a:pt x="0" y="3077"/>
                    <a:pt x="0" y="11529"/>
                    <a:pt x="0" y="199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8723217" y="701675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9029869" y="6739165"/>
              <a:ext cx="264849" cy="364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228" fill="norm" stroke="1" extrusionOk="0">
                  <a:moveTo>
                    <a:pt x="21281" y="5819"/>
                  </a:moveTo>
                  <a:cubicBezTo>
                    <a:pt x="20431" y="4337"/>
                    <a:pt x="19580" y="2856"/>
                    <a:pt x="18730" y="1931"/>
                  </a:cubicBezTo>
                  <a:cubicBezTo>
                    <a:pt x="17879" y="1005"/>
                    <a:pt x="17029" y="635"/>
                    <a:pt x="15328" y="820"/>
                  </a:cubicBezTo>
                  <a:cubicBezTo>
                    <a:pt x="13627" y="1005"/>
                    <a:pt x="11076" y="1745"/>
                    <a:pt x="8440" y="3720"/>
                  </a:cubicBezTo>
                  <a:cubicBezTo>
                    <a:pt x="5804" y="5695"/>
                    <a:pt x="3083" y="8904"/>
                    <a:pt x="1552" y="11496"/>
                  </a:cubicBezTo>
                  <a:cubicBezTo>
                    <a:pt x="21" y="14088"/>
                    <a:pt x="-319" y="16063"/>
                    <a:pt x="276" y="17668"/>
                  </a:cubicBezTo>
                  <a:cubicBezTo>
                    <a:pt x="872" y="19272"/>
                    <a:pt x="2402" y="20507"/>
                    <a:pt x="4358" y="21000"/>
                  </a:cubicBezTo>
                  <a:cubicBezTo>
                    <a:pt x="6314" y="21494"/>
                    <a:pt x="8695" y="21247"/>
                    <a:pt x="11161" y="19643"/>
                  </a:cubicBezTo>
                  <a:cubicBezTo>
                    <a:pt x="13627" y="18038"/>
                    <a:pt x="16179" y="15076"/>
                    <a:pt x="17624" y="12175"/>
                  </a:cubicBezTo>
                  <a:cubicBezTo>
                    <a:pt x="19070" y="9275"/>
                    <a:pt x="19410" y="6436"/>
                    <a:pt x="18390" y="4399"/>
                  </a:cubicBezTo>
                  <a:cubicBezTo>
                    <a:pt x="17369" y="2363"/>
                    <a:pt x="14988" y="1128"/>
                    <a:pt x="12862" y="511"/>
                  </a:cubicBezTo>
                  <a:cubicBezTo>
                    <a:pt x="10736" y="-106"/>
                    <a:pt x="8865" y="-106"/>
                    <a:pt x="7505" y="203"/>
                  </a:cubicBezTo>
                  <a:cubicBezTo>
                    <a:pt x="6144" y="511"/>
                    <a:pt x="5294" y="1128"/>
                    <a:pt x="5209" y="2177"/>
                  </a:cubicBezTo>
                  <a:cubicBezTo>
                    <a:pt x="5124" y="3227"/>
                    <a:pt x="5804" y="4708"/>
                    <a:pt x="8525" y="5819"/>
                  </a:cubicBezTo>
                  <a:cubicBezTo>
                    <a:pt x="11246" y="6929"/>
                    <a:pt x="16009" y="7670"/>
                    <a:pt x="20771" y="8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9464246" y="6826250"/>
              <a:ext cx="217822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21170" y="0"/>
                  </a:moveTo>
                  <a:cubicBezTo>
                    <a:pt x="18907" y="783"/>
                    <a:pt x="16644" y="1565"/>
                    <a:pt x="13661" y="3130"/>
                  </a:cubicBezTo>
                  <a:cubicBezTo>
                    <a:pt x="10679" y="4696"/>
                    <a:pt x="6976" y="7043"/>
                    <a:pt x="4713" y="8609"/>
                  </a:cubicBezTo>
                  <a:cubicBezTo>
                    <a:pt x="2450" y="10174"/>
                    <a:pt x="1627" y="10957"/>
                    <a:pt x="907" y="11739"/>
                  </a:cubicBezTo>
                  <a:cubicBezTo>
                    <a:pt x="187" y="12522"/>
                    <a:pt x="-430" y="13304"/>
                    <a:pt x="393" y="14243"/>
                  </a:cubicBezTo>
                  <a:cubicBezTo>
                    <a:pt x="1216" y="15183"/>
                    <a:pt x="3479" y="16278"/>
                    <a:pt x="5844" y="17530"/>
                  </a:cubicBezTo>
                  <a:cubicBezTo>
                    <a:pt x="8210" y="18783"/>
                    <a:pt x="10679" y="20191"/>
                    <a:pt x="1314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9766572" y="6844453"/>
              <a:ext cx="239346" cy="304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156" fill="norm" stroke="1" extrusionOk="0">
                  <a:moveTo>
                    <a:pt x="18583" y="6230"/>
                  </a:moveTo>
                  <a:cubicBezTo>
                    <a:pt x="18014" y="5349"/>
                    <a:pt x="17446" y="4467"/>
                    <a:pt x="17162" y="3365"/>
                  </a:cubicBezTo>
                  <a:cubicBezTo>
                    <a:pt x="16878" y="2263"/>
                    <a:pt x="16878" y="941"/>
                    <a:pt x="16404" y="353"/>
                  </a:cubicBezTo>
                  <a:cubicBezTo>
                    <a:pt x="15930" y="-235"/>
                    <a:pt x="14983" y="-88"/>
                    <a:pt x="13278" y="794"/>
                  </a:cubicBezTo>
                  <a:cubicBezTo>
                    <a:pt x="11572" y="1675"/>
                    <a:pt x="9109" y="3292"/>
                    <a:pt x="6741" y="6157"/>
                  </a:cubicBezTo>
                  <a:cubicBezTo>
                    <a:pt x="4372" y="9022"/>
                    <a:pt x="2099" y="13136"/>
                    <a:pt x="962" y="15781"/>
                  </a:cubicBezTo>
                  <a:cubicBezTo>
                    <a:pt x="-175" y="18426"/>
                    <a:pt x="-175" y="19602"/>
                    <a:pt x="299" y="20336"/>
                  </a:cubicBezTo>
                  <a:cubicBezTo>
                    <a:pt x="772" y="21071"/>
                    <a:pt x="1720" y="21365"/>
                    <a:pt x="4278" y="20998"/>
                  </a:cubicBezTo>
                  <a:cubicBezTo>
                    <a:pt x="6836" y="20630"/>
                    <a:pt x="11004" y="19602"/>
                    <a:pt x="14130" y="17324"/>
                  </a:cubicBezTo>
                  <a:cubicBezTo>
                    <a:pt x="17257" y="15047"/>
                    <a:pt x="19341" y="11520"/>
                    <a:pt x="20099" y="8728"/>
                  </a:cubicBezTo>
                  <a:cubicBezTo>
                    <a:pt x="20857" y="5936"/>
                    <a:pt x="20288" y="3879"/>
                    <a:pt x="18962" y="2483"/>
                  </a:cubicBezTo>
                  <a:cubicBezTo>
                    <a:pt x="17636" y="1087"/>
                    <a:pt x="15551" y="353"/>
                    <a:pt x="13467" y="206"/>
                  </a:cubicBezTo>
                  <a:cubicBezTo>
                    <a:pt x="11383" y="59"/>
                    <a:pt x="9299" y="500"/>
                    <a:pt x="7972" y="1014"/>
                  </a:cubicBezTo>
                  <a:cubicBezTo>
                    <a:pt x="6646" y="1528"/>
                    <a:pt x="6078" y="2116"/>
                    <a:pt x="5699" y="2777"/>
                  </a:cubicBezTo>
                  <a:cubicBezTo>
                    <a:pt x="5320" y="3438"/>
                    <a:pt x="5130" y="4173"/>
                    <a:pt x="5983" y="4981"/>
                  </a:cubicBezTo>
                  <a:cubicBezTo>
                    <a:pt x="6836" y="5789"/>
                    <a:pt x="8730" y="6671"/>
                    <a:pt x="11478" y="7626"/>
                  </a:cubicBezTo>
                  <a:cubicBezTo>
                    <a:pt x="14225" y="8581"/>
                    <a:pt x="17825" y="9610"/>
                    <a:pt x="21425" y="106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9956706" y="7181841"/>
              <a:ext cx="89112" cy="86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7" h="21088" fill="norm" stroke="1" extrusionOk="0">
                  <a:moveTo>
                    <a:pt x="15832" y="6174"/>
                  </a:moveTo>
                  <a:cubicBezTo>
                    <a:pt x="14850" y="3602"/>
                    <a:pt x="13868" y="1031"/>
                    <a:pt x="12150" y="259"/>
                  </a:cubicBezTo>
                  <a:cubicBezTo>
                    <a:pt x="10432" y="-512"/>
                    <a:pt x="7977" y="517"/>
                    <a:pt x="5768" y="2317"/>
                  </a:cubicBezTo>
                  <a:cubicBezTo>
                    <a:pt x="3559" y="4117"/>
                    <a:pt x="1596" y="6688"/>
                    <a:pt x="614" y="9259"/>
                  </a:cubicBezTo>
                  <a:cubicBezTo>
                    <a:pt x="-368" y="11831"/>
                    <a:pt x="-368" y="14402"/>
                    <a:pt x="2087" y="16717"/>
                  </a:cubicBezTo>
                  <a:cubicBezTo>
                    <a:pt x="4541" y="19031"/>
                    <a:pt x="9450" y="21088"/>
                    <a:pt x="12887" y="21088"/>
                  </a:cubicBezTo>
                  <a:cubicBezTo>
                    <a:pt x="16323" y="21088"/>
                    <a:pt x="18287" y="19031"/>
                    <a:pt x="19514" y="16202"/>
                  </a:cubicBezTo>
                  <a:cubicBezTo>
                    <a:pt x="20741" y="13374"/>
                    <a:pt x="21232" y="9774"/>
                    <a:pt x="19759" y="7202"/>
                  </a:cubicBezTo>
                  <a:cubicBezTo>
                    <a:pt x="18287" y="4631"/>
                    <a:pt x="14850" y="3088"/>
                    <a:pt x="11414" y="1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2847133" y="6559117"/>
              <a:ext cx="205535" cy="1079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524" fill="norm" stroke="1" extrusionOk="0">
                  <a:moveTo>
                    <a:pt x="19877" y="894"/>
                  </a:moveTo>
                  <a:cubicBezTo>
                    <a:pt x="17041" y="515"/>
                    <a:pt x="14204" y="135"/>
                    <a:pt x="11695" y="29"/>
                  </a:cubicBezTo>
                  <a:cubicBezTo>
                    <a:pt x="9186" y="-76"/>
                    <a:pt x="7004" y="93"/>
                    <a:pt x="4931" y="641"/>
                  </a:cubicBezTo>
                  <a:cubicBezTo>
                    <a:pt x="2859" y="1190"/>
                    <a:pt x="895" y="2118"/>
                    <a:pt x="241" y="2898"/>
                  </a:cubicBezTo>
                  <a:cubicBezTo>
                    <a:pt x="-414" y="3679"/>
                    <a:pt x="241" y="4311"/>
                    <a:pt x="2531" y="4944"/>
                  </a:cubicBezTo>
                  <a:cubicBezTo>
                    <a:pt x="4822" y="5577"/>
                    <a:pt x="8750" y="6210"/>
                    <a:pt x="12241" y="6801"/>
                  </a:cubicBezTo>
                  <a:cubicBezTo>
                    <a:pt x="15731" y="7391"/>
                    <a:pt x="18786" y="7940"/>
                    <a:pt x="19986" y="8446"/>
                  </a:cubicBezTo>
                  <a:cubicBezTo>
                    <a:pt x="21186" y="8952"/>
                    <a:pt x="20531" y="9416"/>
                    <a:pt x="18022" y="10091"/>
                  </a:cubicBezTo>
                  <a:cubicBezTo>
                    <a:pt x="15513" y="10766"/>
                    <a:pt x="11150" y="11652"/>
                    <a:pt x="8531" y="12454"/>
                  </a:cubicBezTo>
                  <a:cubicBezTo>
                    <a:pt x="5913" y="13255"/>
                    <a:pt x="5041" y="13972"/>
                    <a:pt x="4713" y="14774"/>
                  </a:cubicBezTo>
                  <a:cubicBezTo>
                    <a:pt x="4386" y="15576"/>
                    <a:pt x="4604" y="16462"/>
                    <a:pt x="4386" y="17305"/>
                  </a:cubicBezTo>
                  <a:cubicBezTo>
                    <a:pt x="4168" y="18149"/>
                    <a:pt x="3513" y="18951"/>
                    <a:pt x="4168" y="19499"/>
                  </a:cubicBezTo>
                  <a:cubicBezTo>
                    <a:pt x="4822" y="20047"/>
                    <a:pt x="6786" y="20343"/>
                    <a:pt x="9841" y="20638"/>
                  </a:cubicBezTo>
                  <a:cubicBezTo>
                    <a:pt x="12895" y="20933"/>
                    <a:pt x="17041" y="21229"/>
                    <a:pt x="21186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-1" y="6814756"/>
              <a:ext cx="199111" cy="31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387" fill="norm" stroke="1" extrusionOk="0">
                  <a:moveTo>
                    <a:pt x="17678" y="2922"/>
                  </a:moveTo>
                  <a:cubicBezTo>
                    <a:pt x="17017" y="2207"/>
                    <a:pt x="16355" y="1492"/>
                    <a:pt x="15474" y="991"/>
                  </a:cubicBezTo>
                  <a:cubicBezTo>
                    <a:pt x="14592" y="490"/>
                    <a:pt x="13490" y="204"/>
                    <a:pt x="12388" y="61"/>
                  </a:cubicBezTo>
                  <a:cubicBezTo>
                    <a:pt x="11286" y="-82"/>
                    <a:pt x="10184" y="-82"/>
                    <a:pt x="8311" y="1277"/>
                  </a:cubicBezTo>
                  <a:cubicBezTo>
                    <a:pt x="6437" y="2636"/>
                    <a:pt x="3792" y="5354"/>
                    <a:pt x="2029" y="8572"/>
                  </a:cubicBezTo>
                  <a:cubicBezTo>
                    <a:pt x="266" y="11791"/>
                    <a:pt x="-616" y="15510"/>
                    <a:pt x="486" y="17942"/>
                  </a:cubicBezTo>
                  <a:cubicBezTo>
                    <a:pt x="1588" y="20374"/>
                    <a:pt x="4674" y="21518"/>
                    <a:pt x="8200" y="21375"/>
                  </a:cubicBezTo>
                  <a:cubicBezTo>
                    <a:pt x="11727" y="21232"/>
                    <a:pt x="15694" y="19801"/>
                    <a:pt x="18008" y="17584"/>
                  </a:cubicBezTo>
                  <a:cubicBezTo>
                    <a:pt x="20323" y="15367"/>
                    <a:pt x="20984" y="12363"/>
                    <a:pt x="20653" y="10074"/>
                  </a:cubicBezTo>
                  <a:cubicBezTo>
                    <a:pt x="20323" y="7786"/>
                    <a:pt x="19000" y="6212"/>
                    <a:pt x="17788" y="5354"/>
                  </a:cubicBezTo>
                  <a:cubicBezTo>
                    <a:pt x="16576" y="4495"/>
                    <a:pt x="15474" y="4352"/>
                    <a:pt x="14813" y="4710"/>
                  </a:cubicBezTo>
                  <a:cubicBezTo>
                    <a:pt x="14151" y="5068"/>
                    <a:pt x="13931" y="5926"/>
                    <a:pt x="13711" y="67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290417" y="6864350"/>
              <a:ext cx="1714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2400"/>
                    <a:pt x="1600" y="4800"/>
                    <a:pt x="2133" y="8031"/>
                  </a:cubicBezTo>
                  <a:cubicBezTo>
                    <a:pt x="2667" y="11262"/>
                    <a:pt x="2933" y="15323"/>
                    <a:pt x="2800" y="17908"/>
                  </a:cubicBezTo>
                  <a:cubicBezTo>
                    <a:pt x="2667" y="20492"/>
                    <a:pt x="2133" y="21600"/>
                    <a:pt x="1600" y="21600"/>
                  </a:cubicBezTo>
                  <a:cubicBezTo>
                    <a:pt x="1067" y="21600"/>
                    <a:pt x="533" y="20492"/>
                    <a:pt x="667" y="17908"/>
                  </a:cubicBezTo>
                  <a:cubicBezTo>
                    <a:pt x="800" y="15323"/>
                    <a:pt x="1600" y="11262"/>
                    <a:pt x="2933" y="8492"/>
                  </a:cubicBezTo>
                  <a:cubicBezTo>
                    <a:pt x="4267" y="5723"/>
                    <a:pt x="6133" y="4246"/>
                    <a:pt x="7733" y="3323"/>
                  </a:cubicBezTo>
                  <a:cubicBezTo>
                    <a:pt x="9333" y="2400"/>
                    <a:pt x="10667" y="2031"/>
                    <a:pt x="11600" y="2492"/>
                  </a:cubicBezTo>
                  <a:cubicBezTo>
                    <a:pt x="12533" y="2954"/>
                    <a:pt x="13067" y="4246"/>
                    <a:pt x="14667" y="7477"/>
                  </a:cubicBezTo>
                  <a:cubicBezTo>
                    <a:pt x="16267" y="10708"/>
                    <a:pt x="18933" y="15877"/>
                    <a:pt x="21600" y="21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493617" y="6841050"/>
              <a:ext cx="138693" cy="25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26" fill="norm" stroke="1" extrusionOk="0">
                  <a:moveTo>
                    <a:pt x="0" y="9309"/>
                  </a:moveTo>
                  <a:cubicBezTo>
                    <a:pt x="6218" y="8080"/>
                    <a:pt x="12436" y="6850"/>
                    <a:pt x="16036" y="5797"/>
                  </a:cubicBezTo>
                  <a:cubicBezTo>
                    <a:pt x="19636" y="4743"/>
                    <a:pt x="20618" y="3865"/>
                    <a:pt x="21109" y="2899"/>
                  </a:cubicBezTo>
                  <a:cubicBezTo>
                    <a:pt x="21600" y="1933"/>
                    <a:pt x="21600" y="880"/>
                    <a:pt x="20782" y="353"/>
                  </a:cubicBezTo>
                  <a:cubicBezTo>
                    <a:pt x="19964" y="-174"/>
                    <a:pt x="18327" y="-174"/>
                    <a:pt x="15545" y="792"/>
                  </a:cubicBezTo>
                  <a:cubicBezTo>
                    <a:pt x="12764" y="1758"/>
                    <a:pt x="8836" y="3689"/>
                    <a:pt x="6873" y="6675"/>
                  </a:cubicBezTo>
                  <a:cubicBezTo>
                    <a:pt x="4909" y="9660"/>
                    <a:pt x="4909" y="13699"/>
                    <a:pt x="7527" y="16333"/>
                  </a:cubicBezTo>
                  <a:cubicBezTo>
                    <a:pt x="10145" y="18967"/>
                    <a:pt x="15382" y="20197"/>
                    <a:pt x="20618" y="2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728567" y="6985000"/>
              <a:ext cx="1524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6000"/>
                    <a:pt x="6000" y="10400"/>
                    <a:pt x="9600" y="6800"/>
                  </a:cubicBezTo>
                  <a:cubicBezTo>
                    <a:pt x="13200" y="3200"/>
                    <a:pt x="17400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949115" y="6815251"/>
              <a:ext cx="120434" cy="250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326" fill="norm" stroke="1" extrusionOk="0">
                  <a:moveTo>
                    <a:pt x="18965" y="935"/>
                  </a:moveTo>
                  <a:cubicBezTo>
                    <a:pt x="14572" y="395"/>
                    <a:pt x="10179" y="-145"/>
                    <a:pt x="6701" y="35"/>
                  </a:cubicBezTo>
                  <a:cubicBezTo>
                    <a:pt x="3223" y="215"/>
                    <a:pt x="660" y="1115"/>
                    <a:pt x="111" y="2375"/>
                  </a:cubicBezTo>
                  <a:cubicBezTo>
                    <a:pt x="-438" y="3635"/>
                    <a:pt x="1026" y="5255"/>
                    <a:pt x="4870" y="7055"/>
                  </a:cubicBezTo>
                  <a:cubicBezTo>
                    <a:pt x="8715" y="8855"/>
                    <a:pt x="14938" y="10835"/>
                    <a:pt x="18050" y="12905"/>
                  </a:cubicBezTo>
                  <a:cubicBezTo>
                    <a:pt x="21162" y="14975"/>
                    <a:pt x="21162" y="17135"/>
                    <a:pt x="20430" y="18575"/>
                  </a:cubicBezTo>
                  <a:cubicBezTo>
                    <a:pt x="19698" y="20015"/>
                    <a:pt x="18233" y="20735"/>
                    <a:pt x="16586" y="21095"/>
                  </a:cubicBezTo>
                  <a:cubicBezTo>
                    <a:pt x="14938" y="21455"/>
                    <a:pt x="13108" y="21455"/>
                    <a:pt x="11643" y="20645"/>
                  </a:cubicBezTo>
                  <a:cubicBezTo>
                    <a:pt x="10179" y="19835"/>
                    <a:pt x="9081" y="18215"/>
                    <a:pt x="7982" y="165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1090517" y="6889750"/>
              <a:ext cx="34014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0" y="0"/>
                  </a:moveTo>
                  <a:cubicBezTo>
                    <a:pt x="7624" y="5538"/>
                    <a:pt x="15247" y="11077"/>
                    <a:pt x="18424" y="14677"/>
                  </a:cubicBezTo>
                  <a:cubicBezTo>
                    <a:pt x="21600" y="18277"/>
                    <a:pt x="20329" y="19938"/>
                    <a:pt x="190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1103217" y="677544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1151413" y="6585901"/>
              <a:ext cx="218505" cy="476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38" fill="norm" stroke="1" extrusionOk="0">
                  <a:moveTo>
                    <a:pt x="19385" y="13374"/>
                  </a:moveTo>
                  <a:cubicBezTo>
                    <a:pt x="17327" y="12708"/>
                    <a:pt x="15270" y="12042"/>
                    <a:pt x="12802" y="11994"/>
                  </a:cubicBezTo>
                  <a:cubicBezTo>
                    <a:pt x="10333" y="11946"/>
                    <a:pt x="7453" y="12517"/>
                    <a:pt x="5087" y="13564"/>
                  </a:cubicBezTo>
                  <a:cubicBezTo>
                    <a:pt x="2722" y="14611"/>
                    <a:pt x="870" y="16133"/>
                    <a:pt x="253" y="17370"/>
                  </a:cubicBezTo>
                  <a:cubicBezTo>
                    <a:pt x="-364" y="18607"/>
                    <a:pt x="253" y="19559"/>
                    <a:pt x="973" y="20177"/>
                  </a:cubicBezTo>
                  <a:cubicBezTo>
                    <a:pt x="1693" y="20796"/>
                    <a:pt x="2516" y="21081"/>
                    <a:pt x="3750" y="21272"/>
                  </a:cubicBezTo>
                  <a:cubicBezTo>
                    <a:pt x="4985" y="21462"/>
                    <a:pt x="6630" y="21557"/>
                    <a:pt x="8276" y="21176"/>
                  </a:cubicBezTo>
                  <a:cubicBezTo>
                    <a:pt x="9922" y="20796"/>
                    <a:pt x="11567" y="19939"/>
                    <a:pt x="12905" y="17751"/>
                  </a:cubicBezTo>
                  <a:cubicBezTo>
                    <a:pt x="14242" y="15562"/>
                    <a:pt x="15270" y="12042"/>
                    <a:pt x="15476" y="8949"/>
                  </a:cubicBezTo>
                  <a:cubicBezTo>
                    <a:pt x="15682" y="5857"/>
                    <a:pt x="15065" y="3192"/>
                    <a:pt x="14345" y="1717"/>
                  </a:cubicBezTo>
                  <a:cubicBezTo>
                    <a:pt x="13625" y="242"/>
                    <a:pt x="12802" y="-43"/>
                    <a:pt x="12082" y="5"/>
                  </a:cubicBezTo>
                  <a:cubicBezTo>
                    <a:pt x="11362" y="52"/>
                    <a:pt x="10745" y="433"/>
                    <a:pt x="10642" y="2241"/>
                  </a:cubicBezTo>
                  <a:cubicBezTo>
                    <a:pt x="10539" y="4049"/>
                    <a:pt x="10950" y="7284"/>
                    <a:pt x="11773" y="9615"/>
                  </a:cubicBezTo>
                  <a:cubicBezTo>
                    <a:pt x="12596" y="11946"/>
                    <a:pt x="13830" y="13374"/>
                    <a:pt x="15476" y="14230"/>
                  </a:cubicBezTo>
                  <a:cubicBezTo>
                    <a:pt x="17122" y="15087"/>
                    <a:pt x="19179" y="15372"/>
                    <a:pt x="21236" y="156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1408017" y="6434288"/>
              <a:ext cx="297175" cy="532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82" fill="norm" stroke="1" extrusionOk="0">
                  <a:moveTo>
                    <a:pt x="0" y="17533"/>
                  </a:moveTo>
                  <a:cubicBezTo>
                    <a:pt x="613" y="17788"/>
                    <a:pt x="1226" y="18043"/>
                    <a:pt x="1991" y="17958"/>
                  </a:cubicBezTo>
                  <a:cubicBezTo>
                    <a:pt x="2757" y="17873"/>
                    <a:pt x="3677" y="17448"/>
                    <a:pt x="4366" y="17065"/>
                  </a:cubicBezTo>
                  <a:cubicBezTo>
                    <a:pt x="5055" y="16683"/>
                    <a:pt x="5515" y="16343"/>
                    <a:pt x="5821" y="15960"/>
                  </a:cubicBezTo>
                  <a:cubicBezTo>
                    <a:pt x="6128" y="15577"/>
                    <a:pt x="6281" y="15152"/>
                    <a:pt x="5974" y="14939"/>
                  </a:cubicBezTo>
                  <a:cubicBezTo>
                    <a:pt x="5668" y="14727"/>
                    <a:pt x="4902" y="14727"/>
                    <a:pt x="3906" y="15195"/>
                  </a:cubicBezTo>
                  <a:cubicBezTo>
                    <a:pt x="2911" y="15662"/>
                    <a:pt x="1685" y="16598"/>
                    <a:pt x="1072" y="17491"/>
                  </a:cubicBezTo>
                  <a:cubicBezTo>
                    <a:pt x="460" y="18384"/>
                    <a:pt x="460" y="19234"/>
                    <a:pt x="1302" y="19872"/>
                  </a:cubicBezTo>
                  <a:cubicBezTo>
                    <a:pt x="2145" y="20510"/>
                    <a:pt x="3830" y="20935"/>
                    <a:pt x="6204" y="20637"/>
                  </a:cubicBezTo>
                  <a:cubicBezTo>
                    <a:pt x="8579" y="20339"/>
                    <a:pt x="11643" y="19319"/>
                    <a:pt x="13404" y="18596"/>
                  </a:cubicBezTo>
                  <a:cubicBezTo>
                    <a:pt x="15166" y="17873"/>
                    <a:pt x="15626" y="17448"/>
                    <a:pt x="15779" y="17023"/>
                  </a:cubicBezTo>
                  <a:cubicBezTo>
                    <a:pt x="15932" y="16598"/>
                    <a:pt x="15779" y="16173"/>
                    <a:pt x="15243" y="16130"/>
                  </a:cubicBezTo>
                  <a:cubicBezTo>
                    <a:pt x="14706" y="16087"/>
                    <a:pt x="13787" y="16428"/>
                    <a:pt x="12868" y="17023"/>
                  </a:cubicBezTo>
                  <a:cubicBezTo>
                    <a:pt x="11949" y="17618"/>
                    <a:pt x="11030" y="18469"/>
                    <a:pt x="10647" y="19234"/>
                  </a:cubicBezTo>
                  <a:cubicBezTo>
                    <a:pt x="10264" y="19999"/>
                    <a:pt x="10417" y="20680"/>
                    <a:pt x="10877" y="21062"/>
                  </a:cubicBezTo>
                  <a:cubicBezTo>
                    <a:pt x="11336" y="21445"/>
                    <a:pt x="12102" y="21530"/>
                    <a:pt x="13251" y="21062"/>
                  </a:cubicBezTo>
                  <a:cubicBezTo>
                    <a:pt x="14400" y="20595"/>
                    <a:pt x="15932" y="19574"/>
                    <a:pt x="17387" y="17448"/>
                  </a:cubicBezTo>
                  <a:cubicBezTo>
                    <a:pt x="18843" y="15322"/>
                    <a:pt x="20221" y="12091"/>
                    <a:pt x="20911" y="9157"/>
                  </a:cubicBezTo>
                  <a:cubicBezTo>
                    <a:pt x="21600" y="6223"/>
                    <a:pt x="21600" y="3587"/>
                    <a:pt x="21370" y="2056"/>
                  </a:cubicBezTo>
                  <a:cubicBezTo>
                    <a:pt x="21140" y="525"/>
                    <a:pt x="20681" y="100"/>
                    <a:pt x="20068" y="15"/>
                  </a:cubicBezTo>
                  <a:cubicBezTo>
                    <a:pt x="19455" y="-70"/>
                    <a:pt x="18689" y="185"/>
                    <a:pt x="17770" y="1206"/>
                  </a:cubicBezTo>
                  <a:cubicBezTo>
                    <a:pt x="16851" y="2226"/>
                    <a:pt x="15779" y="4012"/>
                    <a:pt x="15319" y="6521"/>
                  </a:cubicBezTo>
                  <a:cubicBezTo>
                    <a:pt x="14860" y="9029"/>
                    <a:pt x="15013" y="12261"/>
                    <a:pt x="15396" y="14472"/>
                  </a:cubicBezTo>
                  <a:cubicBezTo>
                    <a:pt x="15779" y="16683"/>
                    <a:pt x="16391" y="17873"/>
                    <a:pt x="17004" y="190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992869" y="7226300"/>
              <a:ext cx="142099" cy="375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382" fill="norm" stroke="1" extrusionOk="0">
                  <a:moveTo>
                    <a:pt x="6929" y="0"/>
                  </a:moveTo>
                  <a:cubicBezTo>
                    <a:pt x="4112" y="3861"/>
                    <a:pt x="1294" y="7723"/>
                    <a:pt x="355" y="11162"/>
                  </a:cubicBezTo>
                  <a:cubicBezTo>
                    <a:pt x="-584" y="14601"/>
                    <a:pt x="355" y="17618"/>
                    <a:pt x="3016" y="19368"/>
                  </a:cubicBezTo>
                  <a:cubicBezTo>
                    <a:pt x="5677" y="21117"/>
                    <a:pt x="10059" y="21600"/>
                    <a:pt x="13346" y="21298"/>
                  </a:cubicBezTo>
                  <a:cubicBezTo>
                    <a:pt x="16633" y="20997"/>
                    <a:pt x="18825" y="19911"/>
                    <a:pt x="21016" y="188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950556" y="7429500"/>
              <a:ext cx="165362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600" fill="norm" stroke="1" extrusionOk="0">
                  <a:moveTo>
                    <a:pt x="4135" y="21600"/>
                  </a:moveTo>
                  <a:cubicBezTo>
                    <a:pt x="2221" y="18982"/>
                    <a:pt x="307" y="16364"/>
                    <a:pt x="33" y="14073"/>
                  </a:cubicBezTo>
                  <a:cubicBezTo>
                    <a:pt x="-240" y="11782"/>
                    <a:pt x="1127" y="9818"/>
                    <a:pt x="4955" y="7527"/>
                  </a:cubicBezTo>
                  <a:cubicBezTo>
                    <a:pt x="8783" y="5236"/>
                    <a:pt x="15071" y="2618"/>
                    <a:pt x="2136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1138205" y="7389473"/>
              <a:ext cx="130113" cy="179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326" fill="norm" stroke="1" extrusionOk="0">
                  <a:moveTo>
                    <a:pt x="6676" y="7010"/>
                  </a:moveTo>
                  <a:cubicBezTo>
                    <a:pt x="4962" y="7512"/>
                    <a:pt x="3247" y="8014"/>
                    <a:pt x="3247" y="8266"/>
                  </a:cubicBezTo>
                  <a:cubicBezTo>
                    <a:pt x="3247" y="8517"/>
                    <a:pt x="4962" y="8517"/>
                    <a:pt x="6505" y="8140"/>
                  </a:cubicBezTo>
                  <a:cubicBezTo>
                    <a:pt x="8047" y="7763"/>
                    <a:pt x="9419" y="7010"/>
                    <a:pt x="10619" y="6131"/>
                  </a:cubicBezTo>
                  <a:cubicBezTo>
                    <a:pt x="11819" y="5252"/>
                    <a:pt x="12847" y="4247"/>
                    <a:pt x="13190" y="3117"/>
                  </a:cubicBezTo>
                  <a:cubicBezTo>
                    <a:pt x="13533" y="1986"/>
                    <a:pt x="13190" y="731"/>
                    <a:pt x="12162" y="228"/>
                  </a:cubicBezTo>
                  <a:cubicBezTo>
                    <a:pt x="11133" y="-274"/>
                    <a:pt x="9419" y="-23"/>
                    <a:pt x="7190" y="1735"/>
                  </a:cubicBezTo>
                  <a:cubicBezTo>
                    <a:pt x="4962" y="3493"/>
                    <a:pt x="2219" y="6759"/>
                    <a:pt x="847" y="9647"/>
                  </a:cubicBezTo>
                  <a:cubicBezTo>
                    <a:pt x="-524" y="12535"/>
                    <a:pt x="-524" y="15047"/>
                    <a:pt x="3076" y="16931"/>
                  </a:cubicBezTo>
                  <a:cubicBezTo>
                    <a:pt x="6676" y="18814"/>
                    <a:pt x="13876" y="20070"/>
                    <a:pt x="21076" y="21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1295516" y="7384999"/>
              <a:ext cx="87102" cy="207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1" h="21214" fill="norm" stroke="1" extrusionOk="0">
                  <a:moveTo>
                    <a:pt x="20671" y="653"/>
                  </a:moveTo>
                  <a:cubicBezTo>
                    <a:pt x="17657" y="221"/>
                    <a:pt x="14643" y="-211"/>
                    <a:pt x="10624" y="113"/>
                  </a:cubicBezTo>
                  <a:cubicBezTo>
                    <a:pt x="6606" y="437"/>
                    <a:pt x="1583" y="1517"/>
                    <a:pt x="327" y="3245"/>
                  </a:cubicBezTo>
                  <a:cubicBezTo>
                    <a:pt x="-929" y="4973"/>
                    <a:pt x="1583" y="7349"/>
                    <a:pt x="5350" y="9833"/>
                  </a:cubicBezTo>
                  <a:cubicBezTo>
                    <a:pt x="9118" y="12317"/>
                    <a:pt x="14141" y="14909"/>
                    <a:pt x="16150" y="16853"/>
                  </a:cubicBezTo>
                  <a:cubicBezTo>
                    <a:pt x="18159" y="18797"/>
                    <a:pt x="17155" y="20093"/>
                    <a:pt x="15145" y="20741"/>
                  </a:cubicBezTo>
                  <a:cubicBezTo>
                    <a:pt x="13136" y="21389"/>
                    <a:pt x="10122" y="21389"/>
                    <a:pt x="7862" y="20633"/>
                  </a:cubicBezTo>
                  <a:cubicBezTo>
                    <a:pt x="5601" y="19877"/>
                    <a:pt x="4094" y="18365"/>
                    <a:pt x="2587" y="168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1426459" y="7143750"/>
              <a:ext cx="95859" cy="412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471" fill="norm" stroke="1" extrusionOk="0">
                  <a:moveTo>
                    <a:pt x="8404" y="0"/>
                  </a:moveTo>
                  <a:cubicBezTo>
                    <a:pt x="9783" y="1873"/>
                    <a:pt x="11162" y="3747"/>
                    <a:pt x="9783" y="6227"/>
                  </a:cubicBezTo>
                  <a:cubicBezTo>
                    <a:pt x="8404" y="8706"/>
                    <a:pt x="4268" y="11792"/>
                    <a:pt x="1970" y="14161"/>
                  </a:cubicBezTo>
                  <a:cubicBezTo>
                    <a:pt x="-327" y="16531"/>
                    <a:pt x="-787" y="18184"/>
                    <a:pt x="1511" y="19341"/>
                  </a:cubicBezTo>
                  <a:cubicBezTo>
                    <a:pt x="3809" y="20498"/>
                    <a:pt x="8864" y="21159"/>
                    <a:pt x="12541" y="21380"/>
                  </a:cubicBezTo>
                  <a:cubicBezTo>
                    <a:pt x="16217" y="21600"/>
                    <a:pt x="18515" y="21380"/>
                    <a:pt x="20813" y="211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1376167" y="7353300"/>
              <a:ext cx="1525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600" fill="norm" stroke="1" extrusionOk="0">
                  <a:moveTo>
                    <a:pt x="1765" y="21600"/>
                  </a:moveTo>
                  <a:cubicBezTo>
                    <a:pt x="598" y="18900"/>
                    <a:pt x="-570" y="16200"/>
                    <a:pt x="306" y="13500"/>
                  </a:cubicBezTo>
                  <a:cubicBezTo>
                    <a:pt x="1181" y="10800"/>
                    <a:pt x="4100" y="8100"/>
                    <a:pt x="7895" y="5850"/>
                  </a:cubicBezTo>
                  <a:cubicBezTo>
                    <a:pt x="11689" y="3600"/>
                    <a:pt x="16360" y="1800"/>
                    <a:pt x="2103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540" name="Drawing"/>
          <p:cNvGrpSpPr/>
          <p:nvPr/>
        </p:nvGrpSpPr>
        <p:grpSpPr>
          <a:xfrm>
            <a:off x="342899" y="5590116"/>
            <a:ext cx="1974851" cy="957865"/>
            <a:chOff x="0" y="0"/>
            <a:chExt cx="1974849" cy="957863"/>
          </a:xfrm>
        </p:grpSpPr>
        <p:sp>
          <p:nvSpPr>
            <p:cNvPr id="1525" name="Line"/>
            <p:cNvSpPr/>
            <p:nvPr/>
          </p:nvSpPr>
          <p:spPr>
            <a:xfrm>
              <a:off x="228600" y="296333"/>
              <a:ext cx="2540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645"/>
                    <a:pt x="0" y="9290"/>
                    <a:pt x="3600" y="12890"/>
                  </a:cubicBezTo>
                  <a:cubicBezTo>
                    <a:pt x="7200" y="16490"/>
                    <a:pt x="14400" y="1904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0" y="226483"/>
              <a:ext cx="4762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" y="20057"/>
                    <a:pt x="960" y="18514"/>
                    <a:pt x="2352" y="16371"/>
                  </a:cubicBezTo>
                  <a:cubicBezTo>
                    <a:pt x="3744" y="14229"/>
                    <a:pt x="6048" y="11486"/>
                    <a:pt x="8544" y="9000"/>
                  </a:cubicBezTo>
                  <a:cubicBezTo>
                    <a:pt x="11040" y="6514"/>
                    <a:pt x="13728" y="4286"/>
                    <a:pt x="15936" y="2829"/>
                  </a:cubicBezTo>
                  <a:cubicBezTo>
                    <a:pt x="18144" y="1371"/>
                    <a:pt x="19872" y="6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380436" y="493183"/>
              <a:ext cx="225077" cy="120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276" fill="norm" stroke="1" extrusionOk="0">
                  <a:moveTo>
                    <a:pt x="653" y="0"/>
                  </a:moveTo>
                  <a:cubicBezTo>
                    <a:pt x="253" y="5214"/>
                    <a:pt x="-147" y="10428"/>
                    <a:pt x="53" y="14338"/>
                  </a:cubicBezTo>
                  <a:cubicBezTo>
                    <a:pt x="253" y="18248"/>
                    <a:pt x="1053" y="20855"/>
                    <a:pt x="2953" y="21228"/>
                  </a:cubicBezTo>
                  <a:cubicBezTo>
                    <a:pt x="4853" y="21600"/>
                    <a:pt x="7853" y="19738"/>
                    <a:pt x="9653" y="18062"/>
                  </a:cubicBezTo>
                  <a:cubicBezTo>
                    <a:pt x="11453" y="16386"/>
                    <a:pt x="12053" y="14897"/>
                    <a:pt x="12653" y="15083"/>
                  </a:cubicBezTo>
                  <a:cubicBezTo>
                    <a:pt x="13253" y="15269"/>
                    <a:pt x="13853" y="17131"/>
                    <a:pt x="14753" y="18434"/>
                  </a:cubicBezTo>
                  <a:cubicBezTo>
                    <a:pt x="15653" y="19738"/>
                    <a:pt x="16853" y="20483"/>
                    <a:pt x="18053" y="18248"/>
                  </a:cubicBezTo>
                  <a:cubicBezTo>
                    <a:pt x="19253" y="16014"/>
                    <a:pt x="20453" y="10800"/>
                    <a:pt x="20953" y="7262"/>
                  </a:cubicBezTo>
                  <a:cubicBezTo>
                    <a:pt x="21453" y="3724"/>
                    <a:pt x="21253" y="1862"/>
                    <a:pt x="2105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658877" y="436033"/>
              <a:ext cx="103123" cy="153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181" fill="norm" stroke="1" extrusionOk="0">
                  <a:moveTo>
                    <a:pt x="21047" y="4378"/>
                  </a:moveTo>
                  <a:cubicBezTo>
                    <a:pt x="19751" y="3211"/>
                    <a:pt x="18455" y="2043"/>
                    <a:pt x="16511" y="2043"/>
                  </a:cubicBezTo>
                  <a:cubicBezTo>
                    <a:pt x="14567" y="2043"/>
                    <a:pt x="11975" y="3211"/>
                    <a:pt x="8951" y="5838"/>
                  </a:cubicBezTo>
                  <a:cubicBezTo>
                    <a:pt x="5927" y="8465"/>
                    <a:pt x="2471" y="12551"/>
                    <a:pt x="959" y="15324"/>
                  </a:cubicBezTo>
                  <a:cubicBezTo>
                    <a:pt x="-553" y="18097"/>
                    <a:pt x="-121" y="19557"/>
                    <a:pt x="1175" y="20432"/>
                  </a:cubicBezTo>
                  <a:cubicBezTo>
                    <a:pt x="2471" y="21308"/>
                    <a:pt x="4631" y="21600"/>
                    <a:pt x="7655" y="20286"/>
                  </a:cubicBezTo>
                  <a:cubicBezTo>
                    <a:pt x="10679" y="18973"/>
                    <a:pt x="14567" y="16054"/>
                    <a:pt x="16727" y="12405"/>
                  </a:cubicBezTo>
                  <a:cubicBezTo>
                    <a:pt x="18887" y="8757"/>
                    <a:pt x="19319" y="4378"/>
                    <a:pt x="1975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908050" y="429683"/>
              <a:ext cx="1778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5709"/>
                    <a:pt x="8229" y="9818"/>
                    <a:pt x="11829" y="6218"/>
                  </a:cubicBezTo>
                  <a:cubicBezTo>
                    <a:pt x="15429" y="2618"/>
                    <a:pt x="18514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1116806" y="326860"/>
              <a:ext cx="108744" cy="191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500" fill="norm" stroke="1" extrusionOk="0">
                  <a:moveTo>
                    <a:pt x="20938" y="849"/>
                  </a:moveTo>
                  <a:cubicBezTo>
                    <a:pt x="16455" y="375"/>
                    <a:pt x="11972" y="-100"/>
                    <a:pt x="8508" y="19"/>
                  </a:cubicBezTo>
                  <a:cubicBezTo>
                    <a:pt x="5044" y="137"/>
                    <a:pt x="2598" y="849"/>
                    <a:pt x="1172" y="1799"/>
                  </a:cubicBezTo>
                  <a:cubicBezTo>
                    <a:pt x="-254" y="2748"/>
                    <a:pt x="-662" y="3935"/>
                    <a:pt x="1580" y="5241"/>
                  </a:cubicBezTo>
                  <a:cubicBezTo>
                    <a:pt x="3821" y="6546"/>
                    <a:pt x="8712" y="7970"/>
                    <a:pt x="12787" y="9276"/>
                  </a:cubicBezTo>
                  <a:cubicBezTo>
                    <a:pt x="16863" y="10581"/>
                    <a:pt x="20123" y="11768"/>
                    <a:pt x="20327" y="13667"/>
                  </a:cubicBezTo>
                  <a:cubicBezTo>
                    <a:pt x="20530" y="15566"/>
                    <a:pt x="17678" y="18177"/>
                    <a:pt x="15232" y="19601"/>
                  </a:cubicBezTo>
                  <a:cubicBezTo>
                    <a:pt x="12787" y="21025"/>
                    <a:pt x="10749" y="21263"/>
                    <a:pt x="8712" y="2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1301750" y="366183"/>
              <a:ext cx="1693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2618"/>
                    <a:pt x="21600" y="5236"/>
                    <a:pt x="21600" y="8836"/>
                  </a:cubicBezTo>
                  <a:cubicBezTo>
                    <a:pt x="21600" y="12436"/>
                    <a:pt x="10800" y="170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1295400" y="258233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1410257" y="0"/>
              <a:ext cx="390813" cy="40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83" fill="norm" stroke="1" extrusionOk="0">
                  <a:moveTo>
                    <a:pt x="4846" y="16256"/>
                  </a:moveTo>
                  <a:cubicBezTo>
                    <a:pt x="4730" y="15699"/>
                    <a:pt x="4614" y="15142"/>
                    <a:pt x="4208" y="14864"/>
                  </a:cubicBezTo>
                  <a:cubicBezTo>
                    <a:pt x="3801" y="14586"/>
                    <a:pt x="3104" y="14586"/>
                    <a:pt x="2350" y="15198"/>
                  </a:cubicBezTo>
                  <a:cubicBezTo>
                    <a:pt x="1595" y="15810"/>
                    <a:pt x="782" y="17035"/>
                    <a:pt x="375" y="17926"/>
                  </a:cubicBezTo>
                  <a:cubicBezTo>
                    <a:pt x="-31" y="18816"/>
                    <a:pt x="-31" y="19373"/>
                    <a:pt x="27" y="19930"/>
                  </a:cubicBezTo>
                  <a:cubicBezTo>
                    <a:pt x="85" y="20487"/>
                    <a:pt x="201" y="21043"/>
                    <a:pt x="550" y="21322"/>
                  </a:cubicBezTo>
                  <a:cubicBezTo>
                    <a:pt x="898" y="21600"/>
                    <a:pt x="1479" y="21600"/>
                    <a:pt x="2117" y="20654"/>
                  </a:cubicBezTo>
                  <a:cubicBezTo>
                    <a:pt x="2756" y="19707"/>
                    <a:pt x="3453" y="17814"/>
                    <a:pt x="3859" y="15532"/>
                  </a:cubicBezTo>
                  <a:cubicBezTo>
                    <a:pt x="4266" y="13249"/>
                    <a:pt x="4382" y="10577"/>
                    <a:pt x="4440" y="8907"/>
                  </a:cubicBezTo>
                  <a:cubicBezTo>
                    <a:pt x="4498" y="7237"/>
                    <a:pt x="4498" y="6569"/>
                    <a:pt x="4382" y="6513"/>
                  </a:cubicBezTo>
                  <a:cubicBezTo>
                    <a:pt x="4266" y="6458"/>
                    <a:pt x="4034" y="7014"/>
                    <a:pt x="4034" y="8796"/>
                  </a:cubicBezTo>
                  <a:cubicBezTo>
                    <a:pt x="4034" y="10577"/>
                    <a:pt x="4266" y="13584"/>
                    <a:pt x="4904" y="15588"/>
                  </a:cubicBezTo>
                  <a:cubicBezTo>
                    <a:pt x="5543" y="17592"/>
                    <a:pt x="6588" y="18594"/>
                    <a:pt x="7692" y="19039"/>
                  </a:cubicBezTo>
                  <a:cubicBezTo>
                    <a:pt x="8795" y="19485"/>
                    <a:pt x="9956" y="19373"/>
                    <a:pt x="10769" y="18984"/>
                  </a:cubicBezTo>
                  <a:cubicBezTo>
                    <a:pt x="11582" y="18594"/>
                    <a:pt x="12046" y="17926"/>
                    <a:pt x="12279" y="17202"/>
                  </a:cubicBezTo>
                  <a:cubicBezTo>
                    <a:pt x="12511" y="16478"/>
                    <a:pt x="12511" y="15699"/>
                    <a:pt x="12221" y="15421"/>
                  </a:cubicBezTo>
                  <a:cubicBezTo>
                    <a:pt x="11930" y="15142"/>
                    <a:pt x="11350" y="15365"/>
                    <a:pt x="10827" y="15977"/>
                  </a:cubicBezTo>
                  <a:cubicBezTo>
                    <a:pt x="10304" y="16590"/>
                    <a:pt x="9840" y="17592"/>
                    <a:pt x="9608" y="18371"/>
                  </a:cubicBezTo>
                  <a:cubicBezTo>
                    <a:pt x="9375" y="19151"/>
                    <a:pt x="9375" y="19707"/>
                    <a:pt x="9608" y="20153"/>
                  </a:cubicBezTo>
                  <a:cubicBezTo>
                    <a:pt x="9840" y="20598"/>
                    <a:pt x="10304" y="20932"/>
                    <a:pt x="11234" y="20988"/>
                  </a:cubicBezTo>
                  <a:cubicBezTo>
                    <a:pt x="12163" y="21043"/>
                    <a:pt x="13556" y="20821"/>
                    <a:pt x="14834" y="20208"/>
                  </a:cubicBezTo>
                  <a:cubicBezTo>
                    <a:pt x="16111" y="19596"/>
                    <a:pt x="17272" y="18594"/>
                    <a:pt x="17911" y="17814"/>
                  </a:cubicBezTo>
                  <a:cubicBezTo>
                    <a:pt x="18550" y="17035"/>
                    <a:pt x="18666" y="16478"/>
                    <a:pt x="18434" y="16089"/>
                  </a:cubicBezTo>
                  <a:cubicBezTo>
                    <a:pt x="18201" y="15699"/>
                    <a:pt x="17621" y="15476"/>
                    <a:pt x="17156" y="15588"/>
                  </a:cubicBezTo>
                  <a:cubicBezTo>
                    <a:pt x="16692" y="15699"/>
                    <a:pt x="16343" y="16144"/>
                    <a:pt x="16111" y="16645"/>
                  </a:cubicBezTo>
                  <a:cubicBezTo>
                    <a:pt x="15879" y="17146"/>
                    <a:pt x="15763" y="17703"/>
                    <a:pt x="15763" y="18260"/>
                  </a:cubicBezTo>
                  <a:cubicBezTo>
                    <a:pt x="15763" y="18816"/>
                    <a:pt x="15879" y="19373"/>
                    <a:pt x="16401" y="19707"/>
                  </a:cubicBezTo>
                  <a:cubicBezTo>
                    <a:pt x="16924" y="20041"/>
                    <a:pt x="17853" y="20153"/>
                    <a:pt x="18492" y="19986"/>
                  </a:cubicBezTo>
                  <a:cubicBezTo>
                    <a:pt x="19130" y="19819"/>
                    <a:pt x="19479" y="19373"/>
                    <a:pt x="20001" y="17703"/>
                  </a:cubicBezTo>
                  <a:cubicBezTo>
                    <a:pt x="20524" y="16033"/>
                    <a:pt x="21221" y="13138"/>
                    <a:pt x="21395" y="10132"/>
                  </a:cubicBezTo>
                  <a:cubicBezTo>
                    <a:pt x="21569" y="7126"/>
                    <a:pt x="21221" y="4008"/>
                    <a:pt x="20872" y="2227"/>
                  </a:cubicBezTo>
                  <a:cubicBezTo>
                    <a:pt x="20524" y="445"/>
                    <a:pt x="20175" y="0"/>
                    <a:pt x="19827" y="0"/>
                  </a:cubicBezTo>
                  <a:cubicBezTo>
                    <a:pt x="19479" y="0"/>
                    <a:pt x="19130" y="445"/>
                    <a:pt x="18782" y="2449"/>
                  </a:cubicBezTo>
                  <a:cubicBezTo>
                    <a:pt x="18434" y="4454"/>
                    <a:pt x="18085" y="8016"/>
                    <a:pt x="17969" y="11245"/>
                  </a:cubicBezTo>
                  <a:cubicBezTo>
                    <a:pt x="17853" y="14474"/>
                    <a:pt x="17969" y="17369"/>
                    <a:pt x="18085" y="20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1294654" y="639233"/>
              <a:ext cx="203947" cy="318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533" fill="norm" stroke="1" extrusionOk="0">
                  <a:moveTo>
                    <a:pt x="4706" y="0"/>
                  </a:moveTo>
                  <a:cubicBezTo>
                    <a:pt x="2943" y="4291"/>
                    <a:pt x="1180" y="8583"/>
                    <a:pt x="408" y="11944"/>
                  </a:cubicBezTo>
                  <a:cubicBezTo>
                    <a:pt x="-363" y="15306"/>
                    <a:pt x="-143" y="17738"/>
                    <a:pt x="1951" y="19311"/>
                  </a:cubicBezTo>
                  <a:cubicBezTo>
                    <a:pt x="4045" y="20885"/>
                    <a:pt x="8013" y="21600"/>
                    <a:pt x="11539" y="21528"/>
                  </a:cubicBezTo>
                  <a:cubicBezTo>
                    <a:pt x="15066" y="21457"/>
                    <a:pt x="18151" y="20599"/>
                    <a:pt x="21237" y="197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1295400" y="791633"/>
              <a:ext cx="1714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5709"/>
                    <a:pt x="8000" y="9818"/>
                    <a:pt x="11600" y="6218"/>
                  </a:cubicBezTo>
                  <a:cubicBezTo>
                    <a:pt x="15200" y="2618"/>
                    <a:pt x="18400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1489945" y="761533"/>
              <a:ext cx="218206" cy="134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189" fill="norm" stroke="1" extrusionOk="0">
                  <a:moveTo>
                    <a:pt x="3927" y="7716"/>
                  </a:moveTo>
                  <a:cubicBezTo>
                    <a:pt x="4750" y="6719"/>
                    <a:pt x="5573" y="5723"/>
                    <a:pt x="6190" y="4393"/>
                  </a:cubicBezTo>
                  <a:cubicBezTo>
                    <a:pt x="6807" y="3064"/>
                    <a:pt x="7218" y="1403"/>
                    <a:pt x="6910" y="572"/>
                  </a:cubicBezTo>
                  <a:cubicBezTo>
                    <a:pt x="6601" y="-259"/>
                    <a:pt x="5573" y="-259"/>
                    <a:pt x="4133" y="1070"/>
                  </a:cubicBezTo>
                  <a:cubicBezTo>
                    <a:pt x="2693" y="2399"/>
                    <a:pt x="841" y="5058"/>
                    <a:pt x="224" y="8215"/>
                  </a:cubicBezTo>
                  <a:cubicBezTo>
                    <a:pt x="-393" y="11372"/>
                    <a:pt x="224" y="15027"/>
                    <a:pt x="2590" y="17519"/>
                  </a:cubicBezTo>
                  <a:cubicBezTo>
                    <a:pt x="4956" y="20012"/>
                    <a:pt x="9070" y="21341"/>
                    <a:pt x="12464" y="21175"/>
                  </a:cubicBezTo>
                  <a:cubicBezTo>
                    <a:pt x="15858" y="21009"/>
                    <a:pt x="18533" y="19347"/>
                    <a:pt x="21207" y="176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1638300" y="729173"/>
              <a:ext cx="88900" cy="214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21600" y="1167"/>
                  </a:moveTo>
                  <a:cubicBezTo>
                    <a:pt x="18514" y="743"/>
                    <a:pt x="15429" y="320"/>
                    <a:pt x="12600" y="108"/>
                  </a:cubicBezTo>
                  <a:cubicBezTo>
                    <a:pt x="9771" y="-104"/>
                    <a:pt x="7200" y="-104"/>
                    <a:pt x="5400" y="1061"/>
                  </a:cubicBezTo>
                  <a:cubicBezTo>
                    <a:pt x="3600" y="2225"/>
                    <a:pt x="2571" y="4555"/>
                    <a:pt x="5400" y="7202"/>
                  </a:cubicBezTo>
                  <a:cubicBezTo>
                    <a:pt x="8229" y="9849"/>
                    <a:pt x="14914" y="12814"/>
                    <a:pt x="18257" y="14825"/>
                  </a:cubicBezTo>
                  <a:cubicBezTo>
                    <a:pt x="21600" y="16837"/>
                    <a:pt x="21600" y="17896"/>
                    <a:pt x="18000" y="18849"/>
                  </a:cubicBezTo>
                  <a:cubicBezTo>
                    <a:pt x="14400" y="19802"/>
                    <a:pt x="7200" y="20649"/>
                    <a:pt x="0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1822175" y="582083"/>
              <a:ext cx="95525" cy="30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74" fill="norm" stroke="1" extrusionOk="0">
                  <a:moveTo>
                    <a:pt x="7104" y="0"/>
                  </a:moveTo>
                  <a:cubicBezTo>
                    <a:pt x="6165" y="2057"/>
                    <a:pt x="5226" y="4114"/>
                    <a:pt x="3582" y="6980"/>
                  </a:cubicBezTo>
                  <a:cubicBezTo>
                    <a:pt x="1939" y="9845"/>
                    <a:pt x="-409" y="13518"/>
                    <a:pt x="61" y="16090"/>
                  </a:cubicBezTo>
                  <a:cubicBezTo>
                    <a:pt x="530" y="18661"/>
                    <a:pt x="3817" y="20131"/>
                    <a:pt x="6869" y="20865"/>
                  </a:cubicBezTo>
                  <a:cubicBezTo>
                    <a:pt x="9921" y="21600"/>
                    <a:pt x="12739" y="21600"/>
                    <a:pt x="15087" y="21233"/>
                  </a:cubicBezTo>
                  <a:cubicBezTo>
                    <a:pt x="17434" y="20865"/>
                    <a:pt x="19313" y="20131"/>
                    <a:pt x="21191" y="19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1765299" y="721783"/>
              <a:ext cx="209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27" y="21600"/>
                  </a:moveTo>
                  <a:cubicBezTo>
                    <a:pt x="1964" y="21600"/>
                    <a:pt x="0" y="21600"/>
                    <a:pt x="0" y="21086"/>
                  </a:cubicBezTo>
                  <a:cubicBezTo>
                    <a:pt x="0" y="20571"/>
                    <a:pt x="1964" y="19543"/>
                    <a:pt x="5891" y="15943"/>
                  </a:cubicBezTo>
                  <a:cubicBezTo>
                    <a:pt x="9818" y="12343"/>
                    <a:pt x="15709" y="61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5" name="Drawing"/>
          <p:cNvGrpSpPr/>
          <p:nvPr/>
        </p:nvGrpSpPr>
        <p:grpSpPr>
          <a:xfrm>
            <a:off x="1670050" y="1480546"/>
            <a:ext cx="9455151" cy="8152404"/>
            <a:chOff x="0" y="0"/>
            <a:chExt cx="9455150" cy="8152403"/>
          </a:xfrm>
        </p:grpSpPr>
        <p:sp>
          <p:nvSpPr>
            <p:cNvPr id="1542" name="Line"/>
            <p:cNvSpPr/>
            <p:nvPr/>
          </p:nvSpPr>
          <p:spPr>
            <a:xfrm>
              <a:off x="828419" y="198808"/>
              <a:ext cx="299765" cy="558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355" fill="norm" stroke="1" extrusionOk="0">
                  <a:moveTo>
                    <a:pt x="2528" y="5712"/>
                  </a:moveTo>
                  <a:cubicBezTo>
                    <a:pt x="1767" y="5226"/>
                    <a:pt x="1007" y="4741"/>
                    <a:pt x="779" y="4700"/>
                  </a:cubicBezTo>
                  <a:cubicBezTo>
                    <a:pt x="550" y="4660"/>
                    <a:pt x="855" y="5065"/>
                    <a:pt x="1387" y="6602"/>
                  </a:cubicBezTo>
                  <a:cubicBezTo>
                    <a:pt x="1919" y="8139"/>
                    <a:pt x="2680" y="10808"/>
                    <a:pt x="3212" y="13316"/>
                  </a:cubicBezTo>
                  <a:cubicBezTo>
                    <a:pt x="3745" y="15824"/>
                    <a:pt x="4049" y="18170"/>
                    <a:pt x="4201" y="19586"/>
                  </a:cubicBezTo>
                  <a:cubicBezTo>
                    <a:pt x="4353" y="21002"/>
                    <a:pt x="4353" y="21487"/>
                    <a:pt x="4125" y="21325"/>
                  </a:cubicBezTo>
                  <a:cubicBezTo>
                    <a:pt x="3897" y="21163"/>
                    <a:pt x="3441" y="20354"/>
                    <a:pt x="2756" y="18615"/>
                  </a:cubicBezTo>
                  <a:cubicBezTo>
                    <a:pt x="2072" y="16876"/>
                    <a:pt x="1159" y="14206"/>
                    <a:pt x="627" y="11496"/>
                  </a:cubicBezTo>
                  <a:cubicBezTo>
                    <a:pt x="94" y="8786"/>
                    <a:pt x="-58" y="6035"/>
                    <a:pt x="18" y="4175"/>
                  </a:cubicBezTo>
                  <a:cubicBezTo>
                    <a:pt x="94" y="2314"/>
                    <a:pt x="398" y="1343"/>
                    <a:pt x="855" y="736"/>
                  </a:cubicBezTo>
                  <a:cubicBezTo>
                    <a:pt x="1311" y="130"/>
                    <a:pt x="1919" y="-113"/>
                    <a:pt x="2680" y="49"/>
                  </a:cubicBezTo>
                  <a:cubicBezTo>
                    <a:pt x="3441" y="211"/>
                    <a:pt x="4353" y="777"/>
                    <a:pt x="5874" y="2435"/>
                  </a:cubicBezTo>
                  <a:cubicBezTo>
                    <a:pt x="7396" y="4094"/>
                    <a:pt x="9525" y="6844"/>
                    <a:pt x="11731" y="9635"/>
                  </a:cubicBezTo>
                  <a:cubicBezTo>
                    <a:pt x="13936" y="12426"/>
                    <a:pt x="16218" y="15258"/>
                    <a:pt x="17511" y="16876"/>
                  </a:cubicBezTo>
                  <a:cubicBezTo>
                    <a:pt x="18804" y="18494"/>
                    <a:pt x="19108" y="18898"/>
                    <a:pt x="19565" y="19222"/>
                  </a:cubicBezTo>
                  <a:cubicBezTo>
                    <a:pt x="20021" y="19545"/>
                    <a:pt x="20629" y="19788"/>
                    <a:pt x="21010" y="19586"/>
                  </a:cubicBezTo>
                  <a:cubicBezTo>
                    <a:pt x="21390" y="19384"/>
                    <a:pt x="21542" y="18736"/>
                    <a:pt x="21542" y="16997"/>
                  </a:cubicBezTo>
                  <a:cubicBezTo>
                    <a:pt x="21542" y="15258"/>
                    <a:pt x="21390" y="12426"/>
                    <a:pt x="21010" y="9999"/>
                  </a:cubicBezTo>
                  <a:cubicBezTo>
                    <a:pt x="20629" y="7572"/>
                    <a:pt x="20021" y="5550"/>
                    <a:pt x="19641" y="4134"/>
                  </a:cubicBezTo>
                  <a:cubicBezTo>
                    <a:pt x="19260" y="2718"/>
                    <a:pt x="19108" y="1909"/>
                    <a:pt x="19260" y="1869"/>
                  </a:cubicBezTo>
                  <a:cubicBezTo>
                    <a:pt x="19412" y="1829"/>
                    <a:pt x="19869" y="2557"/>
                    <a:pt x="20325" y="3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1220522" y="167936"/>
              <a:ext cx="481278" cy="475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79" fill="norm" stroke="1" extrusionOk="0">
                  <a:moveTo>
                    <a:pt x="1362" y="13017"/>
                  </a:moveTo>
                  <a:cubicBezTo>
                    <a:pt x="888" y="12730"/>
                    <a:pt x="415" y="12443"/>
                    <a:pt x="178" y="12826"/>
                  </a:cubicBezTo>
                  <a:cubicBezTo>
                    <a:pt x="-59" y="13208"/>
                    <a:pt x="-59" y="14259"/>
                    <a:pt x="178" y="15693"/>
                  </a:cubicBezTo>
                  <a:cubicBezTo>
                    <a:pt x="415" y="17127"/>
                    <a:pt x="888" y="18942"/>
                    <a:pt x="1267" y="20042"/>
                  </a:cubicBezTo>
                  <a:cubicBezTo>
                    <a:pt x="1646" y="21141"/>
                    <a:pt x="1930" y="21523"/>
                    <a:pt x="2262" y="21475"/>
                  </a:cubicBezTo>
                  <a:cubicBezTo>
                    <a:pt x="2594" y="21427"/>
                    <a:pt x="2973" y="20950"/>
                    <a:pt x="3209" y="20185"/>
                  </a:cubicBezTo>
                  <a:cubicBezTo>
                    <a:pt x="3446" y="19420"/>
                    <a:pt x="3541" y="18369"/>
                    <a:pt x="3683" y="17365"/>
                  </a:cubicBezTo>
                  <a:cubicBezTo>
                    <a:pt x="3825" y="16362"/>
                    <a:pt x="4015" y="15406"/>
                    <a:pt x="4204" y="15311"/>
                  </a:cubicBezTo>
                  <a:cubicBezTo>
                    <a:pt x="4394" y="15215"/>
                    <a:pt x="4583" y="15980"/>
                    <a:pt x="4773" y="16601"/>
                  </a:cubicBezTo>
                  <a:cubicBezTo>
                    <a:pt x="4962" y="17222"/>
                    <a:pt x="5152" y="17700"/>
                    <a:pt x="5436" y="18082"/>
                  </a:cubicBezTo>
                  <a:cubicBezTo>
                    <a:pt x="5720" y="18465"/>
                    <a:pt x="6099" y="18751"/>
                    <a:pt x="6525" y="18847"/>
                  </a:cubicBezTo>
                  <a:cubicBezTo>
                    <a:pt x="6952" y="18942"/>
                    <a:pt x="7425" y="18847"/>
                    <a:pt x="7946" y="18082"/>
                  </a:cubicBezTo>
                  <a:cubicBezTo>
                    <a:pt x="8467" y="17318"/>
                    <a:pt x="9036" y="15884"/>
                    <a:pt x="9415" y="13351"/>
                  </a:cubicBezTo>
                  <a:cubicBezTo>
                    <a:pt x="9794" y="10819"/>
                    <a:pt x="9983" y="7187"/>
                    <a:pt x="10030" y="4988"/>
                  </a:cubicBezTo>
                  <a:cubicBezTo>
                    <a:pt x="10078" y="2790"/>
                    <a:pt x="9983" y="2026"/>
                    <a:pt x="9746" y="1835"/>
                  </a:cubicBezTo>
                  <a:cubicBezTo>
                    <a:pt x="9509" y="1643"/>
                    <a:pt x="9130" y="2026"/>
                    <a:pt x="8941" y="3698"/>
                  </a:cubicBezTo>
                  <a:cubicBezTo>
                    <a:pt x="8752" y="5371"/>
                    <a:pt x="8752" y="8334"/>
                    <a:pt x="9225" y="11105"/>
                  </a:cubicBezTo>
                  <a:cubicBezTo>
                    <a:pt x="9699" y="13877"/>
                    <a:pt x="10646" y="16458"/>
                    <a:pt x="11309" y="17891"/>
                  </a:cubicBezTo>
                  <a:cubicBezTo>
                    <a:pt x="11973" y="19325"/>
                    <a:pt x="12352" y="19611"/>
                    <a:pt x="12873" y="19707"/>
                  </a:cubicBezTo>
                  <a:cubicBezTo>
                    <a:pt x="13394" y="19803"/>
                    <a:pt x="14057" y="19707"/>
                    <a:pt x="14862" y="18608"/>
                  </a:cubicBezTo>
                  <a:cubicBezTo>
                    <a:pt x="15667" y="17509"/>
                    <a:pt x="16615" y="15406"/>
                    <a:pt x="17183" y="12682"/>
                  </a:cubicBezTo>
                  <a:cubicBezTo>
                    <a:pt x="17752" y="9958"/>
                    <a:pt x="17941" y="6613"/>
                    <a:pt x="18036" y="4654"/>
                  </a:cubicBezTo>
                  <a:cubicBezTo>
                    <a:pt x="18130" y="2695"/>
                    <a:pt x="18130" y="2121"/>
                    <a:pt x="18130" y="1596"/>
                  </a:cubicBezTo>
                  <a:cubicBezTo>
                    <a:pt x="18130" y="1070"/>
                    <a:pt x="18130" y="592"/>
                    <a:pt x="17894" y="305"/>
                  </a:cubicBezTo>
                  <a:cubicBezTo>
                    <a:pt x="17657" y="19"/>
                    <a:pt x="17183" y="-77"/>
                    <a:pt x="16804" y="66"/>
                  </a:cubicBezTo>
                  <a:cubicBezTo>
                    <a:pt x="16425" y="210"/>
                    <a:pt x="16141" y="592"/>
                    <a:pt x="15904" y="2408"/>
                  </a:cubicBezTo>
                  <a:cubicBezTo>
                    <a:pt x="15667" y="4224"/>
                    <a:pt x="15478" y="7473"/>
                    <a:pt x="15904" y="10054"/>
                  </a:cubicBezTo>
                  <a:cubicBezTo>
                    <a:pt x="16330" y="12635"/>
                    <a:pt x="17373" y="14546"/>
                    <a:pt x="18415" y="15502"/>
                  </a:cubicBezTo>
                  <a:cubicBezTo>
                    <a:pt x="19457" y="16458"/>
                    <a:pt x="20499" y="16458"/>
                    <a:pt x="21541" y="16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2305049" y="106953"/>
              <a:ext cx="165101" cy="448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0"/>
                  </a:moveTo>
                  <a:cubicBezTo>
                    <a:pt x="554" y="2738"/>
                    <a:pt x="1108" y="5476"/>
                    <a:pt x="1662" y="8417"/>
                  </a:cubicBezTo>
                  <a:cubicBezTo>
                    <a:pt x="2215" y="11358"/>
                    <a:pt x="2769" y="14501"/>
                    <a:pt x="3046" y="16377"/>
                  </a:cubicBezTo>
                  <a:cubicBezTo>
                    <a:pt x="3323" y="18254"/>
                    <a:pt x="3323" y="18862"/>
                    <a:pt x="3600" y="19623"/>
                  </a:cubicBezTo>
                  <a:cubicBezTo>
                    <a:pt x="3877" y="20383"/>
                    <a:pt x="4431" y="21296"/>
                    <a:pt x="4708" y="21448"/>
                  </a:cubicBezTo>
                  <a:cubicBezTo>
                    <a:pt x="4985" y="21600"/>
                    <a:pt x="4985" y="20992"/>
                    <a:pt x="4708" y="19268"/>
                  </a:cubicBezTo>
                  <a:cubicBezTo>
                    <a:pt x="4431" y="17544"/>
                    <a:pt x="3877" y="14704"/>
                    <a:pt x="4015" y="13031"/>
                  </a:cubicBezTo>
                  <a:cubicBezTo>
                    <a:pt x="4154" y="11358"/>
                    <a:pt x="4985" y="10851"/>
                    <a:pt x="6092" y="10496"/>
                  </a:cubicBezTo>
                  <a:cubicBezTo>
                    <a:pt x="7200" y="10141"/>
                    <a:pt x="8585" y="9938"/>
                    <a:pt x="9831" y="10090"/>
                  </a:cubicBezTo>
                  <a:cubicBezTo>
                    <a:pt x="11077" y="10242"/>
                    <a:pt x="12185" y="10749"/>
                    <a:pt x="13708" y="12068"/>
                  </a:cubicBezTo>
                  <a:cubicBezTo>
                    <a:pt x="15231" y="13386"/>
                    <a:pt x="17169" y="15515"/>
                    <a:pt x="18554" y="16783"/>
                  </a:cubicBezTo>
                  <a:cubicBezTo>
                    <a:pt x="19938" y="18051"/>
                    <a:pt x="20769" y="18456"/>
                    <a:pt x="21600" y="188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2508250" y="361439"/>
              <a:ext cx="158750" cy="386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1024"/>
                  </a:moveTo>
                  <a:cubicBezTo>
                    <a:pt x="288" y="440"/>
                    <a:pt x="576" y="-144"/>
                    <a:pt x="720" y="31"/>
                  </a:cubicBezTo>
                  <a:cubicBezTo>
                    <a:pt x="864" y="206"/>
                    <a:pt x="864" y="1140"/>
                    <a:pt x="2016" y="2191"/>
                  </a:cubicBezTo>
                  <a:cubicBezTo>
                    <a:pt x="3168" y="3242"/>
                    <a:pt x="5472" y="4410"/>
                    <a:pt x="7344" y="4993"/>
                  </a:cubicBezTo>
                  <a:cubicBezTo>
                    <a:pt x="9216" y="5577"/>
                    <a:pt x="10656" y="5577"/>
                    <a:pt x="11952" y="5402"/>
                  </a:cubicBezTo>
                  <a:cubicBezTo>
                    <a:pt x="13248" y="5227"/>
                    <a:pt x="14400" y="4877"/>
                    <a:pt x="15120" y="4176"/>
                  </a:cubicBezTo>
                  <a:cubicBezTo>
                    <a:pt x="15840" y="3475"/>
                    <a:pt x="16128" y="2425"/>
                    <a:pt x="16128" y="2191"/>
                  </a:cubicBezTo>
                  <a:cubicBezTo>
                    <a:pt x="16128" y="1958"/>
                    <a:pt x="15840" y="2541"/>
                    <a:pt x="16416" y="4410"/>
                  </a:cubicBezTo>
                  <a:cubicBezTo>
                    <a:pt x="16992" y="6278"/>
                    <a:pt x="18432" y="9430"/>
                    <a:pt x="19584" y="12232"/>
                  </a:cubicBezTo>
                  <a:cubicBezTo>
                    <a:pt x="20736" y="15034"/>
                    <a:pt x="21600" y="17486"/>
                    <a:pt x="21600" y="19004"/>
                  </a:cubicBezTo>
                  <a:cubicBezTo>
                    <a:pt x="21600" y="20522"/>
                    <a:pt x="20736" y="21106"/>
                    <a:pt x="18864" y="21281"/>
                  </a:cubicBezTo>
                  <a:cubicBezTo>
                    <a:pt x="16992" y="21456"/>
                    <a:pt x="14112" y="21222"/>
                    <a:pt x="11952" y="19530"/>
                  </a:cubicBezTo>
                  <a:cubicBezTo>
                    <a:pt x="9792" y="17837"/>
                    <a:pt x="8352" y="14684"/>
                    <a:pt x="6912" y="11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2701669" y="296395"/>
              <a:ext cx="101093" cy="422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39" fill="norm" stroke="1" extrusionOk="0">
                  <a:moveTo>
                    <a:pt x="3360" y="2633"/>
                  </a:moveTo>
                  <a:cubicBezTo>
                    <a:pt x="4682" y="5535"/>
                    <a:pt x="6004" y="8436"/>
                    <a:pt x="7988" y="11284"/>
                  </a:cubicBezTo>
                  <a:cubicBezTo>
                    <a:pt x="9972" y="14132"/>
                    <a:pt x="12617" y="16926"/>
                    <a:pt x="14160" y="18752"/>
                  </a:cubicBezTo>
                  <a:cubicBezTo>
                    <a:pt x="15702" y="20579"/>
                    <a:pt x="16143" y="21439"/>
                    <a:pt x="15702" y="21439"/>
                  </a:cubicBezTo>
                  <a:cubicBezTo>
                    <a:pt x="15262" y="21439"/>
                    <a:pt x="13939" y="20579"/>
                    <a:pt x="11515" y="18161"/>
                  </a:cubicBezTo>
                  <a:cubicBezTo>
                    <a:pt x="9090" y="15743"/>
                    <a:pt x="5564" y="11767"/>
                    <a:pt x="3360" y="8758"/>
                  </a:cubicBezTo>
                  <a:cubicBezTo>
                    <a:pt x="1155" y="5749"/>
                    <a:pt x="274" y="3708"/>
                    <a:pt x="53" y="2418"/>
                  </a:cubicBezTo>
                  <a:cubicBezTo>
                    <a:pt x="-167" y="1129"/>
                    <a:pt x="274" y="591"/>
                    <a:pt x="1817" y="269"/>
                  </a:cubicBezTo>
                  <a:cubicBezTo>
                    <a:pt x="3360" y="-54"/>
                    <a:pt x="6004" y="-161"/>
                    <a:pt x="9311" y="376"/>
                  </a:cubicBezTo>
                  <a:cubicBezTo>
                    <a:pt x="12617" y="914"/>
                    <a:pt x="16584" y="2096"/>
                    <a:pt x="18788" y="3600"/>
                  </a:cubicBezTo>
                  <a:cubicBezTo>
                    <a:pt x="20992" y="5105"/>
                    <a:pt x="21433" y="6932"/>
                    <a:pt x="20772" y="8006"/>
                  </a:cubicBezTo>
                  <a:cubicBezTo>
                    <a:pt x="20111" y="9081"/>
                    <a:pt x="18347" y="9403"/>
                    <a:pt x="16584" y="97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2888123" y="265703"/>
              <a:ext cx="85298" cy="183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2" h="21483" fill="norm" stroke="1" extrusionOk="0">
                  <a:moveTo>
                    <a:pt x="16844" y="5959"/>
                  </a:moveTo>
                  <a:cubicBezTo>
                    <a:pt x="14333" y="5214"/>
                    <a:pt x="11821" y="4469"/>
                    <a:pt x="9561" y="4469"/>
                  </a:cubicBezTo>
                  <a:cubicBezTo>
                    <a:pt x="7300" y="4469"/>
                    <a:pt x="5291" y="5214"/>
                    <a:pt x="3282" y="7697"/>
                  </a:cubicBezTo>
                  <a:cubicBezTo>
                    <a:pt x="1272" y="10179"/>
                    <a:pt x="-737" y="14400"/>
                    <a:pt x="268" y="17255"/>
                  </a:cubicBezTo>
                  <a:cubicBezTo>
                    <a:pt x="1272" y="20110"/>
                    <a:pt x="5291" y="21600"/>
                    <a:pt x="9310" y="21476"/>
                  </a:cubicBezTo>
                  <a:cubicBezTo>
                    <a:pt x="13328" y="21352"/>
                    <a:pt x="17347" y="19614"/>
                    <a:pt x="19105" y="16138"/>
                  </a:cubicBezTo>
                  <a:cubicBezTo>
                    <a:pt x="20863" y="12662"/>
                    <a:pt x="20361" y="7448"/>
                    <a:pt x="19105" y="4469"/>
                  </a:cubicBezTo>
                  <a:cubicBezTo>
                    <a:pt x="17849" y="1490"/>
                    <a:pt x="15840" y="745"/>
                    <a:pt x="15086" y="372"/>
                  </a:cubicBezTo>
                  <a:cubicBezTo>
                    <a:pt x="14333" y="0"/>
                    <a:pt x="14835" y="0"/>
                    <a:pt x="1533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3069943" y="-1"/>
              <a:ext cx="79657" cy="451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442" fill="norm" stroke="1" extrusionOk="0">
                  <a:moveTo>
                    <a:pt x="4338" y="1159"/>
                  </a:moveTo>
                  <a:cubicBezTo>
                    <a:pt x="3770" y="556"/>
                    <a:pt x="3202" y="-47"/>
                    <a:pt x="2633" y="3"/>
                  </a:cubicBezTo>
                  <a:cubicBezTo>
                    <a:pt x="2065" y="53"/>
                    <a:pt x="1496" y="757"/>
                    <a:pt x="928" y="2967"/>
                  </a:cubicBezTo>
                  <a:cubicBezTo>
                    <a:pt x="359" y="5177"/>
                    <a:pt x="-209" y="8894"/>
                    <a:pt x="75" y="12009"/>
                  </a:cubicBezTo>
                  <a:cubicBezTo>
                    <a:pt x="359" y="15123"/>
                    <a:pt x="1496" y="17635"/>
                    <a:pt x="2917" y="19142"/>
                  </a:cubicBezTo>
                  <a:cubicBezTo>
                    <a:pt x="4338" y="20649"/>
                    <a:pt x="6044" y="21151"/>
                    <a:pt x="8602" y="21352"/>
                  </a:cubicBezTo>
                  <a:cubicBezTo>
                    <a:pt x="11159" y="21553"/>
                    <a:pt x="14570" y="21453"/>
                    <a:pt x="16844" y="20699"/>
                  </a:cubicBezTo>
                  <a:cubicBezTo>
                    <a:pt x="19117" y="19946"/>
                    <a:pt x="20254" y="18539"/>
                    <a:pt x="21391" y="171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3006637" y="21957"/>
              <a:ext cx="295364" cy="418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57" fill="norm" stroke="1" extrusionOk="0">
                  <a:moveTo>
                    <a:pt x="1626" y="10871"/>
                  </a:moveTo>
                  <a:cubicBezTo>
                    <a:pt x="855" y="10979"/>
                    <a:pt x="83" y="11088"/>
                    <a:pt x="6" y="10817"/>
                  </a:cubicBezTo>
                  <a:cubicBezTo>
                    <a:pt x="-71" y="10545"/>
                    <a:pt x="546" y="9894"/>
                    <a:pt x="2089" y="8374"/>
                  </a:cubicBezTo>
                  <a:cubicBezTo>
                    <a:pt x="3632" y="6855"/>
                    <a:pt x="6100" y="4467"/>
                    <a:pt x="7566" y="3056"/>
                  </a:cubicBezTo>
                  <a:cubicBezTo>
                    <a:pt x="9032" y="1645"/>
                    <a:pt x="9495" y="1211"/>
                    <a:pt x="10189" y="776"/>
                  </a:cubicBezTo>
                  <a:cubicBezTo>
                    <a:pt x="10883" y="342"/>
                    <a:pt x="11809" y="-92"/>
                    <a:pt x="12272" y="17"/>
                  </a:cubicBezTo>
                  <a:cubicBezTo>
                    <a:pt x="12735" y="125"/>
                    <a:pt x="12735" y="776"/>
                    <a:pt x="12503" y="2947"/>
                  </a:cubicBezTo>
                  <a:cubicBezTo>
                    <a:pt x="12272" y="5118"/>
                    <a:pt x="11809" y="8809"/>
                    <a:pt x="11578" y="11902"/>
                  </a:cubicBezTo>
                  <a:cubicBezTo>
                    <a:pt x="11346" y="14995"/>
                    <a:pt x="11346" y="17492"/>
                    <a:pt x="11346" y="19120"/>
                  </a:cubicBezTo>
                  <a:cubicBezTo>
                    <a:pt x="11346" y="20748"/>
                    <a:pt x="11346" y="21508"/>
                    <a:pt x="11500" y="21454"/>
                  </a:cubicBezTo>
                  <a:cubicBezTo>
                    <a:pt x="11655" y="21399"/>
                    <a:pt x="11963" y="20531"/>
                    <a:pt x="12426" y="19283"/>
                  </a:cubicBezTo>
                  <a:cubicBezTo>
                    <a:pt x="12889" y="18035"/>
                    <a:pt x="13506" y="16406"/>
                    <a:pt x="14123" y="15213"/>
                  </a:cubicBezTo>
                  <a:cubicBezTo>
                    <a:pt x="14740" y="14019"/>
                    <a:pt x="15358" y="13259"/>
                    <a:pt x="15975" y="13042"/>
                  </a:cubicBezTo>
                  <a:cubicBezTo>
                    <a:pt x="16592" y="12825"/>
                    <a:pt x="17209" y="13150"/>
                    <a:pt x="18135" y="14019"/>
                  </a:cubicBezTo>
                  <a:cubicBezTo>
                    <a:pt x="19060" y="14887"/>
                    <a:pt x="20295" y="16298"/>
                    <a:pt x="21529" y="17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3346449" y="208290"/>
              <a:ext cx="152401" cy="170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9" fill="norm" stroke="1" extrusionOk="0">
                  <a:moveTo>
                    <a:pt x="0" y="11886"/>
                  </a:moveTo>
                  <a:cubicBezTo>
                    <a:pt x="2700" y="9252"/>
                    <a:pt x="5400" y="6618"/>
                    <a:pt x="6900" y="4379"/>
                  </a:cubicBezTo>
                  <a:cubicBezTo>
                    <a:pt x="8400" y="2140"/>
                    <a:pt x="8700" y="296"/>
                    <a:pt x="8250" y="32"/>
                  </a:cubicBezTo>
                  <a:cubicBezTo>
                    <a:pt x="7800" y="-231"/>
                    <a:pt x="6600" y="1086"/>
                    <a:pt x="5700" y="4247"/>
                  </a:cubicBezTo>
                  <a:cubicBezTo>
                    <a:pt x="4800" y="7408"/>
                    <a:pt x="4200" y="12413"/>
                    <a:pt x="4500" y="15574"/>
                  </a:cubicBezTo>
                  <a:cubicBezTo>
                    <a:pt x="4800" y="18735"/>
                    <a:pt x="6000" y="20052"/>
                    <a:pt x="8100" y="20710"/>
                  </a:cubicBezTo>
                  <a:cubicBezTo>
                    <a:pt x="10200" y="21369"/>
                    <a:pt x="13200" y="21369"/>
                    <a:pt x="15600" y="20579"/>
                  </a:cubicBezTo>
                  <a:cubicBezTo>
                    <a:pt x="18000" y="19789"/>
                    <a:pt x="19800" y="18208"/>
                    <a:pt x="21600" y="166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3535150" y="171399"/>
              <a:ext cx="54332" cy="197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1" h="21231" fill="norm" stroke="1" extrusionOk="0">
                  <a:moveTo>
                    <a:pt x="16856" y="1944"/>
                  </a:moveTo>
                  <a:cubicBezTo>
                    <a:pt x="14542" y="1035"/>
                    <a:pt x="12227" y="125"/>
                    <a:pt x="9527" y="12"/>
                  </a:cubicBezTo>
                  <a:cubicBezTo>
                    <a:pt x="6827" y="-102"/>
                    <a:pt x="3742" y="580"/>
                    <a:pt x="1813" y="2513"/>
                  </a:cubicBezTo>
                  <a:cubicBezTo>
                    <a:pt x="-116" y="4445"/>
                    <a:pt x="-887" y="7629"/>
                    <a:pt x="1427" y="10357"/>
                  </a:cubicBezTo>
                  <a:cubicBezTo>
                    <a:pt x="3742" y="13085"/>
                    <a:pt x="9142" y="15359"/>
                    <a:pt x="13384" y="17292"/>
                  </a:cubicBezTo>
                  <a:cubicBezTo>
                    <a:pt x="17627" y="19224"/>
                    <a:pt x="20713" y="20816"/>
                    <a:pt x="19556" y="21157"/>
                  </a:cubicBezTo>
                  <a:cubicBezTo>
                    <a:pt x="18399" y="21498"/>
                    <a:pt x="12999" y="20589"/>
                    <a:pt x="7599" y="196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3625849" y="100603"/>
              <a:ext cx="44451" cy="21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8424"/>
                  </a:moveTo>
                  <a:cubicBezTo>
                    <a:pt x="1029" y="12096"/>
                    <a:pt x="2057" y="15768"/>
                    <a:pt x="2571" y="18144"/>
                  </a:cubicBezTo>
                  <a:cubicBezTo>
                    <a:pt x="3086" y="20520"/>
                    <a:pt x="3086" y="21600"/>
                    <a:pt x="4629" y="21492"/>
                  </a:cubicBezTo>
                  <a:cubicBezTo>
                    <a:pt x="6171" y="21384"/>
                    <a:pt x="9257" y="20088"/>
                    <a:pt x="12343" y="16308"/>
                  </a:cubicBezTo>
                  <a:cubicBezTo>
                    <a:pt x="15429" y="12528"/>
                    <a:pt x="18514" y="62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3651249" y="140415"/>
              <a:ext cx="150669" cy="303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79" fill="norm" stroke="1" extrusionOk="0">
                  <a:moveTo>
                    <a:pt x="18900" y="2579"/>
                  </a:moveTo>
                  <a:cubicBezTo>
                    <a:pt x="19200" y="1679"/>
                    <a:pt x="19500" y="779"/>
                    <a:pt x="18900" y="329"/>
                  </a:cubicBezTo>
                  <a:cubicBezTo>
                    <a:pt x="18300" y="-121"/>
                    <a:pt x="16800" y="-121"/>
                    <a:pt x="14550" y="404"/>
                  </a:cubicBezTo>
                  <a:cubicBezTo>
                    <a:pt x="12300" y="929"/>
                    <a:pt x="9300" y="1979"/>
                    <a:pt x="7950" y="3254"/>
                  </a:cubicBezTo>
                  <a:cubicBezTo>
                    <a:pt x="6600" y="4529"/>
                    <a:pt x="6900" y="6029"/>
                    <a:pt x="9000" y="7679"/>
                  </a:cubicBezTo>
                  <a:cubicBezTo>
                    <a:pt x="11100" y="9329"/>
                    <a:pt x="15000" y="11129"/>
                    <a:pt x="17400" y="12404"/>
                  </a:cubicBezTo>
                  <a:cubicBezTo>
                    <a:pt x="19800" y="13679"/>
                    <a:pt x="20700" y="14429"/>
                    <a:pt x="21150" y="15254"/>
                  </a:cubicBezTo>
                  <a:cubicBezTo>
                    <a:pt x="21600" y="16079"/>
                    <a:pt x="21600" y="16979"/>
                    <a:pt x="18000" y="18029"/>
                  </a:cubicBezTo>
                  <a:cubicBezTo>
                    <a:pt x="14400" y="19079"/>
                    <a:pt x="7200" y="20279"/>
                    <a:pt x="0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603250" y="449853"/>
              <a:ext cx="3276600" cy="68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3" y="21133"/>
                    <a:pt x="726" y="20667"/>
                    <a:pt x="1172" y="20267"/>
                  </a:cubicBezTo>
                  <a:cubicBezTo>
                    <a:pt x="1619" y="19867"/>
                    <a:pt x="2149" y="19533"/>
                    <a:pt x="2665" y="19133"/>
                  </a:cubicBezTo>
                  <a:cubicBezTo>
                    <a:pt x="3181" y="18733"/>
                    <a:pt x="3684" y="18267"/>
                    <a:pt x="4214" y="17733"/>
                  </a:cubicBezTo>
                  <a:cubicBezTo>
                    <a:pt x="4744" y="17200"/>
                    <a:pt x="5302" y="16600"/>
                    <a:pt x="5791" y="16033"/>
                  </a:cubicBezTo>
                  <a:cubicBezTo>
                    <a:pt x="6279" y="15467"/>
                    <a:pt x="6698" y="14933"/>
                    <a:pt x="7137" y="14367"/>
                  </a:cubicBezTo>
                  <a:cubicBezTo>
                    <a:pt x="7577" y="13800"/>
                    <a:pt x="8037" y="13200"/>
                    <a:pt x="8491" y="12633"/>
                  </a:cubicBezTo>
                  <a:cubicBezTo>
                    <a:pt x="8944" y="12067"/>
                    <a:pt x="9391" y="11533"/>
                    <a:pt x="9844" y="11000"/>
                  </a:cubicBezTo>
                  <a:cubicBezTo>
                    <a:pt x="10298" y="10467"/>
                    <a:pt x="10758" y="9933"/>
                    <a:pt x="11233" y="9433"/>
                  </a:cubicBezTo>
                  <a:cubicBezTo>
                    <a:pt x="11707" y="8933"/>
                    <a:pt x="12195" y="8467"/>
                    <a:pt x="12649" y="8067"/>
                  </a:cubicBezTo>
                  <a:cubicBezTo>
                    <a:pt x="13102" y="7667"/>
                    <a:pt x="13521" y="7333"/>
                    <a:pt x="13947" y="6967"/>
                  </a:cubicBezTo>
                  <a:cubicBezTo>
                    <a:pt x="14372" y="6600"/>
                    <a:pt x="14805" y="6200"/>
                    <a:pt x="15293" y="5767"/>
                  </a:cubicBezTo>
                  <a:cubicBezTo>
                    <a:pt x="15781" y="5333"/>
                    <a:pt x="16326" y="4867"/>
                    <a:pt x="16835" y="4433"/>
                  </a:cubicBezTo>
                  <a:cubicBezTo>
                    <a:pt x="17344" y="4000"/>
                    <a:pt x="17819" y="3600"/>
                    <a:pt x="18384" y="3100"/>
                  </a:cubicBezTo>
                  <a:cubicBezTo>
                    <a:pt x="18949" y="2600"/>
                    <a:pt x="19605" y="2000"/>
                    <a:pt x="20156" y="1467"/>
                  </a:cubicBezTo>
                  <a:cubicBezTo>
                    <a:pt x="20707" y="933"/>
                    <a:pt x="21153" y="46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1206500" y="716553"/>
              <a:ext cx="2152650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65" y="20383"/>
                    <a:pt x="1529" y="19166"/>
                    <a:pt x="2358" y="17949"/>
                  </a:cubicBezTo>
                  <a:cubicBezTo>
                    <a:pt x="3186" y="16732"/>
                    <a:pt x="4078" y="15515"/>
                    <a:pt x="4853" y="14501"/>
                  </a:cubicBezTo>
                  <a:cubicBezTo>
                    <a:pt x="5628" y="13487"/>
                    <a:pt x="6287" y="12676"/>
                    <a:pt x="6977" y="11915"/>
                  </a:cubicBezTo>
                  <a:cubicBezTo>
                    <a:pt x="7667" y="11155"/>
                    <a:pt x="8389" y="10445"/>
                    <a:pt x="9324" y="9634"/>
                  </a:cubicBezTo>
                  <a:cubicBezTo>
                    <a:pt x="10258" y="8823"/>
                    <a:pt x="11405" y="7910"/>
                    <a:pt x="12340" y="7200"/>
                  </a:cubicBezTo>
                  <a:cubicBezTo>
                    <a:pt x="13274" y="6490"/>
                    <a:pt x="13996" y="5983"/>
                    <a:pt x="14931" y="5324"/>
                  </a:cubicBezTo>
                  <a:cubicBezTo>
                    <a:pt x="15865" y="4665"/>
                    <a:pt x="17012" y="3854"/>
                    <a:pt x="17989" y="3144"/>
                  </a:cubicBezTo>
                  <a:cubicBezTo>
                    <a:pt x="18966" y="2434"/>
                    <a:pt x="19773" y="1825"/>
                    <a:pt x="20347" y="1318"/>
                  </a:cubicBezTo>
                  <a:cubicBezTo>
                    <a:pt x="20920" y="811"/>
                    <a:pt x="21260" y="40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1841500" y="1415053"/>
              <a:ext cx="1841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4400"/>
                    <a:pt x="11917" y="7200"/>
                    <a:pt x="15517" y="3600"/>
                  </a:cubicBezTo>
                  <a:cubicBezTo>
                    <a:pt x="19117" y="0"/>
                    <a:pt x="2035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1905000" y="1567453"/>
              <a:ext cx="1397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1896204" y="1630953"/>
              <a:ext cx="205647" cy="58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272" fill="norm" stroke="1" extrusionOk="0">
                  <a:moveTo>
                    <a:pt x="4222" y="6943"/>
                  </a:moveTo>
                  <a:cubicBezTo>
                    <a:pt x="3341" y="10029"/>
                    <a:pt x="2459" y="13114"/>
                    <a:pt x="1577" y="15814"/>
                  </a:cubicBezTo>
                  <a:cubicBezTo>
                    <a:pt x="696" y="18514"/>
                    <a:pt x="-186" y="20829"/>
                    <a:pt x="34" y="21214"/>
                  </a:cubicBezTo>
                  <a:cubicBezTo>
                    <a:pt x="255" y="21600"/>
                    <a:pt x="1577" y="20057"/>
                    <a:pt x="5324" y="16200"/>
                  </a:cubicBezTo>
                  <a:cubicBezTo>
                    <a:pt x="9071" y="12343"/>
                    <a:pt x="15243" y="6171"/>
                    <a:pt x="2141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2478616" y="1095436"/>
              <a:ext cx="226485" cy="58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13727" y="13178"/>
                  </a:moveTo>
                  <a:cubicBezTo>
                    <a:pt x="12112" y="12555"/>
                    <a:pt x="10497" y="11931"/>
                    <a:pt x="9084" y="11619"/>
                  </a:cubicBezTo>
                  <a:cubicBezTo>
                    <a:pt x="7671" y="11307"/>
                    <a:pt x="6460" y="11307"/>
                    <a:pt x="5249" y="11736"/>
                  </a:cubicBezTo>
                  <a:cubicBezTo>
                    <a:pt x="4037" y="12165"/>
                    <a:pt x="2826" y="13022"/>
                    <a:pt x="1817" y="14543"/>
                  </a:cubicBezTo>
                  <a:cubicBezTo>
                    <a:pt x="807" y="16064"/>
                    <a:pt x="0" y="18247"/>
                    <a:pt x="0" y="19534"/>
                  </a:cubicBezTo>
                  <a:cubicBezTo>
                    <a:pt x="0" y="20820"/>
                    <a:pt x="807" y="21210"/>
                    <a:pt x="1817" y="21405"/>
                  </a:cubicBezTo>
                  <a:cubicBezTo>
                    <a:pt x="2826" y="21600"/>
                    <a:pt x="4037" y="21600"/>
                    <a:pt x="5753" y="20781"/>
                  </a:cubicBezTo>
                  <a:cubicBezTo>
                    <a:pt x="7469" y="19962"/>
                    <a:pt x="9690" y="18325"/>
                    <a:pt x="11002" y="16025"/>
                  </a:cubicBezTo>
                  <a:cubicBezTo>
                    <a:pt x="12314" y="13724"/>
                    <a:pt x="12718" y="10761"/>
                    <a:pt x="12617" y="8110"/>
                  </a:cubicBezTo>
                  <a:cubicBezTo>
                    <a:pt x="12516" y="5458"/>
                    <a:pt x="11910" y="3119"/>
                    <a:pt x="11406" y="1755"/>
                  </a:cubicBezTo>
                  <a:cubicBezTo>
                    <a:pt x="10901" y="390"/>
                    <a:pt x="10497" y="0"/>
                    <a:pt x="9993" y="0"/>
                  </a:cubicBezTo>
                  <a:cubicBezTo>
                    <a:pt x="9488" y="0"/>
                    <a:pt x="8882" y="390"/>
                    <a:pt x="8479" y="1560"/>
                  </a:cubicBezTo>
                  <a:cubicBezTo>
                    <a:pt x="8075" y="2729"/>
                    <a:pt x="7873" y="4679"/>
                    <a:pt x="8378" y="6745"/>
                  </a:cubicBezTo>
                  <a:cubicBezTo>
                    <a:pt x="8882" y="8812"/>
                    <a:pt x="10093" y="10995"/>
                    <a:pt x="11910" y="12827"/>
                  </a:cubicBezTo>
                  <a:cubicBezTo>
                    <a:pt x="13727" y="14660"/>
                    <a:pt x="16150" y="16142"/>
                    <a:pt x="17865" y="16921"/>
                  </a:cubicBezTo>
                  <a:cubicBezTo>
                    <a:pt x="19581" y="17701"/>
                    <a:pt x="20591" y="17779"/>
                    <a:pt x="21600" y="178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2743200" y="1331797"/>
              <a:ext cx="165100" cy="225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8" fill="norm" stroke="1" extrusionOk="0">
                  <a:moveTo>
                    <a:pt x="0" y="11258"/>
                  </a:moveTo>
                  <a:cubicBezTo>
                    <a:pt x="1385" y="11455"/>
                    <a:pt x="2769" y="11651"/>
                    <a:pt x="4015" y="11258"/>
                  </a:cubicBezTo>
                  <a:cubicBezTo>
                    <a:pt x="5262" y="10866"/>
                    <a:pt x="6369" y="9884"/>
                    <a:pt x="7477" y="8608"/>
                  </a:cubicBezTo>
                  <a:cubicBezTo>
                    <a:pt x="8585" y="7331"/>
                    <a:pt x="9692" y="5760"/>
                    <a:pt x="10385" y="4189"/>
                  </a:cubicBezTo>
                  <a:cubicBezTo>
                    <a:pt x="11077" y="2618"/>
                    <a:pt x="11354" y="1048"/>
                    <a:pt x="10800" y="360"/>
                  </a:cubicBezTo>
                  <a:cubicBezTo>
                    <a:pt x="10246" y="-327"/>
                    <a:pt x="8862" y="-131"/>
                    <a:pt x="7062" y="1833"/>
                  </a:cubicBezTo>
                  <a:cubicBezTo>
                    <a:pt x="5262" y="3797"/>
                    <a:pt x="3046" y="7528"/>
                    <a:pt x="1938" y="10866"/>
                  </a:cubicBezTo>
                  <a:cubicBezTo>
                    <a:pt x="831" y="14204"/>
                    <a:pt x="831" y="17149"/>
                    <a:pt x="3185" y="18917"/>
                  </a:cubicBezTo>
                  <a:cubicBezTo>
                    <a:pt x="5538" y="20684"/>
                    <a:pt x="10246" y="21273"/>
                    <a:pt x="13708" y="20782"/>
                  </a:cubicBezTo>
                  <a:cubicBezTo>
                    <a:pt x="17169" y="20291"/>
                    <a:pt x="19385" y="18720"/>
                    <a:pt x="21600" y="171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2982060" y="958158"/>
              <a:ext cx="116740" cy="573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348" fill="norm" stroke="1" extrusionOk="0">
                  <a:moveTo>
                    <a:pt x="21273" y="3063"/>
                  </a:moveTo>
                  <a:cubicBezTo>
                    <a:pt x="17802" y="2038"/>
                    <a:pt x="14330" y="1013"/>
                    <a:pt x="11630" y="462"/>
                  </a:cubicBezTo>
                  <a:cubicBezTo>
                    <a:pt x="8930" y="-90"/>
                    <a:pt x="7002" y="-169"/>
                    <a:pt x="4880" y="343"/>
                  </a:cubicBezTo>
                  <a:cubicBezTo>
                    <a:pt x="2759" y="856"/>
                    <a:pt x="444" y="1959"/>
                    <a:pt x="59" y="3970"/>
                  </a:cubicBezTo>
                  <a:cubicBezTo>
                    <a:pt x="-327" y="5980"/>
                    <a:pt x="1216" y="8897"/>
                    <a:pt x="3723" y="11419"/>
                  </a:cubicBezTo>
                  <a:cubicBezTo>
                    <a:pt x="6230" y="13942"/>
                    <a:pt x="9702" y="16070"/>
                    <a:pt x="11630" y="17450"/>
                  </a:cubicBezTo>
                  <a:cubicBezTo>
                    <a:pt x="13559" y="18830"/>
                    <a:pt x="13944" y="19460"/>
                    <a:pt x="13944" y="20012"/>
                  </a:cubicBezTo>
                  <a:cubicBezTo>
                    <a:pt x="13944" y="20564"/>
                    <a:pt x="13559" y="21037"/>
                    <a:pt x="12402" y="21234"/>
                  </a:cubicBezTo>
                  <a:cubicBezTo>
                    <a:pt x="11244" y="21431"/>
                    <a:pt x="9316" y="21352"/>
                    <a:pt x="7387" y="21155"/>
                  </a:cubicBezTo>
                  <a:cubicBezTo>
                    <a:pt x="5459" y="20958"/>
                    <a:pt x="3530" y="20643"/>
                    <a:pt x="1602" y="203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2901868" y="1313453"/>
              <a:ext cx="165182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600" fill="norm" stroke="1" extrusionOk="0">
                  <a:moveTo>
                    <a:pt x="3250" y="21600"/>
                  </a:moveTo>
                  <a:cubicBezTo>
                    <a:pt x="2170" y="19600"/>
                    <a:pt x="1090" y="17600"/>
                    <a:pt x="415" y="15600"/>
                  </a:cubicBezTo>
                  <a:cubicBezTo>
                    <a:pt x="-260" y="13600"/>
                    <a:pt x="-530" y="11600"/>
                    <a:pt x="2980" y="9000"/>
                  </a:cubicBezTo>
                  <a:cubicBezTo>
                    <a:pt x="6490" y="6400"/>
                    <a:pt x="13780" y="3200"/>
                    <a:pt x="2107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3087046" y="1246960"/>
              <a:ext cx="227654" cy="202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316" fill="norm" stroke="1" extrusionOk="0">
                  <a:moveTo>
                    <a:pt x="14774" y="315"/>
                  </a:moveTo>
                  <a:cubicBezTo>
                    <a:pt x="12792" y="93"/>
                    <a:pt x="10810" y="-130"/>
                    <a:pt x="8928" y="93"/>
                  </a:cubicBezTo>
                  <a:cubicBezTo>
                    <a:pt x="7045" y="315"/>
                    <a:pt x="5262" y="983"/>
                    <a:pt x="3676" y="2988"/>
                  </a:cubicBezTo>
                  <a:cubicBezTo>
                    <a:pt x="2091" y="4992"/>
                    <a:pt x="704" y="8332"/>
                    <a:pt x="208" y="11338"/>
                  </a:cubicBezTo>
                  <a:cubicBezTo>
                    <a:pt x="-287" y="14344"/>
                    <a:pt x="109" y="17016"/>
                    <a:pt x="1298" y="18686"/>
                  </a:cubicBezTo>
                  <a:cubicBezTo>
                    <a:pt x="2487" y="20357"/>
                    <a:pt x="4469" y="21025"/>
                    <a:pt x="5955" y="21247"/>
                  </a:cubicBezTo>
                  <a:cubicBezTo>
                    <a:pt x="7441" y="21470"/>
                    <a:pt x="8432" y="21247"/>
                    <a:pt x="9522" y="19132"/>
                  </a:cubicBezTo>
                  <a:cubicBezTo>
                    <a:pt x="10612" y="17016"/>
                    <a:pt x="11801" y="13008"/>
                    <a:pt x="12495" y="11449"/>
                  </a:cubicBezTo>
                  <a:cubicBezTo>
                    <a:pt x="13188" y="9891"/>
                    <a:pt x="13386" y="10781"/>
                    <a:pt x="14179" y="12674"/>
                  </a:cubicBezTo>
                  <a:cubicBezTo>
                    <a:pt x="14972" y="14567"/>
                    <a:pt x="16359" y="17462"/>
                    <a:pt x="17647" y="18575"/>
                  </a:cubicBezTo>
                  <a:cubicBezTo>
                    <a:pt x="18935" y="19689"/>
                    <a:pt x="20124" y="19021"/>
                    <a:pt x="21313" y="18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3378563" y="903825"/>
              <a:ext cx="342538" cy="475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88" fill="norm" stroke="1" extrusionOk="0">
                  <a:moveTo>
                    <a:pt x="375" y="15560"/>
                  </a:moveTo>
                  <a:cubicBezTo>
                    <a:pt x="110" y="16607"/>
                    <a:pt x="-155" y="17654"/>
                    <a:pt x="110" y="18653"/>
                  </a:cubicBezTo>
                  <a:cubicBezTo>
                    <a:pt x="375" y="19652"/>
                    <a:pt x="1170" y="20603"/>
                    <a:pt x="1899" y="21079"/>
                  </a:cubicBezTo>
                  <a:cubicBezTo>
                    <a:pt x="2628" y="21555"/>
                    <a:pt x="3290" y="21555"/>
                    <a:pt x="4284" y="20556"/>
                  </a:cubicBezTo>
                  <a:cubicBezTo>
                    <a:pt x="5278" y="19557"/>
                    <a:pt x="6603" y="17559"/>
                    <a:pt x="7332" y="16226"/>
                  </a:cubicBezTo>
                  <a:cubicBezTo>
                    <a:pt x="8061" y="14894"/>
                    <a:pt x="8193" y="14228"/>
                    <a:pt x="8193" y="14133"/>
                  </a:cubicBezTo>
                  <a:cubicBezTo>
                    <a:pt x="8193" y="14038"/>
                    <a:pt x="8061" y="14514"/>
                    <a:pt x="7995" y="15132"/>
                  </a:cubicBezTo>
                  <a:cubicBezTo>
                    <a:pt x="7928" y="15751"/>
                    <a:pt x="7928" y="16512"/>
                    <a:pt x="8260" y="17178"/>
                  </a:cubicBezTo>
                  <a:cubicBezTo>
                    <a:pt x="8591" y="17844"/>
                    <a:pt x="9254" y="18415"/>
                    <a:pt x="9916" y="18700"/>
                  </a:cubicBezTo>
                  <a:cubicBezTo>
                    <a:pt x="10579" y="18986"/>
                    <a:pt x="11241" y="18986"/>
                    <a:pt x="12036" y="18510"/>
                  </a:cubicBezTo>
                  <a:cubicBezTo>
                    <a:pt x="12832" y="18034"/>
                    <a:pt x="13759" y="17083"/>
                    <a:pt x="14620" y="14989"/>
                  </a:cubicBezTo>
                  <a:cubicBezTo>
                    <a:pt x="15482" y="12896"/>
                    <a:pt x="16277" y="9661"/>
                    <a:pt x="16741" y="7234"/>
                  </a:cubicBezTo>
                  <a:cubicBezTo>
                    <a:pt x="17205" y="4808"/>
                    <a:pt x="17337" y="3190"/>
                    <a:pt x="17403" y="2001"/>
                  </a:cubicBezTo>
                  <a:cubicBezTo>
                    <a:pt x="17470" y="811"/>
                    <a:pt x="17470" y="50"/>
                    <a:pt x="17337" y="3"/>
                  </a:cubicBezTo>
                  <a:cubicBezTo>
                    <a:pt x="17205" y="-45"/>
                    <a:pt x="16939" y="621"/>
                    <a:pt x="16873" y="2429"/>
                  </a:cubicBezTo>
                  <a:cubicBezTo>
                    <a:pt x="16807" y="4237"/>
                    <a:pt x="16939" y="7187"/>
                    <a:pt x="17403" y="9756"/>
                  </a:cubicBezTo>
                  <a:cubicBezTo>
                    <a:pt x="17867" y="12325"/>
                    <a:pt x="18662" y="14514"/>
                    <a:pt x="19391" y="15703"/>
                  </a:cubicBezTo>
                  <a:cubicBezTo>
                    <a:pt x="20120" y="16892"/>
                    <a:pt x="20782" y="17083"/>
                    <a:pt x="21445" y="172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3766276" y="849903"/>
              <a:ext cx="75475" cy="429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86" fill="norm" stroke="1" extrusionOk="0">
                  <a:moveTo>
                    <a:pt x="6994" y="0"/>
                  </a:moveTo>
                  <a:cubicBezTo>
                    <a:pt x="4594" y="2859"/>
                    <a:pt x="2194" y="5718"/>
                    <a:pt x="994" y="8629"/>
                  </a:cubicBezTo>
                  <a:cubicBezTo>
                    <a:pt x="-206" y="11541"/>
                    <a:pt x="-206" y="14506"/>
                    <a:pt x="394" y="16465"/>
                  </a:cubicBezTo>
                  <a:cubicBezTo>
                    <a:pt x="994" y="18424"/>
                    <a:pt x="2194" y="19376"/>
                    <a:pt x="3694" y="20065"/>
                  </a:cubicBezTo>
                  <a:cubicBezTo>
                    <a:pt x="5194" y="20753"/>
                    <a:pt x="6994" y="21176"/>
                    <a:pt x="9994" y="21388"/>
                  </a:cubicBezTo>
                  <a:cubicBezTo>
                    <a:pt x="12994" y="21600"/>
                    <a:pt x="17194" y="21600"/>
                    <a:pt x="19294" y="20012"/>
                  </a:cubicBezTo>
                  <a:cubicBezTo>
                    <a:pt x="21394" y="18424"/>
                    <a:pt x="21394" y="15247"/>
                    <a:pt x="21394" y="120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3707268" y="1053103"/>
              <a:ext cx="197983" cy="18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000" fill="norm" stroke="1" extrusionOk="0">
                  <a:moveTo>
                    <a:pt x="6327" y="0"/>
                  </a:moveTo>
                  <a:cubicBezTo>
                    <a:pt x="4948" y="2400"/>
                    <a:pt x="3570" y="4800"/>
                    <a:pt x="2306" y="8400"/>
                  </a:cubicBezTo>
                  <a:cubicBezTo>
                    <a:pt x="1042" y="12000"/>
                    <a:pt x="-107" y="16800"/>
                    <a:pt x="8" y="19200"/>
                  </a:cubicBezTo>
                  <a:cubicBezTo>
                    <a:pt x="123" y="21600"/>
                    <a:pt x="1502" y="21600"/>
                    <a:pt x="5293" y="19200"/>
                  </a:cubicBezTo>
                  <a:cubicBezTo>
                    <a:pt x="9084" y="16800"/>
                    <a:pt x="15289" y="12000"/>
                    <a:pt x="21493" y="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3963342" y="1110253"/>
              <a:ext cx="18109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4582"/>
                    <a:pt x="1332" y="9164"/>
                    <a:pt x="132" y="12764"/>
                  </a:cubicBezTo>
                  <a:cubicBezTo>
                    <a:pt x="-1068" y="16364"/>
                    <a:pt x="6132" y="18982"/>
                    <a:pt x="133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0" y="2011953"/>
              <a:ext cx="7734300" cy="714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6" fill="norm" stroke="1" extrusionOk="0">
                  <a:moveTo>
                    <a:pt x="0" y="21280"/>
                  </a:moveTo>
                  <a:cubicBezTo>
                    <a:pt x="166" y="21408"/>
                    <a:pt x="331" y="21536"/>
                    <a:pt x="514" y="21568"/>
                  </a:cubicBezTo>
                  <a:cubicBezTo>
                    <a:pt x="698" y="21600"/>
                    <a:pt x="899" y="21536"/>
                    <a:pt x="1105" y="21344"/>
                  </a:cubicBezTo>
                  <a:cubicBezTo>
                    <a:pt x="1312" y="21153"/>
                    <a:pt x="1525" y="20833"/>
                    <a:pt x="1747" y="20418"/>
                  </a:cubicBezTo>
                  <a:cubicBezTo>
                    <a:pt x="1968" y="20002"/>
                    <a:pt x="2199" y="19491"/>
                    <a:pt x="2409" y="19076"/>
                  </a:cubicBezTo>
                  <a:cubicBezTo>
                    <a:pt x="2619" y="18660"/>
                    <a:pt x="2808" y="18341"/>
                    <a:pt x="2997" y="17989"/>
                  </a:cubicBezTo>
                  <a:cubicBezTo>
                    <a:pt x="3186" y="17638"/>
                    <a:pt x="3375" y="17254"/>
                    <a:pt x="3591" y="16807"/>
                  </a:cubicBezTo>
                  <a:cubicBezTo>
                    <a:pt x="3807" y="16360"/>
                    <a:pt x="4049" y="15849"/>
                    <a:pt x="4298" y="15337"/>
                  </a:cubicBezTo>
                  <a:cubicBezTo>
                    <a:pt x="4546" y="14826"/>
                    <a:pt x="4800" y="14315"/>
                    <a:pt x="4992" y="13931"/>
                  </a:cubicBezTo>
                  <a:cubicBezTo>
                    <a:pt x="5184" y="13548"/>
                    <a:pt x="5314" y="13292"/>
                    <a:pt x="5456" y="13005"/>
                  </a:cubicBezTo>
                  <a:cubicBezTo>
                    <a:pt x="5598" y="12717"/>
                    <a:pt x="5752" y="12398"/>
                    <a:pt x="5902" y="12110"/>
                  </a:cubicBezTo>
                  <a:cubicBezTo>
                    <a:pt x="6053" y="11822"/>
                    <a:pt x="6201" y="11567"/>
                    <a:pt x="6364" y="11311"/>
                  </a:cubicBezTo>
                  <a:cubicBezTo>
                    <a:pt x="6526" y="11056"/>
                    <a:pt x="6703" y="10800"/>
                    <a:pt x="6860" y="10544"/>
                  </a:cubicBezTo>
                  <a:cubicBezTo>
                    <a:pt x="7017" y="10289"/>
                    <a:pt x="7153" y="10033"/>
                    <a:pt x="7318" y="9746"/>
                  </a:cubicBezTo>
                  <a:cubicBezTo>
                    <a:pt x="7484" y="9458"/>
                    <a:pt x="7679" y="9138"/>
                    <a:pt x="7862" y="8851"/>
                  </a:cubicBezTo>
                  <a:cubicBezTo>
                    <a:pt x="8045" y="8563"/>
                    <a:pt x="8217" y="8308"/>
                    <a:pt x="8394" y="8052"/>
                  </a:cubicBezTo>
                  <a:cubicBezTo>
                    <a:pt x="8571" y="7796"/>
                    <a:pt x="8755" y="7541"/>
                    <a:pt x="8929" y="7285"/>
                  </a:cubicBezTo>
                  <a:cubicBezTo>
                    <a:pt x="9103" y="7030"/>
                    <a:pt x="9269" y="6774"/>
                    <a:pt x="9449" y="6518"/>
                  </a:cubicBezTo>
                  <a:cubicBezTo>
                    <a:pt x="9630" y="6263"/>
                    <a:pt x="9825" y="6007"/>
                    <a:pt x="10014" y="5751"/>
                  </a:cubicBezTo>
                  <a:cubicBezTo>
                    <a:pt x="10203" y="5496"/>
                    <a:pt x="10386" y="5240"/>
                    <a:pt x="10575" y="5017"/>
                  </a:cubicBezTo>
                  <a:cubicBezTo>
                    <a:pt x="10765" y="4793"/>
                    <a:pt x="10960" y="4601"/>
                    <a:pt x="11143" y="4409"/>
                  </a:cubicBezTo>
                  <a:cubicBezTo>
                    <a:pt x="11326" y="4218"/>
                    <a:pt x="11498" y="4026"/>
                    <a:pt x="11684" y="3834"/>
                  </a:cubicBezTo>
                  <a:cubicBezTo>
                    <a:pt x="11870" y="3643"/>
                    <a:pt x="12071" y="3451"/>
                    <a:pt x="12269" y="3259"/>
                  </a:cubicBezTo>
                  <a:cubicBezTo>
                    <a:pt x="12467" y="3067"/>
                    <a:pt x="12662" y="2876"/>
                    <a:pt x="12857" y="2716"/>
                  </a:cubicBezTo>
                  <a:cubicBezTo>
                    <a:pt x="13052" y="2556"/>
                    <a:pt x="13247" y="2428"/>
                    <a:pt x="13433" y="2301"/>
                  </a:cubicBezTo>
                  <a:cubicBezTo>
                    <a:pt x="13620" y="2173"/>
                    <a:pt x="13797" y="2045"/>
                    <a:pt x="13986" y="1917"/>
                  </a:cubicBezTo>
                  <a:cubicBezTo>
                    <a:pt x="14175" y="1789"/>
                    <a:pt x="14376" y="1662"/>
                    <a:pt x="14571" y="1534"/>
                  </a:cubicBezTo>
                  <a:cubicBezTo>
                    <a:pt x="14767" y="1406"/>
                    <a:pt x="14956" y="1278"/>
                    <a:pt x="15148" y="1150"/>
                  </a:cubicBezTo>
                  <a:cubicBezTo>
                    <a:pt x="15340" y="1022"/>
                    <a:pt x="15535" y="895"/>
                    <a:pt x="15718" y="799"/>
                  </a:cubicBezTo>
                  <a:cubicBezTo>
                    <a:pt x="15901" y="703"/>
                    <a:pt x="16073" y="639"/>
                    <a:pt x="16256" y="575"/>
                  </a:cubicBezTo>
                  <a:cubicBezTo>
                    <a:pt x="16439" y="511"/>
                    <a:pt x="16634" y="447"/>
                    <a:pt x="16821" y="383"/>
                  </a:cubicBezTo>
                  <a:cubicBezTo>
                    <a:pt x="17007" y="320"/>
                    <a:pt x="17184" y="256"/>
                    <a:pt x="17365" y="192"/>
                  </a:cubicBezTo>
                  <a:cubicBezTo>
                    <a:pt x="17545" y="128"/>
                    <a:pt x="17728" y="64"/>
                    <a:pt x="17900" y="32"/>
                  </a:cubicBezTo>
                  <a:cubicBezTo>
                    <a:pt x="18071" y="0"/>
                    <a:pt x="18231" y="0"/>
                    <a:pt x="18467" y="0"/>
                  </a:cubicBezTo>
                  <a:cubicBezTo>
                    <a:pt x="18703" y="0"/>
                    <a:pt x="19017" y="0"/>
                    <a:pt x="19312" y="0"/>
                  </a:cubicBezTo>
                  <a:cubicBezTo>
                    <a:pt x="19608" y="0"/>
                    <a:pt x="19886" y="0"/>
                    <a:pt x="20190" y="0"/>
                  </a:cubicBezTo>
                  <a:cubicBezTo>
                    <a:pt x="20495" y="0"/>
                    <a:pt x="20826" y="0"/>
                    <a:pt x="21065" y="32"/>
                  </a:cubicBezTo>
                  <a:cubicBezTo>
                    <a:pt x="21304" y="64"/>
                    <a:pt x="21452" y="128"/>
                    <a:pt x="21600" y="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2043014" y="2852042"/>
              <a:ext cx="198806" cy="467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12" fill="norm" stroke="1" extrusionOk="0">
                  <a:moveTo>
                    <a:pt x="19079" y="3982"/>
                  </a:moveTo>
                  <a:cubicBezTo>
                    <a:pt x="19304" y="3207"/>
                    <a:pt x="19529" y="2432"/>
                    <a:pt x="18741" y="1657"/>
                  </a:cubicBezTo>
                  <a:cubicBezTo>
                    <a:pt x="17954" y="883"/>
                    <a:pt x="16154" y="108"/>
                    <a:pt x="13454" y="11"/>
                  </a:cubicBezTo>
                  <a:cubicBezTo>
                    <a:pt x="10754" y="-86"/>
                    <a:pt x="7154" y="495"/>
                    <a:pt x="4566" y="1657"/>
                  </a:cubicBezTo>
                  <a:cubicBezTo>
                    <a:pt x="1979" y="2820"/>
                    <a:pt x="404" y="4563"/>
                    <a:pt x="66" y="5968"/>
                  </a:cubicBezTo>
                  <a:cubicBezTo>
                    <a:pt x="-271" y="7372"/>
                    <a:pt x="629" y="8438"/>
                    <a:pt x="3779" y="9697"/>
                  </a:cubicBezTo>
                  <a:cubicBezTo>
                    <a:pt x="6929" y="10956"/>
                    <a:pt x="12329" y="12409"/>
                    <a:pt x="15816" y="13523"/>
                  </a:cubicBezTo>
                  <a:cubicBezTo>
                    <a:pt x="19304" y="14637"/>
                    <a:pt x="20879" y="15412"/>
                    <a:pt x="21104" y="16623"/>
                  </a:cubicBezTo>
                  <a:cubicBezTo>
                    <a:pt x="21329" y="17833"/>
                    <a:pt x="20204" y="19480"/>
                    <a:pt x="18516" y="20400"/>
                  </a:cubicBezTo>
                  <a:cubicBezTo>
                    <a:pt x="16829" y="21320"/>
                    <a:pt x="14579" y="21514"/>
                    <a:pt x="12779" y="21369"/>
                  </a:cubicBezTo>
                  <a:cubicBezTo>
                    <a:pt x="10979" y="21223"/>
                    <a:pt x="9629" y="20739"/>
                    <a:pt x="8954" y="20255"/>
                  </a:cubicBezTo>
                  <a:cubicBezTo>
                    <a:pt x="8279" y="19771"/>
                    <a:pt x="8279" y="19286"/>
                    <a:pt x="8729" y="18899"/>
                  </a:cubicBezTo>
                  <a:cubicBezTo>
                    <a:pt x="9179" y="18511"/>
                    <a:pt x="10079" y="18221"/>
                    <a:pt x="10979" y="179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2349500" y="3123203"/>
              <a:ext cx="190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2368550" y="3002553"/>
              <a:ext cx="1" cy="825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2460872" y="2850153"/>
              <a:ext cx="66429" cy="423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513" fill="norm" stroke="1" extrusionOk="0">
                  <a:moveTo>
                    <a:pt x="4984" y="0"/>
                  </a:moveTo>
                  <a:cubicBezTo>
                    <a:pt x="2959" y="3654"/>
                    <a:pt x="934" y="7307"/>
                    <a:pt x="259" y="10693"/>
                  </a:cubicBezTo>
                  <a:cubicBezTo>
                    <a:pt x="-416" y="14078"/>
                    <a:pt x="259" y="17194"/>
                    <a:pt x="1946" y="19021"/>
                  </a:cubicBezTo>
                  <a:cubicBezTo>
                    <a:pt x="3634" y="20848"/>
                    <a:pt x="6334" y="21385"/>
                    <a:pt x="9372" y="21493"/>
                  </a:cubicBezTo>
                  <a:cubicBezTo>
                    <a:pt x="12409" y="21600"/>
                    <a:pt x="15784" y="21278"/>
                    <a:pt x="17809" y="20525"/>
                  </a:cubicBezTo>
                  <a:cubicBezTo>
                    <a:pt x="19834" y="19773"/>
                    <a:pt x="20509" y="18591"/>
                    <a:pt x="21184" y="17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2398183" y="3097803"/>
              <a:ext cx="135468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75" y="19059"/>
                  </a:moveTo>
                  <a:cubicBezTo>
                    <a:pt x="1687" y="20329"/>
                    <a:pt x="0" y="21600"/>
                    <a:pt x="0" y="21600"/>
                  </a:cubicBezTo>
                  <a:cubicBezTo>
                    <a:pt x="0" y="21600"/>
                    <a:pt x="1687" y="20329"/>
                    <a:pt x="5569" y="16518"/>
                  </a:cubicBezTo>
                  <a:cubicBezTo>
                    <a:pt x="9450" y="12706"/>
                    <a:pt x="15525" y="635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2581862" y="2702972"/>
              <a:ext cx="538982" cy="516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28" fill="norm" stroke="1" extrusionOk="0">
                  <a:moveTo>
                    <a:pt x="862" y="14271"/>
                  </a:moveTo>
                  <a:cubicBezTo>
                    <a:pt x="525" y="15149"/>
                    <a:pt x="187" y="16027"/>
                    <a:pt x="61" y="16949"/>
                  </a:cubicBezTo>
                  <a:cubicBezTo>
                    <a:pt x="-66" y="17871"/>
                    <a:pt x="18" y="18837"/>
                    <a:pt x="187" y="19583"/>
                  </a:cubicBezTo>
                  <a:cubicBezTo>
                    <a:pt x="356" y="20330"/>
                    <a:pt x="609" y="20857"/>
                    <a:pt x="947" y="21164"/>
                  </a:cubicBezTo>
                  <a:cubicBezTo>
                    <a:pt x="1284" y="21471"/>
                    <a:pt x="1706" y="21559"/>
                    <a:pt x="2086" y="21164"/>
                  </a:cubicBezTo>
                  <a:cubicBezTo>
                    <a:pt x="2465" y="20769"/>
                    <a:pt x="2803" y="19891"/>
                    <a:pt x="3140" y="19057"/>
                  </a:cubicBezTo>
                  <a:cubicBezTo>
                    <a:pt x="3478" y="18222"/>
                    <a:pt x="3815" y="17432"/>
                    <a:pt x="3984" y="17257"/>
                  </a:cubicBezTo>
                  <a:cubicBezTo>
                    <a:pt x="4153" y="17081"/>
                    <a:pt x="4153" y="17520"/>
                    <a:pt x="4237" y="18047"/>
                  </a:cubicBezTo>
                  <a:cubicBezTo>
                    <a:pt x="4321" y="18574"/>
                    <a:pt x="4490" y="19188"/>
                    <a:pt x="4996" y="19671"/>
                  </a:cubicBezTo>
                  <a:cubicBezTo>
                    <a:pt x="5503" y="20154"/>
                    <a:pt x="6346" y="20505"/>
                    <a:pt x="7275" y="20330"/>
                  </a:cubicBezTo>
                  <a:cubicBezTo>
                    <a:pt x="8203" y="20154"/>
                    <a:pt x="9215" y="19452"/>
                    <a:pt x="10101" y="18354"/>
                  </a:cubicBezTo>
                  <a:cubicBezTo>
                    <a:pt x="10987" y="17257"/>
                    <a:pt x="11746" y="15764"/>
                    <a:pt x="12084" y="14798"/>
                  </a:cubicBezTo>
                  <a:cubicBezTo>
                    <a:pt x="12421" y="13832"/>
                    <a:pt x="12337" y="13393"/>
                    <a:pt x="12042" y="13261"/>
                  </a:cubicBezTo>
                  <a:cubicBezTo>
                    <a:pt x="11746" y="13130"/>
                    <a:pt x="11240" y="13305"/>
                    <a:pt x="10734" y="13788"/>
                  </a:cubicBezTo>
                  <a:cubicBezTo>
                    <a:pt x="10228" y="14271"/>
                    <a:pt x="9721" y="15061"/>
                    <a:pt x="9468" y="15676"/>
                  </a:cubicBezTo>
                  <a:cubicBezTo>
                    <a:pt x="9215" y="16291"/>
                    <a:pt x="9215" y="16730"/>
                    <a:pt x="9215" y="17169"/>
                  </a:cubicBezTo>
                  <a:cubicBezTo>
                    <a:pt x="9215" y="17608"/>
                    <a:pt x="9215" y="18047"/>
                    <a:pt x="9426" y="18179"/>
                  </a:cubicBezTo>
                  <a:cubicBezTo>
                    <a:pt x="9637" y="18310"/>
                    <a:pt x="10059" y="18135"/>
                    <a:pt x="10396" y="17783"/>
                  </a:cubicBezTo>
                  <a:cubicBezTo>
                    <a:pt x="10734" y="17432"/>
                    <a:pt x="10987" y="16905"/>
                    <a:pt x="11240" y="16861"/>
                  </a:cubicBezTo>
                  <a:cubicBezTo>
                    <a:pt x="11493" y="16818"/>
                    <a:pt x="11746" y="17257"/>
                    <a:pt x="11957" y="17739"/>
                  </a:cubicBezTo>
                  <a:cubicBezTo>
                    <a:pt x="12168" y="18222"/>
                    <a:pt x="12337" y="18749"/>
                    <a:pt x="12632" y="19188"/>
                  </a:cubicBezTo>
                  <a:cubicBezTo>
                    <a:pt x="12928" y="19627"/>
                    <a:pt x="13350" y="19979"/>
                    <a:pt x="13814" y="20066"/>
                  </a:cubicBezTo>
                  <a:cubicBezTo>
                    <a:pt x="14278" y="20154"/>
                    <a:pt x="14784" y="19979"/>
                    <a:pt x="15290" y="19057"/>
                  </a:cubicBezTo>
                  <a:cubicBezTo>
                    <a:pt x="15796" y="18135"/>
                    <a:pt x="16303" y="16466"/>
                    <a:pt x="16556" y="13832"/>
                  </a:cubicBezTo>
                  <a:cubicBezTo>
                    <a:pt x="16809" y="11198"/>
                    <a:pt x="16809" y="7598"/>
                    <a:pt x="16851" y="5271"/>
                  </a:cubicBezTo>
                  <a:cubicBezTo>
                    <a:pt x="16893" y="2944"/>
                    <a:pt x="16978" y="1891"/>
                    <a:pt x="17020" y="1144"/>
                  </a:cubicBezTo>
                  <a:cubicBezTo>
                    <a:pt x="17062" y="398"/>
                    <a:pt x="17062" y="-41"/>
                    <a:pt x="17020" y="3"/>
                  </a:cubicBezTo>
                  <a:cubicBezTo>
                    <a:pt x="16978" y="47"/>
                    <a:pt x="16893" y="574"/>
                    <a:pt x="16809" y="2330"/>
                  </a:cubicBezTo>
                  <a:cubicBezTo>
                    <a:pt x="16725" y="4086"/>
                    <a:pt x="16640" y="7071"/>
                    <a:pt x="16893" y="9354"/>
                  </a:cubicBezTo>
                  <a:cubicBezTo>
                    <a:pt x="17146" y="11637"/>
                    <a:pt x="17737" y="13218"/>
                    <a:pt x="18243" y="14271"/>
                  </a:cubicBezTo>
                  <a:cubicBezTo>
                    <a:pt x="18750" y="15325"/>
                    <a:pt x="19171" y="15852"/>
                    <a:pt x="19593" y="16159"/>
                  </a:cubicBezTo>
                  <a:cubicBezTo>
                    <a:pt x="20015" y="16466"/>
                    <a:pt x="20437" y="16554"/>
                    <a:pt x="20775" y="16422"/>
                  </a:cubicBezTo>
                  <a:cubicBezTo>
                    <a:pt x="21112" y="16291"/>
                    <a:pt x="21365" y="15939"/>
                    <a:pt x="21450" y="14842"/>
                  </a:cubicBezTo>
                  <a:cubicBezTo>
                    <a:pt x="21534" y="13744"/>
                    <a:pt x="21450" y="11900"/>
                    <a:pt x="21365" y="10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2987621" y="2900953"/>
              <a:ext cx="142929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121" fill="norm" stroke="1" extrusionOk="0">
                  <a:moveTo>
                    <a:pt x="5249" y="15247"/>
                  </a:moveTo>
                  <a:cubicBezTo>
                    <a:pt x="2708" y="17788"/>
                    <a:pt x="167" y="20329"/>
                    <a:pt x="8" y="20965"/>
                  </a:cubicBezTo>
                  <a:cubicBezTo>
                    <a:pt x="-151" y="21600"/>
                    <a:pt x="2073" y="20329"/>
                    <a:pt x="6043" y="16518"/>
                  </a:cubicBezTo>
                  <a:cubicBezTo>
                    <a:pt x="10014" y="12706"/>
                    <a:pt x="15731" y="6353"/>
                    <a:pt x="2144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3200400" y="2808788"/>
              <a:ext cx="40471" cy="226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415" fill="norm" stroke="1" extrusionOk="0">
                  <a:moveTo>
                    <a:pt x="0" y="7508"/>
                  </a:moveTo>
                  <a:cubicBezTo>
                    <a:pt x="4320" y="11508"/>
                    <a:pt x="8640" y="15508"/>
                    <a:pt x="11880" y="18008"/>
                  </a:cubicBezTo>
                  <a:cubicBezTo>
                    <a:pt x="15120" y="20508"/>
                    <a:pt x="17280" y="21508"/>
                    <a:pt x="18900" y="21408"/>
                  </a:cubicBezTo>
                  <a:cubicBezTo>
                    <a:pt x="20520" y="21308"/>
                    <a:pt x="21600" y="20108"/>
                    <a:pt x="19440" y="16708"/>
                  </a:cubicBezTo>
                  <a:cubicBezTo>
                    <a:pt x="17280" y="13308"/>
                    <a:pt x="11880" y="7708"/>
                    <a:pt x="8100" y="4408"/>
                  </a:cubicBezTo>
                  <a:cubicBezTo>
                    <a:pt x="4320" y="1108"/>
                    <a:pt x="2160" y="108"/>
                    <a:pt x="3780" y="8"/>
                  </a:cubicBezTo>
                  <a:cubicBezTo>
                    <a:pt x="5400" y="-92"/>
                    <a:pt x="10800" y="708"/>
                    <a:pt x="16200" y="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3296443" y="2841922"/>
              <a:ext cx="265907" cy="192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0893" fill="norm" stroke="1" extrusionOk="0">
                  <a:moveTo>
                    <a:pt x="4050" y="6409"/>
                  </a:moveTo>
                  <a:cubicBezTo>
                    <a:pt x="3193" y="6179"/>
                    <a:pt x="2336" y="5949"/>
                    <a:pt x="1650" y="6524"/>
                  </a:cubicBezTo>
                  <a:cubicBezTo>
                    <a:pt x="965" y="7098"/>
                    <a:pt x="450" y="8477"/>
                    <a:pt x="193" y="10430"/>
                  </a:cubicBezTo>
                  <a:cubicBezTo>
                    <a:pt x="-64" y="12383"/>
                    <a:pt x="-64" y="14911"/>
                    <a:pt x="193" y="16749"/>
                  </a:cubicBezTo>
                  <a:cubicBezTo>
                    <a:pt x="450" y="18588"/>
                    <a:pt x="965" y="19736"/>
                    <a:pt x="1650" y="20426"/>
                  </a:cubicBezTo>
                  <a:cubicBezTo>
                    <a:pt x="2336" y="21115"/>
                    <a:pt x="3193" y="21345"/>
                    <a:pt x="3965" y="18932"/>
                  </a:cubicBezTo>
                  <a:cubicBezTo>
                    <a:pt x="4736" y="16519"/>
                    <a:pt x="5422" y="11464"/>
                    <a:pt x="5679" y="8362"/>
                  </a:cubicBezTo>
                  <a:cubicBezTo>
                    <a:pt x="5936" y="5260"/>
                    <a:pt x="5765" y="4111"/>
                    <a:pt x="5679" y="4226"/>
                  </a:cubicBezTo>
                  <a:cubicBezTo>
                    <a:pt x="5593" y="4341"/>
                    <a:pt x="5593" y="5719"/>
                    <a:pt x="6022" y="6294"/>
                  </a:cubicBezTo>
                  <a:cubicBezTo>
                    <a:pt x="6450" y="6868"/>
                    <a:pt x="7307" y="6639"/>
                    <a:pt x="7907" y="7098"/>
                  </a:cubicBezTo>
                  <a:cubicBezTo>
                    <a:pt x="8507" y="7558"/>
                    <a:pt x="8850" y="8707"/>
                    <a:pt x="9193" y="10430"/>
                  </a:cubicBezTo>
                  <a:cubicBezTo>
                    <a:pt x="9536" y="12154"/>
                    <a:pt x="9879" y="14451"/>
                    <a:pt x="10307" y="16290"/>
                  </a:cubicBezTo>
                  <a:cubicBezTo>
                    <a:pt x="10736" y="18128"/>
                    <a:pt x="11250" y="19507"/>
                    <a:pt x="11507" y="19622"/>
                  </a:cubicBezTo>
                  <a:cubicBezTo>
                    <a:pt x="11765" y="19736"/>
                    <a:pt x="11765" y="18588"/>
                    <a:pt x="11765" y="15830"/>
                  </a:cubicBezTo>
                  <a:cubicBezTo>
                    <a:pt x="11765" y="13073"/>
                    <a:pt x="11765" y="8707"/>
                    <a:pt x="11936" y="5834"/>
                  </a:cubicBezTo>
                  <a:cubicBezTo>
                    <a:pt x="12107" y="2962"/>
                    <a:pt x="12450" y="1583"/>
                    <a:pt x="13050" y="779"/>
                  </a:cubicBezTo>
                  <a:cubicBezTo>
                    <a:pt x="13650" y="-25"/>
                    <a:pt x="14507" y="-255"/>
                    <a:pt x="15193" y="319"/>
                  </a:cubicBezTo>
                  <a:cubicBezTo>
                    <a:pt x="15879" y="894"/>
                    <a:pt x="16393" y="2273"/>
                    <a:pt x="16993" y="4915"/>
                  </a:cubicBezTo>
                  <a:cubicBezTo>
                    <a:pt x="17593" y="7558"/>
                    <a:pt x="18279" y="11464"/>
                    <a:pt x="19050" y="14222"/>
                  </a:cubicBezTo>
                  <a:cubicBezTo>
                    <a:pt x="19822" y="16979"/>
                    <a:pt x="20679" y="18588"/>
                    <a:pt x="21536" y="201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3587750" y="2806648"/>
              <a:ext cx="102193" cy="354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543" fill="norm" stroke="1" extrusionOk="0">
                  <a:moveTo>
                    <a:pt x="17446" y="3414"/>
                  </a:moveTo>
                  <a:cubicBezTo>
                    <a:pt x="17862" y="2643"/>
                    <a:pt x="18277" y="1872"/>
                    <a:pt x="17654" y="1229"/>
                  </a:cubicBezTo>
                  <a:cubicBezTo>
                    <a:pt x="17031" y="586"/>
                    <a:pt x="15369" y="72"/>
                    <a:pt x="12669" y="7"/>
                  </a:cubicBezTo>
                  <a:cubicBezTo>
                    <a:pt x="9969" y="-57"/>
                    <a:pt x="6231" y="329"/>
                    <a:pt x="3946" y="1229"/>
                  </a:cubicBezTo>
                  <a:cubicBezTo>
                    <a:pt x="1662" y="2129"/>
                    <a:pt x="831" y="3543"/>
                    <a:pt x="3323" y="5407"/>
                  </a:cubicBezTo>
                  <a:cubicBezTo>
                    <a:pt x="5815" y="7272"/>
                    <a:pt x="11631" y="9586"/>
                    <a:pt x="15577" y="11772"/>
                  </a:cubicBezTo>
                  <a:cubicBezTo>
                    <a:pt x="19523" y="13957"/>
                    <a:pt x="21600" y="16014"/>
                    <a:pt x="18692" y="17622"/>
                  </a:cubicBezTo>
                  <a:cubicBezTo>
                    <a:pt x="15785" y="19229"/>
                    <a:pt x="7892" y="20386"/>
                    <a:pt x="0" y="2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2190750" y="3408953"/>
              <a:ext cx="11874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32" y="19800"/>
                    <a:pt x="2464" y="18000"/>
                    <a:pt x="3716" y="16200"/>
                  </a:cubicBezTo>
                  <a:cubicBezTo>
                    <a:pt x="4967" y="14400"/>
                    <a:pt x="6237" y="12600"/>
                    <a:pt x="7701" y="11025"/>
                  </a:cubicBezTo>
                  <a:cubicBezTo>
                    <a:pt x="9164" y="9450"/>
                    <a:pt x="10819" y="8100"/>
                    <a:pt x="12475" y="6750"/>
                  </a:cubicBezTo>
                  <a:cubicBezTo>
                    <a:pt x="14130" y="5400"/>
                    <a:pt x="15786" y="4050"/>
                    <a:pt x="17307" y="2925"/>
                  </a:cubicBezTo>
                  <a:cubicBezTo>
                    <a:pt x="18828" y="1800"/>
                    <a:pt x="20214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2755899" y="3485153"/>
              <a:ext cx="647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53" y="18400"/>
                    <a:pt x="5506" y="15200"/>
                    <a:pt x="8365" y="11600"/>
                  </a:cubicBezTo>
                  <a:cubicBezTo>
                    <a:pt x="11224" y="8000"/>
                    <a:pt x="14188" y="4000"/>
                    <a:pt x="16412" y="2000"/>
                  </a:cubicBezTo>
                  <a:cubicBezTo>
                    <a:pt x="18635" y="0"/>
                    <a:pt x="2011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6054460" y="2744635"/>
              <a:ext cx="301891" cy="53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62" fill="norm" stroke="1" extrusionOk="0">
                  <a:moveTo>
                    <a:pt x="1605" y="7074"/>
                  </a:moveTo>
                  <a:cubicBezTo>
                    <a:pt x="1907" y="10318"/>
                    <a:pt x="2209" y="13562"/>
                    <a:pt x="2511" y="15825"/>
                  </a:cubicBezTo>
                  <a:cubicBezTo>
                    <a:pt x="2813" y="18087"/>
                    <a:pt x="3115" y="19368"/>
                    <a:pt x="3191" y="20221"/>
                  </a:cubicBezTo>
                  <a:cubicBezTo>
                    <a:pt x="3266" y="21075"/>
                    <a:pt x="3115" y="21502"/>
                    <a:pt x="2888" y="21459"/>
                  </a:cubicBezTo>
                  <a:cubicBezTo>
                    <a:pt x="2662" y="21417"/>
                    <a:pt x="2360" y="20904"/>
                    <a:pt x="1982" y="19111"/>
                  </a:cubicBezTo>
                  <a:cubicBezTo>
                    <a:pt x="1605" y="17319"/>
                    <a:pt x="1151" y="14245"/>
                    <a:pt x="774" y="11044"/>
                  </a:cubicBezTo>
                  <a:cubicBezTo>
                    <a:pt x="396" y="7842"/>
                    <a:pt x="94" y="4512"/>
                    <a:pt x="19" y="2591"/>
                  </a:cubicBezTo>
                  <a:cubicBezTo>
                    <a:pt x="-57" y="670"/>
                    <a:pt x="94" y="158"/>
                    <a:pt x="472" y="30"/>
                  </a:cubicBezTo>
                  <a:cubicBezTo>
                    <a:pt x="849" y="-98"/>
                    <a:pt x="1453" y="158"/>
                    <a:pt x="2964" y="1311"/>
                  </a:cubicBezTo>
                  <a:cubicBezTo>
                    <a:pt x="4474" y="2463"/>
                    <a:pt x="6891" y="4512"/>
                    <a:pt x="9233" y="7074"/>
                  </a:cubicBezTo>
                  <a:cubicBezTo>
                    <a:pt x="11574" y="9635"/>
                    <a:pt x="13840" y="12708"/>
                    <a:pt x="15274" y="14715"/>
                  </a:cubicBezTo>
                  <a:cubicBezTo>
                    <a:pt x="16709" y="16721"/>
                    <a:pt x="17314" y="17660"/>
                    <a:pt x="17842" y="18300"/>
                  </a:cubicBezTo>
                  <a:cubicBezTo>
                    <a:pt x="18371" y="18941"/>
                    <a:pt x="18824" y="19282"/>
                    <a:pt x="19277" y="19282"/>
                  </a:cubicBezTo>
                  <a:cubicBezTo>
                    <a:pt x="19730" y="19282"/>
                    <a:pt x="20184" y="18941"/>
                    <a:pt x="20410" y="17489"/>
                  </a:cubicBezTo>
                  <a:cubicBezTo>
                    <a:pt x="20637" y="16038"/>
                    <a:pt x="20637" y="13477"/>
                    <a:pt x="20788" y="11598"/>
                  </a:cubicBezTo>
                  <a:cubicBezTo>
                    <a:pt x="20939" y="9720"/>
                    <a:pt x="21241" y="8525"/>
                    <a:pt x="21543" y="73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6417262" y="2709324"/>
              <a:ext cx="408411" cy="49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15" fill="norm" stroke="1" extrusionOk="0">
                  <a:moveTo>
                    <a:pt x="1138" y="13065"/>
                  </a:moveTo>
                  <a:cubicBezTo>
                    <a:pt x="692" y="13342"/>
                    <a:pt x="247" y="13619"/>
                    <a:pt x="80" y="14865"/>
                  </a:cubicBezTo>
                  <a:cubicBezTo>
                    <a:pt x="-87" y="16111"/>
                    <a:pt x="24" y="18326"/>
                    <a:pt x="247" y="19665"/>
                  </a:cubicBezTo>
                  <a:cubicBezTo>
                    <a:pt x="470" y="21003"/>
                    <a:pt x="804" y="21465"/>
                    <a:pt x="1249" y="21511"/>
                  </a:cubicBezTo>
                  <a:cubicBezTo>
                    <a:pt x="1694" y="21557"/>
                    <a:pt x="2251" y="21188"/>
                    <a:pt x="2697" y="20311"/>
                  </a:cubicBezTo>
                  <a:cubicBezTo>
                    <a:pt x="3142" y="19434"/>
                    <a:pt x="3476" y="18049"/>
                    <a:pt x="3754" y="17080"/>
                  </a:cubicBezTo>
                  <a:cubicBezTo>
                    <a:pt x="4033" y="16111"/>
                    <a:pt x="4255" y="15557"/>
                    <a:pt x="4367" y="15511"/>
                  </a:cubicBezTo>
                  <a:cubicBezTo>
                    <a:pt x="4478" y="15465"/>
                    <a:pt x="4478" y="15926"/>
                    <a:pt x="4478" y="16711"/>
                  </a:cubicBezTo>
                  <a:cubicBezTo>
                    <a:pt x="4478" y="17495"/>
                    <a:pt x="4478" y="18603"/>
                    <a:pt x="4645" y="19388"/>
                  </a:cubicBezTo>
                  <a:cubicBezTo>
                    <a:pt x="4812" y="20172"/>
                    <a:pt x="5146" y="20634"/>
                    <a:pt x="5591" y="20819"/>
                  </a:cubicBezTo>
                  <a:cubicBezTo>
                    <a:pt x="6037" y="21003"/>
                    <a:pt x="6593" y="20911"/>
                    <a:pt x="7428" y="20034"/>
                  </a:cubicBezTo>
                  <a:cubicBezTo>
                    <a:pt x="8264" y="19157"/>
                    <a:pt x="9377" y="17495"/>
                    <a:pt x="10379" y="14772"/>
                  </a:cubicBezTo>
                  <a:cubicBezTo>
                    <a:pt x="11381" y="12049"/>
                    <a:pt x="12272" y="8265"/>
                    <a:pt x="12717" y="6142"/>
                  </a:cubicBezTo>
                  <a:cubicBezTo>
                    <a:pt x="13162" y="4019"/>
                    <a:pt x="13162" y="3557"/>
                    <a:pt x="13162" y="3095"/>
                  </a:cubicBezTo>
                  <a:cubicBezTo>
                    <a:pt x="13162" y="2634"/>
                    <a:pt x="13162" y="2172"/>
                    <a:pt x="12884" y="1988"/>
                  </a:cubicBezTo>
                  <a:cubicBezTo>
                    <a:pt x="12606" y="1803"/>
                    <a:pt x="12049" y="1895"/>
                    <a:pt x="11492" y="2634"/>
                  </a:cubicBezTo>
                  <a:cubicBezTo>
                    <a:pt x="10936" y="3372"/>
                    <a:pt x="10379" y="4757"/>
                    <a:pt x="10045" y="6788"/>
                  </a:cubicBezTo>
                  <a:cubicBezTo>
                    <a:pt x="9711" y="8819"/>
                    <a:pt x="9600" y="11495"/>
                    <a:pt x="9711" y="13388"/>
                  </a:cubicBezTo>
                  <a:cubicBezTo>
                    <a:pt x="9822" y="15280"/>
                    <a:pt x="10156" y="16388"/>
                    <a:pt x="10602" y="17265"/>
                  </a:cubicBezTo>
                  <a:cubicBezTo>
                    <a:pt x="11047" y="18142"/>
                    <a:pt x="11604" y="18788"/>
                    <a:pt x="12272" y="19111"/>
                  </a:cubicBezTo>
                  <a:cubicBezTo>
                    <a:pt x="12940" y="19434"/>
                    <a:pt x="13719" y="19434"/>
                    <a:pt x="14833" y="18511"/>
                  </a:cubicBezTo>
                  <a:cubicBezTo>
                    <a:pt x="15946" y="17588"/>
                    <a:pt x="17393" y="15742"/>
                    <a:pt x="18562" y="13388"/>
                  </a:cubicBezTo>
                  <a:cubicBezTo>
                    <a:pt x="19732" y="11034"/>
                    <a:pt x="20622" y="8172"/>
                    <a:pt x="21068" y="6049"/>
                  </a:cubicBezTo>
                  <a:cubicBezTo>
                    <a:pt x="21513" y="3926"/>
                    <a:pt x="21513" y="2542"/>
                    <a:pt x="21457" y="1572"/>
                  </a:cubicBezTo>
                  <a:cubicBezTo>
                    <a:pt x="21402" y="603"/>
                    <a:pt x="21290" y="49"/>
                    <a:pt x="21012" y="3"/>
                  </a:cubicBezTo>
                  <a:cubicBezTo>
                    <a:pt x="20734" y="-43"/>
                    <a:pt x="20288" y="419"/>
                    <a:pt x="19676" y="2034"/>
                  </a:cubicBezTo>
                  <a:cubicBezTo>
                    <a:pt x="19064" y="3649"/>
                    <a:pt x="18284" y="6419"/>
                    <a:pt x="18006" y="9003"/>
                  </a:cubicBezTo>
                  <a:cubicBezTo>
                    <a:pt x="17727" y="11588"/>
                    <a:pt x="17950" y="13988"/>
                    <a:pt x="18395" y="15649"/>
                  </a:cubicBezTo>
                  <a:cubicBezTo>
                    <a:pt x="18841" y="17311"/>
                    <a:pt x="19509" y="18234"/>
                    <a:pt x="20177" y="191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6321160" y="2779174"/>
              <a:ext cx="35190" cy="305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531" fill="norm" stroke="1" extrusionOk="0">
                  <a:moveTo>
                    <a:pt x="21124" y="1868"/>
                  </a:moveTo>
                  <a:cubicBezTo>
                    <a:pt x="16042" y="974"/>
                    <a:pt x="10959" y="80"/>
                    <a:pt x="7148" y="5"/>
                  </a:cubicBezTo>
                  <a:cubicBezTo>
                    <a:pt x="3336" y="-69"/>
                    <a:pt x="795" y="676"/>
                    <a:pt x="159" y="3134"/>
                  </a:cubicBezTo>
                  <a:cubicBezTo>
                    <a:pt x="-476" y="5592"/>
                    <a:pt x="795" y="9763"/>
                    <a:pt x="3971" y="13114"/>
                  </a:cubicBezTo>
                  <a:cubicBezTo>
                    <a:pt x="7148" y="16466"/>
                    <a:pt x="12230" y="18999"/>
                    <a:pt x="17312" y="2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7378700" y="2715674"/>
              <a:ext cx="446703" cy="679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57" fill="norm" stroke="1" extrusionOk="0">
                  <a:moveTo>
                    <a:pt x="0" y="838"/>
                  </a:moveTo>
                  <a:cubicBezTo>
                    <a:pt x="306" y="437"/>
                    <a:pt x="611" y="36"/>
                    <a:pt x="764" y="2"/>
                  </a:cubicBezTo>
                  <a:cubicBezTo>
                    <a:pt x="917" y="-31"/>
                    <a:pt x="917" y="303"/>
                    <a:pt x="1070" y="1674"/>
                  </a:cubicBezTo>
                  <a:cubicBezTo>
                    <a:pt x="1223" y="3045"/>
                    <a:pt x="1528" y="5453"/>
                    <a:pt x="1732" y="7626"/>
                  </a:cubicBezTo>
                  <a:cubicBezTo>
                    <a:pt x="1936" y="9799"/>
                    <a:pt x="2038" y="11739"/>
                    <a:pt x="2089" y="12876"/>
                  </a:cubicBezTo>
                  <a:cubicBezTo>
                    <a:pt x="2140" y="14012"/>
                    <a:pt x="2140" y="14347"/>
                    <a:pt x="2089" y="14313"/>
                  </a:cubicBezTo>
                  <a:cubicBezTo>
                    <a:pt x="2038" y="14280"/>
                    <a:pt x="1936" y="13879"/>
                    <a:pt x="2089" y="12909"/>
                  </a:cubicBezTo>
                  <a:cubicBezTo>
                    <a:pt x="2242" y="11939"/>
                    <a:pt x="2649" y="10401"/>
                    <a:pt x="3057" y="9365"/>
                  </a:cubicBezTo>
                  <a:cubicBezTo>
                    <a:pt x="3464" y="8328"/>
                    <a:pt x="3872" y="7793"/>
                    <a:pt x="4330" y="7459"/>
                  </a:cubicBezTo>
                  <a:cubicBezTo>
                    <a:pt x="4789" y="7124"/>
                    <a:pt x="5298" y="6991"/>
                    <a:pt x="5706" y="7091"/>
                  </a:cubicBezTo>
                  <a:cubicBezTo>
                    <a:pt x="6113" y="7191"/>
                    <a:pt x="6419" y="7526"/>
                    <a:pt x="6928" y="8428"/>
                  </a:cubicBezTo>
                  <a:cubicBezTo>
                    <a:pt x="7438" y="9331"/>
                    <a:pt x="8151" y="10802"/>
                    <a:pt x="8660" y="11772"/>
                  </a:cubicBezTo>
                  <a:cubicBezTo>
                    <a:pt x="9170" y="12742"/>
                    <a:pt x="9475" y="13210"/>
                    <a:pt x="9781" y="13210"/>
                  </a:cubicBezTo>
                  <a:cubicBezTo>
                    <a:pt x="10087" y="13210"/>
                    <a:pt x="10392" y="12742"/>
                    <a:pt x="10800" y="11906"/>
                  </a:cubicBezTo>
                  <a:cubicBezTo>
                    <a:pt x="11208" y="11070"/>
                    <a:pt x="11717" y="9866"/>
                    <a:pt x="12125" y="9097"/>
                  </a:cubicBezTo>
                  <a:cubicBezTo>
                    <a:pt x="12532" y="8328"/>
                    <a:pt x="12838" y="7994"/>
                    <a:pt x="12991" y="8027"/>
                  </a:cubicBezTo>
                  <a:cubicBezTo>
                    <a:pt x="13143" y="8061"/>
                    <a:pt x="13143" y="8462"/>
                    <a:pt x="13092" y="9030"/>
                  </a:cubicBezTo>
                  <a:cubicBezTo>
                    <a:pt x="13042" y="9599"/>
                    <a:pt x="12940" y="10334"/>
                    <a:pt x="12991" y="10869"/>
                  </a:cubicBezTo>
                  <a:cubicBezTo>
                    <a:pt x="13042" y="11404"/>
                    <a:pt x="13245" y="11739"/>
                    <a:pt x="13602" y="11939"/>
                  </a:cubicBezTo>
                  <a:cubicBezTo>
                    <a:pt x="13958" y="12140"/>
                    <a:pt x="14468" y="12207"/>
                    <a:pt x="14926" y="12073"/>
                  </a:cubicBezTo>
                  <a:cubicBezTo>
                    <a:pt x="15385" y="11939"/>
                    <a:pt x="15792" y="11605"/>
                    <a:pt x="16251" y="11070"/>
                  </a:cubicBezTo>
                  <a:cubicBezTo>
                    <a:pt x="16709" y="10535"/>
                    <a:pt x="17219" y="9799"/>
                    <a:pt x="17575" y="9197"/>
                  </a:cubicBezTo>
                  <a:cubicBezTo>
                    <a:pt x="17932" y="8596"/>
                    <a:pt x="18136" y="8128"/>
                    <a:pt x="18238" y="8094"/>
                  </a:cubicBezTo>
                  <a:cubicBezTo>
                    <a:pt x="18340" y="8061"/>
                    <a:pt x="18340" y="8462"/>
                    <a:pt x="18645" y="9699"/>
                  </a:cubicBezTo>
                  <a:cubicBezTo>
                    <a:pt x="18951" y="10936"/>
                    <a:pt x="19562" y="13009"/>
                    <a:pt x="20123" y="14915"/>
                  </a:cubicBezTo>
                  <a:cubicBezTo>
                    <a:pt x="20683" y="16821"/>
                    <a:pt x="21192" y="18560"/>
                    <a:pt x="21396" y="19596"/>
                  </a:cubicBezTo>
                  <a:cubicBezTo>
                    <a:pt x="21600" y="20633"/>
                    <a:pt x="21498" y="20967"/>
                    <a:pt x="21192" y="21201"/>
                  </a:cubicBezTo>
                  <a:cubicBezTo>
                    <a:pt x="20887" y="21435"/>
                    <a:pt x="20377" y="21569"/>
                    <a:pt x="19613" y="21335"/>
                  </a:cubicBezTo>
                  <a:cubicBezTo>
                    <a:pt x="18849" y="21101"/>
                    <a:pt x="17830" y="20499"/>
                    <a:pt x="17168" y="19997"/>
                  </a:cubicBezTo>
                  <a:cubicBezTo>
                    <a:pt x="16506" y="19496"/>
                    <a:pt x="16200" y="19095"/>
                    <a:pt x="16455" y="18560"/>
                  </a:cubicBezTo>
                  <a:cubicBezTo>
                    <a:pt x="16709" y="18025"/>
                    <a:pt x="17525" y="17356"/>
                    <a:pt x="18340" y="166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7931150" y="2874334"/>
              <a:ext cx="101600" cy="554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4050" y="7685"/>
                  </a:moveTo>
                  <a:cubicBezTo>
                    <a:pt x="3600" y="10806"/>
                    <a:pt x="3150" y="13927"/>
                    <a:pt x="2700" y="16062"/>
                  </a:cubicBezTo>
                  <a:cubicBezTo>
                    <a:pt x="2250" y="18198"/>
                    <a:pt x="1800" y="19348"/>
                    <a:pt x="1350" y="20169"/>
                  </a:cubicBezTo>
                  <a:cubicBezTo>
                    <a:pt x="900" y="20990"/>
                    <a:pt x="450" y="21483"/>
                    <a:pt x="225" y="21524"/>
                  </a:cubicBezTo>
                  <a:cubicBezTo>
                    <a:pt x="0" y="21565"/>
                    <a:pt x="0" y="21154"/>
                    <a:pt x="0" y="19142"/>
                  </a:cubicBezTo>
                  <a:cubicBezTo>
                    <a:pt x="0" y="17130"/>
                    <a:pt x="0" y="13516"/>
                    <a:pt x="0" y="10313"/>
                  </a:cubicBezTo>
                  <a:cubicBezTo>
                    <a:pt x="0" y="7110"/>
                    <a:pt x="0" y="4318"/>
                    <a:pt x="225" y="2716"/>
                  </a:cubicBezTo>
                  <a:cubicBezTo>
                    <a:pt x="450" y="1115"/>
                    <a:pt x="900" y="704"/>
                    <a:pt x="2250" y="417"/>
                  </a:cubicBezTo>
                  <a:cubicBezTo>
                    <a:pt x="3600" y="129"/>
                    <a:pt x="5850" y="-35"/>
                    <a:pt x="7875" y="6"/>
                  </a:cubicBezTo>
                  <a:cubicBezTo>
                    <a:pt x="9900" y="47"/>
                    <a:pt x="11700" y="294"/>
                    <a:pt x="14625" y="1197"/>
                  </a:cubicBezTo>
                  <a:cubicBezTo>
                    <a:pt x="17550" y="2100"/>
                    <a:pt x="21600" y="3661"/>
                    <a:pt x="21600" y="4975"/>
                  </a:cubicBezTo>
                  <a:cubicBezTo>
                    <a:pt x="21600" y="6289"/>
                    <a:pt x="17550" y="7357"/>
                    <a:pt x="13950" y="8014"/>
                  </a:cubicBezTo>
                  <a:cubicBezTo>
                    <a:pt x="10350" y="8671"/>
                    <a:pt x="7200" y="8917"/>
                    <a:pt x="4050" y="91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8032750" y="3104153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6075818" y="3402603"/>
              <a:ext cx="1626732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fill="norm" stroke="1" extrusionOk="0">
                  <a:moveTo>
                    <a:pt x="1026" y="6171"/>
                  </a:moveTo>
                  <a:cubicBezTo>
                    <a:pt x="773" y="4114"/>
                    <a:pt x="521" y="2057"/>
                    <a:pt x="324" y="1029"/>
                  </a:cubicBezTo>
                  <a:cubicBezTo>
                    <a:pt x="127" y="0"/>
                    <a:pt x="-13" y="0"/>
                    <a:pt x="1" y="2057"/>
                  </a:cubicBezTo>
                  <a:cubicBezTo>
                    <a:pt x="15" y="4114"/>
                    <a:pt x="184" y="8229"/>
                    <a:pt x="703" y="10800"/>
                  </a:cubicBezTo>
                  <a:cubicBezTo>
                    <a:pt x="1223" y="13371"/>
                    <a:pt x="2094" y="14400"/>
                    <a:pt x="2964" y="13886"/>
                  </a:cubicBezTo>
                  <a:cubicBezTo>
                    <a:pt x="3835" y="13371"/>
                    <a:pt x="4706" y="11314"/>
                    <a:pt x="5563" y="9257"/>
                  </a:cubicBezTo>
                  <a:cubicBezTo>
                    <a:pt x="6419" y="7200"/>
                    <a:pt x="7262" y="5143"/>
                    <a:pt x="8105" y="3600"/>
                  </a:cubicBezTo>
                  <a:cubicBezTo>
                    <a:pt x="8947" y="2057"/>
                    <a:pt x="9790" y="1029"/>
                    <a:pt x="10661" y="514"/>
                  </a:cubicBezTo>
                  <a:cubicBezTo>
                    <a:pt x="11531" y="0"/>
                    <a:pt x="12430" y="0"/>
                    <a:pt x="13469" y="0"/>
                  </a:cubicBezTo>
                  <a:cubicBezTo>
                    <a:pt x="14509" y="0"/>
                    <a:pt x="15688" y="0"/>
                    <a:pt x="16882" y="1543"/>
                  </a:cubicBezTo>
                  <a:cubicBezTo>
                    <a:pt x="18076" y="3086"/>
                    <a:pt x="19284" y="6171"/>
                    <a:pt x="20070" y="9771"/>
                  </a:cubicBezTo>
                  <a:cubicBezTo>
                    <a:pt x="20857" y="13371"/>
                    <a:pt x="21222" y="17486"/>
                    <a:pt x="2158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6368362" y="3533836"/>
              <a:ext cx="1092889" cy="85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78" fill="norm" stroke="1" extrusionOk="0">
                  <a:moveTo>
                    <a:pt x="1765" y="17912"/>
                  </a:moveTo>
                  <a:cubicBezTo>
                    <a:pt x="1515" y="18439"/>
                    <a:pt x="1264" y="18966"/>
                    <a:pt x="910" y="19756"/>
                  </a:cubicBezTo>
                  <a:cubicBezTo>
                    <a:pt x="555" y="20546"/>
                    <a:pt x="97" y="21600"/>
                    <a:pt x="13" y="21337"/>
                  </a:cubicBezTo>
                  <a:cubicBezTo>
                    <a:pt x="-70" y="21073"/>
                    <a:pt x="222" y="19493"/>
                    <a:pt x="1160" y="17385"/>
                  </a:cubicBezTo>
                  <a:cubicBezTo>
                    <a:pt x="2098" y="15278"/>
                    <a:pt x="3683" y="12644"/>
                    <a:pt x="5372" y="10010"/>
                  </a:cubicBezTo>
                  <a:cubicBezTo>
                    <a:pt x="7061" y="7376"/>
                    <a:pt x="8854" y="4741"/>
                    <a:pt x="10522" y="2898"/>
                  </a:cubicBezTo>
                  <a:cubicBezTo>
                    <a:pt x="12189" y="1054"/>
                    <a:pt x="13732" y="0"/>
                    <a:pt x="15546" y="0"/>
                  </a:cubicBezTo>
                  <a:cubicBezTo>
                    <a:pt x="17360" y="0"/>
                    <a:pt x="19445" y="1054"/>
                    <a:pt x="21530" y="21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4794250" y="2248657"/>
              <a:ext cx="355600" cy="509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3" fill="norm" stroke="1" extrusionOk="0">
                  <a:moveTo>
                    <a:pt x="0" y="101"/>
                  </a:moveTo>
                  <a:cubicBezTo>
                    <a:pt x="129" y="56"/>
                    <a:pt x="257" y="11"/>
                    <a:pt x="579" y="2"/>
                  </a:cubicBezTo>
                  <a:cubicBezTo>
                    <a:pt x="900" y="-7"/>
                    <a:pt x="1414" y="20"/>
                    <a:pt x="2507" y="172"/>
                  </a:cubicBezTo>
                  <a:cubicBezTo>
                    <a:pt x="3600" y="325"/>
                    <a:pt x="5271" y="603"/>
                    <a:pt x="6750" y="894"/>
                  </a:cubicBezTo>
                  <a:cubicBezTo>
                    <a:pt x="8229" y="1186"/>
                    <a:pt x="9514" y="1490"/>
                    <a:pt x="10607" y="1831"/>
                  </a:cubicBezTo>
                  <a:cubicBezTo>
                    <a:pt x="11700" y="2172"/>
                    <a:pt x="12600" y="2548"/>
                    <a:pt x="13307" y="2903"/>
                  </a:cubicBezTo>
                  <a:cubicBezTo>
                    <a:pt x="14014" y="3257"/>
                    <a:pt x="14529" y="3589"/>
                    <a:pt x="14979" y="3929"/>
                  </a:cubicBezTo>
                  <a:cubicBezTo>
                    <a:pt x="15429" y="4270"/>
                    <a:pt x="15814" y="4620"/>
                    <a:pt x="16071" y="4978"/>
                  </a:cubicBezTo>
                  <a:cubicBezTo>
                    <a:pt x="16329" y="5337"/>
                    <a:pt x="16457" y="5705"/>
                    <a:pt x="16650" y="6068"/>
                  </a:cubicBezTo>
                  <a:cubicBezTo>
                    <a:pt x="16843" y="6431"/>
                    <a:pt x="17100" y="6790"/>
                    <a:pt x="17357" y="7112"/>
                  </a:cubicBezTo>
                  <a:cubicBezTo>
                    <a:pt x="17614" y="7435"/>
                    <a:pt x="17871" y="7722"/>
                    <a:pt x="18129" y="8013"/>
                  </a:cubicBezTo>
                  <a:cubicBezTo>
                    <a:pt x="18386" y="8305"/>
                    <a:pt x="18643" y="8601"/>
                    <a:pt x="18836" y="8910"/>
                  </a:cubicBezTo>
                  <a:cubicBezTo>
                    <a:pt x="19029" y="9219"/>
                    <a:pt x="19157" y="9542"/>
                    <a:pt x="19221" y="9865"/>
                  </a:cubicBezTo>
                  <a:cubicBezTo>
                    <a:pt x="19286" y="10188"/>
                    <a:pt x="19286" y="10511"/>
                    <a:pt x="19286" y="10829"/>
                  </a:cubicBezTo>
                  <a:cubicBezTo>
                    <a:pt x="19286" y="11147"/>
                    <a:pt x="19286" y="11461"/>
                    <a:pt x="19221" y="11775"/>
                  </a:cubicBezTo>
                  <a:cubicBezTo>
                    <a:pt x="19157" y="12089"/>
                    <a:pt x="19029" y="12402"/>
                    <a:pt x="18964" y="12712"/>
                  </a:cubicBezTo>
                  <a:cubicBezTo>
                    <a:pt x="18900" y="13021"/>
                    <a:pt x="18900" y="13326"/>
                    <a:pt x="18836" y="13671"/>
                  </a:cubicBezTo>
                  <a:cubicBezTo>
                    <a:pt x="18771" y="14016"/>
                    <a:pt x="18643" y="14402"/>
                    <a:pt x="18707" y="14770"/>
                  </a:cubicBezTo>
                  <a:cubicBezTo>
                    <a:pt x="18771" y="15137"/>
                    <a:pt x="19029" y="15487"/>
                    <a:pt x="19221" y="15828"/>
                  </a:cubicBezTo>
                  <a:cubicBezTo>
                    <a:pt x="19414" y="16168"/>
                    <a:pt x="19543" y="16500"/>
                    <a:pt x="19607" y="16827"/>
                  </a:cubicBezTo>
                  <a:cubicBezTo>
                    <a:pt x="19671" y="17155"/>
                    <a:pt x="19671" y="17477"/>
                    <a:pt x="19671" y="17836"/>
                  </a:cubicBezTo>
                  <a:cubicBezTo>
                    <a:pt x="19671" y="18195"/>
                    <a:pt x="19671" y="18589"/>
                    <a:pt x="19607" y="18952"/>
                  </a:cubicBezTo>
                  <a:cubicBezTo>
                    <a:pt x="19543" y="19316"/>
                    <a:pt x="19414" y="19647"/>
                    <a:pt x="19414" y="19961"/>
                  </a:cubicBezTo>
                  <a:cubicBezTo>
                    <a:pt x="19414" y="20275"/>
                    <a:pt x="19543" y="20571"/>
                    <a:pt x="19929" y="20840"/>
                  </a:cubicBezTo>
                  <a:cubicBezTo>
                    <a:pt x="20314" y="21109"/>
                    <a:pt x="20957" y="21351"/>
                    <a:pt x="21600" y="215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1741488" y="3910344"/>
              <a:ext cx="284162" cy="432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508" fill="norm" stroke="1" extrusionOk="0">
                  <a:moveTo>
                    <a:pt x="14544" y="3807"/>
                  </a:moveTo>
                  <a:cubicBezTo>
                    <a:pt x="15175" y="3490"/>
                    <a:pt x="15805" y="3174"/>
                    <a:pt x="16357" y="2806"/>
                  </a:cubicBezTo>
                  <a:cubicBezTo>
                    <a:pt x="16909" y="2437"/>
                    <a:pt x="17382" y="2015"/>
                    <a:pt x="17067" y="1436"/>
                  </a:cubicBezTo>
                  <a:cubicBezTo>
                    <a:pt x="16751" y="856"/>
                    <a:pt x="15648" y="119"/>
                    <a:pt x="13992" y="13"/>
                  </a:cubicBezTo>
                  <a:cubicBezTo>
                    <a:pt x="12337" y="-92"/>
                    <a:pt x="10130" y="435"/>
                    <a:pt x="7607" y="2121"/>
                  </a:cubicBezTo>
                  <a:cubicBezTo>
                    <a:pt x="5084" y="3807"/>
                    <a:pt x="2246" y="6651"/>
                    <a:pt x="906" y="9391"/>
                  </a:cubicBezTo>
                  <a:cubicBezTo>
                    <a:pt x="-434" y="12130"/>
                    <a:pt x="-276" y="14765"/>
                    <a:pt x="1300" y="16661"/>
                  </a:cubicBezTo>
                  <a:cubicBezTo>
                    <a:pt x="2877" y="18558"/>
                    <a:pt x="5873" y="19717"/>
                    <a:pt x="9420" y="20402"/>
                  </a:cubicBezTo>
                  <a:cubicBezTo>
                    <a:pt x="12967" y="21087"/>
                    <a:pt x="17067" y="21297"/>
                    <a:pt x="21166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2056269" y="4179684"/>
              <a:ext cx="148916" cy="186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0885" fill="norm" stroke="1" extrusionOk="0">
                  <a:moveTo>
                    <a:pt x="19060" y="2581"/>
                  </a:moveTo>
                  <a:cubicBezTo>
                    <a:pt x="16660" y="1395"/>
                    <a:pt x="14260" y="208"/>
                    <a:pt x="11710" y="326"/>
                  </a:cubicBezTo>
                  <a:cubicBezTo>
                    <a:pt x="9160" y="445"/>
                    <a:pt x="6460" y="1869"/>
                    <a:pt x="4210" y="4599"/>
                  </a:cubicBezTo>
                  <a:cubicBezTo>
                    <a:pt x="1960" y="7329"/>
                    <a:pt x="160" y="11364"/>
                    <a:pt x="10" y="14449"/>
                  </a:cubicBezTo>
                  <a:cubicBezTo>
                    <a:pt x="-140" y="17535"/>
                    <a:pt x="1360" y="19671"/>
                    <a:pt x="4360" y="20502"/>
                  </a:cubicBezTo>
                  <a:cubicBezTo>
                    <a:pt x="7360" y="21333"/>
                    <a:pt x="11860" y="20858"/>
                    <a:pt x="15160" y="18603"/>
                  </a:cubicBezTo>
                  <a:cubicBezTo>
                    <a:pt x="18460" y="16348"/>
                    <a:pt x="20560" y="12313"/>
                    <a:pt x="21010" y="8871"/>
                  </a:cubicBezTo>
                  <a:cubicBezTo>
                    <a:pt x="21460" y="5430"/>
                    <a:pt x="20260" y="2581"/>
                    <a:pt x="18760" y="1157"/>
                  </a:cubicBezTo>
                  <a:cubicBezTo>
                    <a:pt x="17260" y="-267"/>
                    <a:pt x="15460" y="-267"/>
                    <a:pt x="13960" y="564"/>
                  </a:cubicBezTo>
                  <a:cubicBezTo>
                    <a:pt x="12460" y="1395"/>
                    <a:pt x="11260" y="3056"/>
                    <a:pt x="10060" y="47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2276385" y="4196353"/>
              <a:ext cx="20646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1662" y="0"/>
                  </a:moveTo>
                  <a:cubicBezTo>
                    <a:pt x="781" y="1371"/>
                    <a:pt x="-101" y="2743"/>
                    <a:pt x="9" y="6000"/>
                  </a:cubicBezTo>
                  <a:cubicBezTo>
                    <a:pt x="119" y="9257"/>
                    <a:pt x="1221" y="14400"/>
                    <a:pt x="2323" y="17486"/>
                  </a:cubicBezTo>
                  <a:cubicBezTo>
                    <a:pt x="3426" y="20571"/>
                    <a:pt x="4528" y="21600"/>
                    <a:pt x="5519" y="21600"/>
                  </a:cubicBezTo>
                  <a:cubicBezTo>
                    <a:pt x="6511" y="21600"/>
                    <a:pt x="7393" y="20571"/>
                    <a:pt x="8385" y="18171"/>
                  </a:cubicBezTo>
                  <a:cubicBezTo>
                    <a:pt x="9377" y="15771"/>
                    <a:pt x="10479" y="12000"/>
                    <a:pt x="11030" y="9086"/>
                  </a:cubicBezTo>
                  <a:cubicBezTo>
                    <a:pt x="11581" y="6171"/>
                    <a:pt x="11581" y="4114"/>
                    <a:pt x="11470" y="3943"/>
                  </a:cubicBezTo>
                  <a:cubicBezTo>
                    <a:pt x="11360" y="3771"/>
                    <a:pt x="11140" y="5486"/>
                    <a:pt x="11030" y="7371"/>
                  </a:cubicBezTo>
                  <a:cubicBezTo>
                    <a:pt x="10919" y="9257"/>
                    <a:pt x="10919" y="11314"/>
                    <a:pt x="11911" y="13371"/>
                  </a:cubicBezTo>
                  <a:cubicBezTo>
                    <a:pt x="12903" y="15429"/>
                    <a:pt x="14887" y="17486"/>
                    <a:pt x="16650" y="18171"/>
                  </a:cubicBezTo>
                  <a:cubicBezTo>
                    <a:pt x="18413" y="18857"/>
                    <a:pt x="19956" y="18171"/>
                    <a:pt x="21499" y="17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2477294" y="4107453"/>
              <a:ext cx="157957" cy="22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17" fill="norm" stroke="1" extrusionOk="0">
                  <a:moveTo>
                    <a:pt x="1620" y="12112"/>
                  </a:moveTo>
                  <a:cubicBezTo>
                    <a:pt x="1044" y="11103"/>
                    <a:pt x="468" y="10093"/>
                    <a:pt x="180" y="8983"/>
                  </a:cubicBezTo>
                  <a:cubicBezTo>
                    <a:pt x="-108" y="7873"/>
                    <a:pt x="-108" y="6662"/>
                    <a:pt x="612" y="5854"/>
                  </a:cubicBezTo>
                  <a:cubicBezTo>
                    <a:pt x="1332" y="5047"/>
                    <a:pt x="2772" y="4643"/>
                    <a:pt x="5796" y="5854"/>
                  </a:cubicBezTo>
                  <a:cubicBezTo>
                    <a:pt x="8820" y="7065"/>
                    <a:pt x="13428" y="9892"/>
                    <a:pt x="16164" y="12718"/>
                  </a:cubicBezTo>
                  <a:cubicBezTo>
                    <a:pt x="18900" y="15544"/>
                    <a:pt x="19764" y="18370"/>
                    <a:pt x="19476" y="19884"/>
                  </a:cubicBezTo>
                  <a:cubicBezTo>
                    <a:pt x="19188" y="21398"/>
                    <a:pt x="17748" y="21600"/>
                    <a:pt x="16596" y="21297"/>
                  </a:cubicBezTo>
                  <a:cubicBezTo>
                    <a:pt x="15444" y="20994"/>
                    <a:pt x="14580" y="20187"/>
                    <a:pt x="14148" y="17563"/>
                  </a:cubicBezTo>
                  <a:cubicBezTo>
                    <a:pt x="13716" y="14938"/>
                    <a:pt x="13716" y="10497"/>
                    <a:pt x="15012" y="7267"/>
                  </a:cubicBezTo>
                  <a:cubicBezTo>
                    <a:pt x="16308" y="4037"/>
                    <a:pt x="18900" y="2019"/>
                    <a:pt x="2149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2697039" y="3834403"/>
              <a:ext cx="249362" cy="449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549" fill="norm" stroke="1" extrusionOk="0">
                  <a:moveTo>
                    <a:pt x="10493" y="0"/>
                  </a:moveTo>
                  <a:cubicBezTo>
                    <a:pt x="9586" y="203"/>
                    <a:pt x="8678" y="406"/>
                    <a:pt x="7952" y="1217"/>
                  </a:cubicBezTo>
                  <a:cubicBezTo>
                    <a:pt x="7226" y="2028"/>
                    <a:pt x="6681" y="3448"/>
                    <a:pt x="6409" y="5932"/>
                  </a:cubicBezTo>
                  <a:cubicBezTo>
                    <a:pt x="6137" y="8417"/>
                    <a:pt x="6137" y="11966"/>
                    <a:pt x="6409" y="14552"/>
                  </a:cubicBezTo>
                  <a:cubicBezTo>
                    <a:pt x="6681" y="17138"/>
                    <a:pt x="7226" y="18761"/>
                    <a:pt x="7771" y="19775"/>
                  </a:cubicBezTo>
                  <a:cubicBezTo>
                    <a:pt x="8315" y="20789"/>
                    <a:pt x="8860" y="21194"/>
                    <a:pt x="9586" y="21397"/>
                  </a:cubicBezTo>
                  <a:cubicBezTo>
                    <a:pt x="10312" y="21600"/>
                    <a:pt x="11219" y="21600"/>
                    <a:pt x="12036" y="21397"/>
                  </a:cubicBezTo>
                  <a:cubicBezTo>
                    <a:pt x="12853" y="21194"/>
                    <a:pt x="13579" y="20789"/>
                    <a:pt x="13942" y="20231"/>
                  </a:cubicBezTo>
                  <a:cubicBezTo>
                    <a:pt x="14305" y="19673"/>
                    <a:pt x="14305" y="18963"/>
                    <a:pt x="13397" y="18152"/>
                  </a:cubicBezTo>
                  <a:cubicBezTo>
                    <a:pt x="12490" y="17341"/>
                    <a:pt x="10675" y="16428"/>
                    <a:pt x="8497" y="15820"/>
                  </a:cubicBezTo>
                  <a:cubicBezTo>
                    <a:pt x="6318" y="15211"/>
                    <a:pt x="3777" y="14907"/>
                    <a:pt x="2144" y="14603"/>
                  </a:cubicBezTo>
                  <a:cubicBezTo>
                    <a:pt x="510" y="14299"/>
                    <a:pt x="-216" y="13994"/>
                    <a:pt x="56" y="13690"/>
                  </a:cubicBezTo>
                  <a:cubicBezTo>
                    <a:pt x="329" y="13386"/>
                    <a:pt x="1599" y="13082"/>
                    <a:pt x="5320" y="12727"/>
                  </a:cubicBezTo>
                  <a:cubicBezTo>
                    <a:pt x="9041" y="12372"/>
                    <a:pt x="15213" y="11966"/>
                    <a:pt x="21384" y="11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2933700" y="4075703"/>
              <a:ext cx="158750" cy="205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2645"/>
                  </a:moveTo>
                  <a:cubicBezTo>
                    <a:pt x="1152" y="1984"/>
                    <a:pt x="2304" y="1322"/>
                    <a:pt x="3600" y="1322"/>
                  </a:cubicBezTo>
                  <a:cubicBezTo>
                    <a:pt x="4896" y="1322"/>
                    <a:pt x="6336" y="1984"/>
                    <a:pt x="8496" y="4959"/>
                  </a:cubicBezTo>
                  <a:cubicBezTo>
                    <a:pt x="10656" y="7935"/>
                    <a:pt x="13536" y="13224"/>
                    <a:pt x="14688" y="16420"/>
                  </a:cubicBezTo>
                  <a:cubicBezTo>
                    <a:pt x="15840" y="19616"/>
                    <a:pt x="15264" y="20718"/>
                    <a:pt x="14256" y="21159"/>
                  </a:cubicBezTo>
                  <a:cubicBezTo>
                    <a:pt x="13248" y="21600"/>
                    <a:pt x="11808" y="21380"/>
                    <a:pt x="10944" y="19286"/>
                  </a:cubicBezTo>
                  <a:cubicBezTo>
                    <a:pt x="10080" y="17192"/>
                    <a:pt x="9792" y="13224"/>
                    <a:pt x="10944" y="9808"/>
                  </a:cubicBezTo>
                  <a:cubicBezTo>
                    <a:pt x="12096" y="6392"/>
                    <a:pt x="14688" y="3527"/>
                    <a:pt x="16704" y="1984"/>
                  </a:cubicBezTo>
                  <a:cubicBezTo>
                    <a:pt x="18720" y="441"/>
                    <a:pt x="20160" y="2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3124646" y="4113803"/>
              <a:ext cx="127711" cy="134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3" h="21046" fill="norm" stroke="1" extrusionOk="0">
                  <a:moveTo>
                    <a:pt x="19167" y="0"/>
                  </a:moveTo>
                  <a:cubicBezTo>
                    <a:pt x="15792" y="0"/>
                    <a:pt x="12417" y="0"/>
                    <a:pt x="8873" y="1828"/>
                  </a:cubicBezTo>
                  <a:cubicBezTo>
                    <a:pt x="5329" y="3655"/>
                    <a:pt x="1616" y="7311"/>
                    <a:pt x="435" y="10800"/>
                  </a:cubicBezTo>
                  <a:cubicBezTo>
                    <a:pt x="-746" y="14289"/>
                    <a:pt x="604" y="17612"/>
                    <a:pt x="2967" y="19440"/>
                  </a:cubicBezTo>
                  <a:cubicBezTo>
                    <a:pt x="5329" y="21268"/>
                    <a:pt x="8704" y="21600"/>
                    <a:pt x="11910" y="20105"/>
                  </a:cubicBezTo>
                  <a:cubicBezTo>
                    <a:pt x="15117" y="18609"/>
                    <a:pt x="18154" y="15286"/>
                    <a:pt x="19504" y="12462"/>
                  </a:cubicBezTo>
                  <a:cubicBezTo>
                    <a:pt x="20854" y="9637"/>
                    <a:pt x="20517" y="7311"/>
                    <a:pt x="19167" y="5815"/>
                  </a:cubicBezTo>
                  <a:cubicBezTo>
                    <a:pt x="17817" y="4320"/>
                    <a:pt x="15454" y="3655"/>
                    <a:pt x="13429" y="3655"/>
                  </a:cubicBezTo>
                  <a:cubicBezTo>
                    <a:pt x="11404" y="3655"/>
                    <a:pt x="9717" y="4320"/>
                    <a:pt x="8873" y="5151"/>
                  </a:cubicBezTo>
                  <a:cubicBezTo>
                    <a:pt x="8029" y="5982"/>
                    <a:pt x="8029" y="6978"/>
                    <a:pt x="8029" y="79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3340014" y="4126503"/>
              <a:ext cx="107059" cy="120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140" fill="norm" stroke="1" extrusionOk="0">
                  <a:moveTo>
                    <a:pt x="13465" y="3352"/>
                  </a:moveTo>
                  <a:cubicBezTo>
                    <a:pt x="11835" y="2234"/>
                    <a:pt x="10205" y="1117"/>
                    <a:pt x="8371" y="1117"/>
                  </a:cubicBezTo>
                  <a:cubicBezTo>
                    <a:pt x="6537" y="1117"/>
                    <a:pt x="4499" y="2234"/>
                    <a:pt x="2665" y="5214"/>
                  </a:cubicBezTo>
                  <a:cubicBezTo>
                    <a:pt x="831" y="8193"/>
                    <a:pt x="-799" y="13034"/>
                    <a:pt x="424" y="16386"/>
                  </a:cubicBezTo>
                  <a:cubicBezTo>
                    <a:pt x="1646" y="19738"/>
                    <a:pt x="5722" y="21600"/>
                    <a:pt x="9593" y="21041"/>
                  </a:cubicBezTo>
                  <a:cubicBezTo>
                    <a:pt x="13465" y="20483"/>
                    <a:pt x="17133" y="17503"/>
                    <a:pt x="18967" y="14524"/>
                  </a:cubicBezTo>
                  <a:cubicBezTo>
                    <a:pt x="20801" y="11545"/>
                    <a:pt x="20801" y="8566"/>
                    <a:pt x="20393" y="6145"/>
                  </a:cubicBezTo>
                  <a:cubicBezTo>
                    <a:pt x="19986" y="3724"/>
                    <a:pt x="19171" y="1862"/>
                    <a:pt x="17541" y="931"/>
                  </a:cubicBezTo>
                  <a:cubicBezTo>
                    <a:pt x="15910" y="0"/>
                    <a:pt x="13465" y="0"/>
                    <a:pt x="1102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3524249" y="4101103"/>
              <a:ext cx="238439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600" fill="norm" stroke="1" extrusionOk="0">
                  <a:moveTo>
                    <a:pt x="0" y="7513"/>
                  </a:moveTo>
                  <a:cubicBezTo>
                    <a:pt x="568" y="6261"/>
                    <a:pt x="1137" y="5009"/>
                    <a:pt x="1611" y="5322"/>
                  </a:cubicBezTo>
                  <a:cubicBezTo>
                    <a:pt x="2084" y="5635"/>
                    <a:pt x="2463" y="7513"/>
                    <a:pt x="2653" y="9548"/>
                  </a:cubicBezTo>
                  <a:cubicBezTo>
                    <a:pt x="2842" y="11583"/>
                    <a:pt x="2842" y="13774"/>
                    <a:pt x="2842" y="15965"/>
                  </a:cubicBezTo>
                  <a:cubicBezTo>
                    <a:pt x="2842" y="18157"/>
                    <a:pt x="2842" y="20348"/>
                    <a:pt x="3032" y="20504"/>
                  </a:cubicBezTo>
                  <a:cubicBezTo>
                    <a:pt x="3221" y="20661"/>
                    <a:pt x="3600" y="18783"/>
                    <a:pt x="3979" y="16904"/>
                  </a:cubicBezTo>
                  <a:cubicBezTo>
                    <a:pt x="4358" y="15026"/>
                    <a:pt x="4737" y="13148"/>
                    <a:pt x="5116" y="11426"/>
                  </a:cubicBezTo>
                  <a:cubicBezTo>
                    <a:pt x="5495" y="9704"/>
                    <a:pt x="5874" y="8139"/>
                    <a:pt x="6158" y="8139"/>
                  </a:cubicBezTo>
                  <a:cubicBezTo>
                    <a:pt x="6442" y="8139"/>
                    <a:pt x="6632" y="9704"/>
                    <a:pt x="7200" y="11270"/>
                  </a:cubicBezTo>
                  <a:cubicBezTo>
                    <a:pt x="7768" y="12835"/>
                    <a:pt x="8716" y="14400"/>
                    <a:pt x="9474" y="14557"/>
                  </a:cubicBezTo>
                  <a:cubicBezTo>
                    <a:pt x="10232" y="14713"/>
                    <a:pt x="10800" y="13461"/>
                    <a:pt x="11368" y="11113"/>
                  </a:cubicBezTo>
                  <a:cubicBezTo>
                    <a:pt x="11937" y="8765"/>
                    <a:pt x="12505" y="5322"/>
                    <a:pt x="13168" y="3130"/>
                  </a:cubicBezTo>
                  <a:cubicBezTo>
                    <a:pt x="13832" y="939"/>
                    <a:pt x="14589" y="0"/>
                    <a:pt x="15442" y="0"/>
                  </a:cubicBezTo>
                  <a:cubicBezTo>
                    <a:pt x="16295" y="0"/>
                    <a:pt x="17242" y="939"/>
                    <a:pt x="18379" y="3287"/>
                  </a:cubicBezTo>
                  <a:cubicBezTo>
                    <a:pt x="19516" y="5635"/>
                    <a:pt x="20842" y="9391"/>
                    <a:pt x="21221" y="12678"/>
                  </a:cubicBezTo>
                  <a:cubicBezTo>
                    <a:pt x="21600" y="15965"/>
                    <a:pt x="21032" y="18783"/>
                    <a:pt x="2046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6381750" y="4199439"/>
              <a:ext cx="158750" cy="225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2734"/>
                  </a:moveTo>
                  <a:cubicBezTo>
                    <a:pt x="288" y="9396"/>
                    <a:pt x="576" y="16058"/>
                    <a:pt x="1296" y="16663"/>
                  </a:cubicBezTo>
                  <a:cubicBezTo>
                    <a:pt x="2016" y="17269"/>
                    <a:pt x="3168" y="11818"/>
                    <a:pt x="4176" y="8286"/>
                  </a:cubicBezTo>
                  <a:cubicBezTo>
                    <a:pt x="5184" y="4753"/>
                    <a:pt x="6048" y="3138"/>
                    <a:pt x="7056" y="1927"/>
                  </a:cubicBezTo>
                  <a:cubicBezTo>
                    <a:pt x="8064" y="715"/>
                    <a:pt x="9216" y="-92"/>
                    <a:pt x="10512" y="9"/>
                  </a:cubicBezTo>
                  <a:cubicBezTo>
                    <a:pt x="11808" y="110"/>
                    <a:pt x="13248" y="1119"/>
                    <a:pt x="14400" y="3945"/>
                  </a:cubicBezTo>
                  <a:cubicBezTo>
                    <a:pt x="15552" y="6772"/>
                    <a:pt x="16416" y="11415"/>
                    <a:pt x="16848" y="14241"/>
                  </a:cubicBezTo>
                  <a:cubicBezTo>
                    <a:pt x="17280" y="17067"/>
                    <a:pt x="17280" y="18076"/>
                    <a:pt x="18000" y="18985"/>
                  </a:cubicBezTo>
                  <a:cubicBezTo>
                    <a:pt x="18720" y="19893"/>
                    <a:pt x="20160" y="20701"/>
                    <a:pt x="21600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6575160" y="4223880"/>
              <a:ext cx="130440" cy="147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0650" fill="norm" stroke="1" extrusionOk="0">
                  <a:moveTo>
                    <a:pt x="21129" y="4141"/>
                  </a:moveTo>
                  <a:cubicBezTo>
                    <a:pt x="20443" y="2662"/>
                    <a:pt x="19758" y="1182"/>
                    <a:pt x="18043" y="443"/>
                  </a:cubicBezTo>
                  <a:cubicBezTo>
                    <a:pt x="16329" y="-297"/>
                    <a:pt x="13586" y="-297"/>
                    <a:pt x="10329" y="1922"/>
                  </a:cubicBezTo>
                  <a:cubicBezTo>
                    <a:pt x="7072" y="4141"/>
                    <a:pt x="3300" y="8580"/>
                    <a:pt x="1415" y="11982"/>
                  </a:cubicBezTo>
                  <a:cubicBezTo>
                    <a:pt x="-471" y="15385"/>
                    <a:pt x="-471" y="17752"/>
                    <a:pt x="1415" y="19232"/>
                  </a:cubicBezTo>
                  <a:cubicBezTo>
                    <a:pt x="3300" y="20711"/>
                    <a:pt x="7072" y="21303"/>
                    <a:pt x="10500" y="19676"/>
                  </a:cubicBezTo>
                  <a:cubicBezTo>
                    <a:pt x="13929" y="18048"/>
                    <a:pt x="17015" y="14202"/>
                    <a:pt x="17700" y="10799"/>
                  </a:cubicBezTo>
                  <a:cubicBezTo>
                    <a:pt x="18386" y="7396"/>
                    <a:pt x="16672" y="4437"/>
                    <a:pt x="14958" y="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6763760" y="3973699"/>
              <a:ext cx="113290" cy="424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252" fill="norm" stroke="1" extrusionOk="0">
                  <a:moveTo>
                    <a:pt x="13009" y="2561"/>
                  </a:moveTo>
                  <a:cubicBezTo>
                    <a:pt x="13809" y="1608"/>
                    <a:pt x="14609" y="655"/>
                    <a:pt x="14009" y="232"/>
                  </a:cubicBezTo>
                  <a:cubicBezTo>
                    <a:pt x="13409" y="-192"/>
                    <a:pt x="11409" y="-86"/>
                    <a:pt x="9209" y="973"/>
                  </a:cubicBezTo>
                  <a:cubicBezTo>
                    <a:pt x="7009" y="2032"/>
                    <a:pt x="4609" y="4043"/>
                    <a:pt x="3009" y="6849"/>
                  </a:cubicBezTo>
                  <a:cubicBezTo>
                    <a:pt x="1409" y="9655"/>
                    <a:pt x="609" y="13255"/>
                    <a:pt x="209" y="15743"/>
                  </a:cubicBezTo>
                  <a:cubicBezTo>
                    <a:pt x="-191" y="18232"/>
                    <a:pt x="-191" y="19608"/>
                    <a:pt x="1809" y="20402"/>
                  </a:cubicBezTo>
                  <a:cubicBezTo>
                    <a:pt x="3809" y="21196"/>
                    <a:pt x="7809" y="21408"/>
                    <a:pt x="11409" y="21143"/>
                  </a:cubicBezTo>
                  <a:cubicBezTo>
                    <a:pt x="15009" y="20879"/>
                    <a:pt x="18209" y="20137"/>
                    <a:pt x="21409" y="19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6740212" y="4164603"/>
              <a:ext cx="333689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631" y="21600"/>
                  </a:moveTo>
                  <a:cubicBezTo>
                    <a:pt x="224" y="19543"/>
                    <a:pt x="-184" y="17486"/>
                    <a:pt x="88" y="15686"/>
                  </a:cubicBezTo>
                  <a:cubicBezTo>
                    <a:pt x="359" y="13886"/>
                    <a:pt x="1310" y="12343"/>
                    <a:pt x="4231" y="9771"/>
                  </a:cubicBezTo>
                  <a:cubicBezTo>
                    <a:pt x="7152" y="7200"/>
                    <a:pt x="12042" y="3600"/>
                    <a:pt x="15235" y="1800"/>
                  </a:cubicBezTo>
                  <a:cubicBezTo>
                    <a:pt x="18427" y="0"/>
                    <a:pt x="19922" y="0"/>
                    <a:pt x="2141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7224949" y="4206601"/>
              <a:ext cx="153752" cy="432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323" fill="norm" stroke="1" extrusionOk="0">
                  <a:moveTo>
                    <a:pt x="21202" y="3878"/>
                  </a:moveTo>
                  <a:cubicBezTo>
                    <a:pt x="18867" y="2730"/>
                    <a:pt x="16532" y="1582"/>
                    <a:pt x="13759" y="851"/>
                  </a:cubicBezTo>
                  <a:cubicBezTo>
                    <a:pt x="10986" y="121"/>
                    <a:pt x="7775" y="-192"/>
                    <a:pt x="5294" y="121"/>
                  </a:cubicBezTo>
                  <a:cubicBezTo>
                    <a:pt x="2813" y="434"/>
                    <a:pt x="1061" y="1373"/>
                    <a:pt x="624" y="2469"/>
                  </a:cubicBezTo>
                  <a:cubicBezTo>
                    <a:pt x="186" y="3565"/>
                    <a:pt x="1061" y="4817"/>
                    <a:pt x="3543" y="5338"/>
                  </a:cubicBezTo>
                  <a:cubicBezTo>
                    <a:pt x="6024" y="5860"/>
                    <a:pt x="10110" y="5651"/>
                    <a:pt x="12737" y="5182"/>
                  </a:cubicBezTo>
                  <a:cubicBezTo>
                    <a:pt x="15364" y="4712"/>
                    <a:pt x="16532" y="3982"/>
                    <a:pt x="17116" y="3982"/>
                  </a:cubicBezTo>
                  <a:cubicBezTo>
                    <a:pt x="17699" y="3982"/>
                    <a:pt x="17699" y="4712"/>
                    <a:pt x="17845" y="6799"/>
                  </a:cubicBezTo>
                  <a:cubicBezTo>
                    <a:pt x="17991" y="8886"/>
                    <a:pt x="18283" y="12330"/>
                    <a:pt x="17845" y="14886"/>
                  </a:cubicBezTo>
                  <a:cubicBezTo>
                    <a:pt x="17407" y="17443"/>
                    <a:pt x="16240" y="19112"/>
                    <a:pt x="14780" y="20104"/>
                  </a:cubicBezTo>
                  <a:cubicBezTo>
                    <a:pt x="13321" y="21095"/>
                    <a:pt x="11570" y="21408"/>
                    <a:pt x="9088" y="21304"/>
                  </a:cubicBezTo>
                  <a:cubicBezTo>
                    <a:pt x="6607" y="21199"/>
                    <a:pt x="3397" y="20678"/>
                    <a:pt x="1645" y="19373"/>
                  </a:cubicBezTo>
                  <a:cubicBezTo>
                    <a:pt x="-106" y="18069"/>
                    <a:pt x="-398" y="15982"/>
                    <a:pt x="478" y="14521"/>
                  </a:cubicBezTo>
                  <a:cubicBezTo>
                    <a:pt x="1353" y="13060"/>
                    <a:pt x="3397" y="12225"/>
                    <a:pt x="5440" y="11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7407539" y="4200322"/>
              <a:ext cx="187062" cy="176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0732" fill="norm" stroke="1" extrusionOk="0">
                  <a:moveTo>
                    <a:pt x="3974" y="5493"/>
                  </a:moveTo>
                  <a:cubicBezTo>
                    <a:pt x="3974" y="3258"/>
                    <a:pt x="3974" y="1024"/>
                    <a:pt x="3367" y="279"/>
                  </a:cubicBezTo>
                  <a:cubicBezTo>
                    <a:pt x="2760" y="-466"/>
                    <a:pt x="1547" y="279"/>
                    <a:pt x="819" y="2513"/>
                  </a:cubicBezTo>
                  <a:cubicBezTo>
                    <a:pt x="91" y="4748"/>
                    <a:pt x="-152" y="8472"/>
                    <a:pt x="91" y="11575"/>
                  </a:cubicBezTo>
                  <a:cubicBezTo>
                    <a:pt x="333" y="14679"/>
                    <a:pt x="1061" y="17162"/>
                    <a:pt x="2032" y="18775"/>
                  </a:cubicBezTo>
                  <a:cubicBezTo>
                    <a:pt x="3003" y="20389"/>
                    <a:pt x="4217" y="21134"/>
                    <a:pt x="5794" y="20513"/>
                  </a:cubicBezTo>
                  <a:cubicBezTo>
                    <a:pt x="7372" y="19893"/>
                    <a:pt x="9313" y="17906"/>
                    <a:pt x="10648" y="15424"/>
                  </a:cubicBezTo>
                  <a:cubicBezTo>
                    <a:pt x="11983" y="12941"/>
                    <a:pt x="12711" y="9962"/>
                    <a:pt x="13075" y="9093"/>
                  </a:cubicBezTo>
                  <a:cubicBezTo>
                    <a:pt x="13439" y="8224"/>
                    <a:pt x="13439" y="9465"/>
                    <a:pt x="13560" y="10706"/>
                  </a:cubicBezTo>
                  <a:cubicBezTo>
                    <a:pt x="13682" y="11948"/>
                    <a:pt x="13924" y="13189"/>
                    <a:pt x="15259" y="14555"/>
                  </a:cubicBezTo>
                  <a:cubicBezTo>
                    <a:pt x="16594" y="15920"/>
                    <a:pt x="19021" y="17410"/>
                    <a:pt x="21448" y="18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7633708" y="4037603"/>
              <a:ext cx="49792" cy="2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529" fill="norm" stroke="1" extrusionOk="0">
                  <a:moveTo>
                    <a:pt x="13071" y="10952"/>
                  </a:moveTo>
                  <a:cubicBezTo>
                    <a:pt x="8571" y="13994"/>
                    <a:pt x="4071" y="17037"/>
                    <a:pt x="1821" y="18938"/>
                  </a:cubicBezTo>
                  <a:cubicBezTo>
                    <a:pt x="-429" y="20839"/>
                    <a:pt x="-429" y="21600"/>
                    <a:pt x="921" y="21524"/>
                  </a:cubicBezTo>
                  <a:cubicBezTo>
                    <a:pt x="2271" y="21448"/>
                    <a:pt x="4971" y="20535"/>
                    <a:pt x="7221" y="17569"/>
                  </a:cubicBezTo>
                  <a:cubicBezTo>
                    <a:pt x="9471" y="14603"/>
                    <a:pt x="11271" y="9583"/>
                    <a:pt x="11721" y="6541"/>
                  </a:cubicBezTo>
                  <a:cubicBezTo>
                    <a:pt x="12171" y="3499"/>
                    <a:pt x="11271" y="2434"/>
                    <a:pt x="12621" y="1673"/>
                  </a:cubicBezTo>
                  <a:cubicBezTo>
                    <a:pt x="13971" y="913"/>
                    <a:pt x="17571" y="456"/>
                    <a:pt x="2117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7778750" y="3874834"/>
              <a:ext cx="74550" cy="475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70" fill="norm" stroke="1" extrusionOk="0">
                  <a:moveTo>
                    <a:pt x="12600" y="466"/>
                  </a:moveTo>
                  <a:cubicBezTo>
                    <a:pt x="15600" y="180"/>
                    <a:pt x="18600" y="-105"/>
                    <a:pt x="20100" y="38"/>
                  </a:cubicBezTo>
                  <a:cubicBezTo>
                    <a:pt x="21600" y="180"/>
                    <a:pt x="21600" y="751"/>
                    <a:pt x="19200" y="2369"/>
                  </a:cubicBezTo>
                  <a:cubicBezTo>
                    <a:pt x="16800" y="3987"/>
                    <a:pt x="12000" y="6651"/>
                    <a:pt x="8400" y="9458"/>
                  </a:cubicBezTo>
                  <a:cubicBezTo>
                    <a:pt x="4800" y="12265"/>
                    <a:pt x="2400" y="15215"/>
                    <a:pt x="1200" y="16928"/>
                  </a:cubicBezTo>
                  <a:cubicBezTo>
                    <a:pt x="0" y="18640"/>
                    <a:pt x="0" y="19116"/>
                    <a:pt x="0" y="19687"/>
                  </a:cubicBezTo>
                  <a:cubicBezTo>
                    <a:pt x="0" y="20258"/>
                    <a:pt x="0" y="20924"/>
                    <a:pt x="1500" y="21210"/>
                  </a:cubicBezTo>
                  <a:cubicBezTo>
                    <a:pt x="3000" y="21495"/>
                    <a:pt x="6000" y="21400"/>
                    <a:pt x="8100" y="20924"/>
                  </a:cubicBezTo>
                  <a:cubicBezTo>
                    <a:pt x="10200" y="20448"/>
                    <a:pt x="11400" y="19592"/>
                    <a:pt x="12600" y="18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7727950" y="4075703"/>
              <a:ext cx="1651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7931944" y="3885203"/>
              <a:ext cx="182031" cy="713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15" fill="norm" stroke="1" extrusionOk="0">
                  <a:moveTo>
                    <a:pt x="10335" y="0"/>
                  </a:moveTo>
                  <a:cubicBezTo>
                    <a:pt x="9093" y="0"/>
                    <a:pt x="7852" y="0"/>
                    <a:pt x="6735" y="127"/>
                  </a:cubicBezTo>
                  <a:cubicBezTo>
                    <a:pt x="5617" y="254"/>
                    <a:pt x="4624" y="508"/>
                    <a:pt x="3507" y="1556"/>
                  </a:cubicBezTo>
                  <a:cubicBezTo>
                    <a:pt x="2390" y="2605"/>
                    <a:pt x="1148" y="4447"/>
                    <a:pt x="528" y="6035"/>
                  </a:cubicBezTo>
                  <a:cubicBezTo>
                    <a:pt x="-93" y="7624"/>
                    <a:pt x="-93" y="8958"/>
                    <a:pt x="155" y="9815"/>
                  </a:cubicBezTo>
                  <a:cubicBezTo>
                    <a:pt x="404" y="10673"/>
                    <a:pt x="900" y="11054"/>
                    <a:pt x="1769" y="11308"/>
                  </a:cubicBezTo>
                  <a:cubicBezTo>
                    <a:pt x="2638" y="11562"/>
                    <a:pt x="3879" y="11689"/>
                    <a:pt x="4873" y="11594"/>
                  </a:cubicBezTo>
                  <a:cubicBezTo>
                    <a:pt x="5866" y="11499"/>
                    <a:pt x="6610" y="11181"/>
                    <a:pt x="7107" y="10864"/>
                  </a:cubicBezTo>
                  <a:cubicBezTo>
                    <a:pt x="7604" y="10546"/>
                    <a:pt x="7852" y="10228"/>
                    <a:pt x="8100" y="9879"/>
                  </a:cubicBezTo>
                  <a:cubicBezTo>
                    <a:pt x="8348" y="9529"/>
                    <a:pt x="8597" y="9148"/>
                    <a:pt x="8721" y="9116"/>
                  </a:cubicBezTo>
                  <a:cubicBezTo>
                    <a:pt x="8845" y="9085"/>
                    <a:pt x="8845" y="9402"/>
                    <a:pt x="9590" y="9561"/>
                  </a:cubicBezTo>
                  <a:cubicBezTo>
                    <a:pt x="10335" y="9720"/>
                    <a:pt x="11824" y="9720"/>
                    <a:pt x="13438" y="9720"/>
                  </a:cubicBezTo>
                  <a:cubicBezTo>
                    <a:pt x="15052" y="9720"/>
                    <a:pt x="16790" y="9720"/>
                    <a:pt x="17286" y="10006"/>
                  </a:cubicBezTo>
                  <a:cubicBezTo>
                    <a:pt x="17783" y="10292"/>
                    <a:pt x="17038" y="10864"/>
                    <a:pt x="17162" y="12071"/>
                  </a:cubicBezTo>
                  <a:cubicBezTo>
                    <a:pt x="17286" y="13278"/>
                    <a:pt x="18279" y="15120"/>
                    <a:pt x="19148" y="16613"/>
                  </a:cubicBezTo>
                  <a:cubicBezTo>
                    <a:pt x="20017" y="18106"/>
                    <a:pt x="20762" y="19249"/>
                    <a:pt x="21135" y="19980"/>
                  </a:cubicBezTo>
                  <a:cubicBezTo>
                    <a:pt x="21507" y="20711"/>
                    <a:pt x="21507" y="21028"/>
                    <a:pt x="20266" y="21251"/>
                  </a:cubicBezTo>
                  <a:cubicBezTo>
                    <a:pt x="19024" y="21473"/>
                    <a:pt x="16541" y="21600"/>
                    <a:pt x="14183" y="20742"/>
                  </a:cubicBezTo>
                  <a:cubicBezTo>
                    <a:pt x="11824" y="19885"/>
                    <a:pt x="9590" y="18042"/>
                    <a:pt x="8597" y="16962"/>
                  </a:cubicBezTo>
                  <a:cubicBezTo>
                    <a:pt x="7604" y="15882"/>
                    <a:pt x="7852" y="15565"/>
                    <a:pt x="8100" y="15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8274050" y="3853273"/>
              <a:ext cx="171450" cy="578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21600" y="1189"/>
                  </a:moveTo>
                  <a:cubicBezTo>
                    <a:pt x="21600" y="559"/>
                    <a:pt x="21600" y="-72"/>
                    <a:pt x="21467" y="7"/>
                  </a:cubicBezTo>
                  <a:cubicBezTo>
                    <a:pt x="21333" y="86"/>
                    <a:pt x="21067" y="874"/>
                    <a:pt x="19467" y="2490"/>
                  </a:cubicBezTo>
                  <a:cubicBezTo>
                    <a:pt x="17867" y="4106"/>
                    <a:pt x="14933" y="6550"/>
                    <a:pt x="11867" y="9191"/>
                  </a:cubicBezTo>
                  <a:cubicBezTo>
                    <a:pt x="8800" y="11832"/>
                    <a:pt x="5600" y="14670"/>
                    <a:pt x="3600" y="16759"/>
                  </a:cubicBezTo>
                  <a:cubicBezTo>
                    <a:pt x="1600" y="18848"/>
                    <a:pt x="800" y="20188"/>
                    <a:pt x="0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8407400" y="4190003"/>
              <a:ext cx="1569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4950"/>
                    <a:pt x="16200" y="9900"/>
                    <a:pt x="18900" y="13500"/>
                  </a:cubicBezTo>
                  <a:cubicBezTo>
                    <a:pt x="21600" y="17100"/>
                    <a:pt x="18900" y="19350"/>
                    <a:pt x="16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8432799" y="4082053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8494219" y="4113803"/>
              <a:ext cx="10368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600" fill="norm" stroke="1" extrusionOk="0">
                  <a:moveTo>
                    <a:pt x="4313" y="0"/>
                  </a:moveTo>
                  <a:cubicBezTo>
                    <a:pt x="4745" y="5110"/>
                    <a:pt x="5177" y="10219"/>
                    <a:pt x="5177" y="13355"/>
                  </a:cubicBezTo>
                  <a:cubicBezTo>
                    <a:pt x="5177" y="16490"/>
                    <a:pt x="4745" y="17652"/>
                    <a:pt x="3881" y="18697"/>
                  </a:cubicBezTo>
                  <a:cubicBezTo>
                    <a:pt x="3017" y="19742"/>
                    <a:pt x="1721" y="20671"/>
                    <a:pt x="857" y="20555"/>
                  </a:cubicBezTo>
                  <a:cubicBezTo>
                    <a:pt x="-7" y="20439"/>
                    <a:pt x="-439" y="19277"/>
                    <a:pt x="641" y="16723"/>
                  </a:cubicBezTo>
                  <a:cubicBezTo>
                    <a:pt x="1721" y="14168"/>
                    <a:pt x="4313" y="10219"/>
                    <a:pt x="6905" y="7548"/>
                  </a:cubicBezTo>
                  <a:cubicBezTo>
                    <a:pt x="9497" y="4877"/>
                    <a:pt x="12089" y="3484"/>
                    <a:pt x="13601" y="3368"/>
                  </a:cubicBezTo>
                  <a:cubicBezTo>
                    <a:pt x="15113" y="3252"/>
                    <a:pt x="15545" y="4413"/>
                    <a:pt x="15977" y="7084"/>
                  </a:cubicBezTo>
                  <a:cubicBezTo>
                    <a:pt x="16409" y="9755"/>
                    <a:pt x="16841" y="13935"/>
                    <a:pt x="17705" y="16606"/>
                  </a:cubicBezTo>
                  <a:cubicBezTo>
                    <a:pt x="18569" y="19277"/>
                    <a:pt x="19865" y="20439"/>
                    <a:pt x="2116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8648700" y="4164603"/>
              <a:ext cx="698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55" y="3273"/>
                    <a:pt x="1309" y="6545"/>
                    <a:pt x="1636" y="9655"/>
                  </a:cubicBezTo>
                  <a:cubicBezTo>
                    <a:pt x="1964" y="12764"/>
                    <a:pt x="1964" y="15709"/>
                    <a:pt x="1964" y="16364"/>
                  </a:cubicBezTo>
                  <a:cubicBezTo>
                    <a:pt x="1964" y="17018"/>
                    <a:pt x="1964" y="15382"/>
                    <a:pt x="3273" y="12927"/>
                  </a:cubicBezTo>
                  <a:cubicBezTo>
                    <a:pt x="4582" y="10473"/>
                    <a:pt x="7200" y="7200"/>
                    <a:pt x="9818" y="5073"/>
                  </a:cubicBezTo>
                  <a:cubicBezTo>
                    <a:pt x="12436" y="2945"/>
                    <a:pt x="15055" y="1964"/>
                    <a:pt x="16691" y="2291"/>
                  </a:cubicBezTo>
                  <a:cubicBezTo>
                    <a:pt x="18327" y="2618"/>
                    <a:pt x="18982" y="4255"/>
                    <a:pt x="19636" y="7691"/>
                  </a:cubicBezTo>
                  <a:cubicBezTo>
                    <a:pt x="20291" y="11127"/>
                    <a:pt x="20945" y="163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8787183" y="4197298"/>
              <a:ext cx="70123" cy="105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146" fill="norm" stroke="1" extrusionOk="0">
                  <a:moveTo>
                    <a:pt x="17518" y="3623"/>
                  </a:moveTo>
                  <a:cubicBezTo>
                    <a:pt x="15612" y="1929"/>
                    <a:pt x="13706" y="235"/>
                    <a:pt x="11483" y="23"/>
                  </a:cubicBezTo>
                  <a:cubicBezTo>
                    <a:pt x="9259" y="-189"/>
                    <a:pt x="6718" y="1082"/>
                    <a:pt x="4495" y="3835"/>
                  </a:cubicBezTo>
                  <a:cubicBezTo>
                    <a:pt x="2271" y="6587"/>
                    <a:pt x="365" y="10823"/>
                    <a:pt x="48" y="13999"/>
                  </a:cubicBezTo>
                  <a:cubicBezTo>
                    <a:pt x="-270" y="17176"/>
                    <a:pt x="1001" y="19293"/>
                    <a:pt x="4177" y="20352"/>
                  </a:cubicBezTo>
                  <a:cubicBezTo>
                    <a:pt x="7354" y="21411"/>
                    <a:pt x="12436" y="21411"/>
                    <a:pt x="15930" y="20352"/>
                  </a:cubicBezTo>
                  <a:cubicBezTo>
                    <a:pt x="19424" y="19293"/>
                    <a:pt x="21330" y="17176"/>
                    <a:pt x="21012" y="13787"/>
                  </a:cubicBezTo>
                  <a:cubicBezTo>
                    <a:pt x="20695" y="10399"/>
                    <a:pt x="18154" y="5740"/>
                    <a:pt x="15612" y="10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8864905" y="4135317"/>
              <a:ext cx="116258" cy="175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5" h="21056" fill="norm" stroke="1" extrusionOk="0">
                  <a:moveTo>
                    <a:pt x="20056" y="5040"/>
                  </a:moveTo>
                  <a:cubicBezTo>
                    <a:pt x="20429" y="3262"/>
                    <a:pt x="20801" y="1483"/>
                    <a:pt x="19870" y="593"/>
                  </a:cubicBezTo>
                  <a:cubicBezTo>
                    <a:pt x="18939" y="-296"/>
                    <a:pt x="16704" y="-296"/>
                    <a:pt x="13167" y="1356"/>
                  </a:cubicBezTo>
                  <a:cubicBezTo>
                    <a:pt x="9629" y="3008"/>
                    <a:pt x="4787" y="6311"/>
                    <a:pt x="2180" y="9360"/>
                  </a:cubicBezTo>
                  <a:cubicBezTo>
                    <a:pt x="-427" y="12410"/>
                    <a:pt x="-799" y="15205"/>
                    <a:pt x="1622" y="17238"/>
                  </a:cubicBezTo>
                  <a:cubicBezTo>
                    <a:pt x="4042" y="19271"/>
                    <a:pt x="9256" y="20542"/>
                    <a:pt x="12794" y="20923"/>
                  </a:cubicBezTo>
                  <a:cubicBezTo>
                    <a:pt x="16332" y="21304"/>
                    <a:pt x="18194" y="20796"/>
                    <a:pt x="20056" y="202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9018977" y="4151725"/>
              <a:ext cx="239323" cy="184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135" fill="norm" stroke="1" extrusionOk="0">
                  <a:moveTo>
                    <a:pt x="4370" y="7302"/>
                  </a:moveTo>
                  <a:cubicBezTo>
                    <a:pt x="3423" y="7544"/>
                    <a:pt x="2476" y="7787"/>
                    <a:pt x="2476" y="7787"/>
                  </a:cubicBezTo>
                  <a:cubicBezTo>
                    <a:pt x="2476" y="7787"/>
                    <a:pt x="3423" y="7544"/>
                    <a:pt x="4276" y="6938"/>
                  </a:cubicBezTo>
                  <a:cubicBezTo>
                    <a:pt x="5128" y="6331"/>
                    <a:pt x="5886" y="5360"/>
                    <a:pt x="6455" y="4025"/>
                  </a:cubicBezTo>
                  <a:cubicBezTo>
                    <a:pt x="7023" y="2690"/>
                    <a:pt x="7402" y="991"/>
                    <a:pt x="7023" y="506"/>
                  </a:cubicBezTo>
                  <a:cubicBezTo>
                    <a:pt x="6644" y="21"/>
                    <a:pt x="5507" y="749"/>
                    <a:pt x="4181" y="2933"/>
                  </a:cubicBezTo>
                  <a:cubicBezTo>
                    <a:pt x="2855" y="5117"/>
                    <a:pt x="1339" y="8758"/>
                    <a:pt x="581" y="11913"/>
                  </a:cubicBezTo>
                  <a:cubicBezTo>
                    <a:pt x="-177" y="15068"/>
                    <a:pt x="-177" y="17738"/>
                    <a:pt x="486" y="19315"/>
                  </a:cubicBezTo>
                  <a:cubicBezTo>
                    <a:pt x="1149" y="20893"/>
                    <a:pt x="2476" y="21378"/>
                    <a:pt x="4465" y="20165"/>
                  </a:cubicBezTo>
                  <a:cubicBezTo>
                    <a:pt x="6455" y="18951"/>
                    <a:pt x="9107" y="16039"/>
                    <a:pt x="10718" y="14097"/>
                  </a:cubicBezTo>
                  <a:cubicBezTo>
                    <a:pt x="12328" y="12156"/>
                    <a:pt x="12897" y="11185"/>
                    <a:pt x="12897" y="11185"/>
                  </a:cubicBezTo>
                  <a:cubicBezTo>
                    <a:pt x="12897" y="11185"/>
                    <a:pt x="12328" y="12156"/>
                    <a:pt x="11855" y="13733"/>
                  </a:cubicBezTo>
                  <a:cubicBezTo>
                    <a:pt x="11381" y="15311"/>
                    <a:pt x="11002" y="17495"/>
                    <a:pt x="11097" y="18102"/>
                  </a:cubicBezTo>
                  <a:cubicBezTo>
                    <a:pt x="11191" y="18708"/>
                    <a:pt x="11760" y="17738"/>
                    <a:pt x="12991" y="15068"/>
                  </a:cubicBezTo>
                  <a:cubicBezTo>
                    <a:pt x="14223" y="12398"/>
                    <a:pt x="16118" y="8030"/>
                    <a:pt x="17539" y="4875"/>
                  </a:cubicBezTo>
                  <a:cubicBezTo>
                    <a:pt x="18960" y="1720"/>
                    <a:pt x="19907" y="-222"/>
                    <a:pt x="20381" y="21"/>
                  </a:cubicBezTo>
                  <a:cubicBezTo>
                    <a:pt x="20855" y="263"/>
                    <a:pt x="20855" y="2690"/>
                    <a:pt x="20855" y="5845"/>
                  </a:cubicBezTo>
                  <a:cubicBezTo>
                    <a:pt x="20855" y="9000"/>
                    <a:pt x="20855" y="12884"/>
                    <a:pt x="20855" y="15432"/>
                  </a:cubicBezTo>
                  <a:cubicBezTo>
                    <a:pt x="20855" y="17980"/>
                    <a:pt x="20855" y="19194"/>
                    <a:pt x="20949" y="19922"/>
                  </a:cubicBezTo>
                  <a:cubicBezTo>
                    <a:pt x="21044" y="20650"/>
                    <a:pt x="21234" y="20893"/>
                    <a:pt x="21423" y="211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9323172" y="3923303"/>
              <a:ext cx="131979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600" fill="norm" stroke="1" extrusionOk="0">
                  <a:moveTo>
                    <a:pt x="21378" y="0"/>
                  </a:moveTo>
                  <a:cubicBezTo>
                    <a:pt x="18978" y="1091"/>
                    <a:pt x="16578" y="2182"/>
                    <a:pt x="13664" y="4473"/>
                  </a:cubicBezTo>
                  <a:cubicBezTo>
                    <a:pt x="10749" y="6764"/>
                    <a:pt x="7321" y="10255"/>
                    <a:pt x="4921" y="12927"/>
                  </a:cubicBezTo>
                  <a:cubicBezTo>
                    <a:pt x="2521" y="15600"/>
                    <a:pt x="1149" y="17455"/>
                    <a:pt x="464" y="18655"/>
                  </a:cubicBezTo>
                  <a:cubicBezTo>
                    <a:pt x="-222" y="19855"/>
                    <a:pt x="-222" y="20400"/>
                    <a:pt x="978" y="20782"/>
                  </a:cubicBezTo>
                  <a:cubicBezTo>
                    <a:pt x="2178" y="21164"/>
                    <a:pt x="4578" y="21382"/>
                    <a:pt x="69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9321800" y="4151903"/>
              <a:ext cx="762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1867325" y="4818388"/>
              <a:ext cx="285326" cy="400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01" fill="norm" stroke="1" extrusionOk="0">
                  <a:moveTo>
                    <a:pt x="448" y="5130"/>
                  </a:moveTo>
                  <a:cubicBezTo>
                    <a:pt x="448" y="8086"/>
                    <a:pt x="448" y="11042"/>
                    <a:pt x="448" y="13543"/>
                  </a:cubicBezTo>
                  <a:cubicBezTo>
                    <a:pt x="448" y="16044"/>
                    <a:pt x="448" y="18090"/>
                    <a:pt x="448" y="19455"/>
                  </a:cubicBezTo>
                  <a:cubicBezTo>
                    <a:pt x="448" y="20819"/>
                    <a:pt x="448" y="21501"/>
                    <a:pt x="368" y="21501"/>
                  </a:cubicBezTo>
                  <a:cubicBezTo>
                    <a:pt x="288" y="21501"/>
                    <a:pt x="128" y="20819"/>
                    <a:pt x="48" y="18432"/>
                  </a:cubicBezTo>
                  <a:cubicBezTo>
                    <a:pt x="-32" y="16044"/>
                    <a:pt x="-32" y="11952"/>
                    <a:pt x="208" y="8882"/>
                  </a:cubicBezTo>
                  <a:cubicBezTo>
                    <a:pt x="448" y="5813"/>
                    <a:pt x="928" y="3766"/>
                    <a:pt x="1408" y="2345"/>
                  </a:cubicBezTo>
                  <a:cubicBezTo>
                    <a:pt x="1888" y="924"/>
                    <a:pt x="2368" y="128"/>
                    <a:pt x="2848" y="15"/>
                  </a:cubicBezTo>
                  <a:cubicBezTo>
                    <a:pt x="3328" y="-99"/>
                    <a:pt x="3808" y="469"/>
                    <a:pt x="4288" y="1720"/>
                  </a:cubicBezTo>
                  <a:cubicBezTo>
                    <a:pt x="4768" y="2970"/>
                    <a:pt x="5248" y="4903"/>
                    <a:pt x="5808" y="6154"/>
                  </a:cubicBezTo>
                  <a:cubicBezTo>
                    <a:pt x="6368" y="7404"/>
                    <a:pt x="7008" y="7973"/>
                    <a:pt x="7728" y="8143"/>
                  </a:cubicBezTo>
                  <a:cubicBezTo>
                    <a:pt x="8448" y="8314"/>
                    <a:pt x="9248" y="8086"/>
                    <a:pt x="10528" y="7120"/>
                  </a:cubicBezTo>
                  <a:cubicBezTo>
                    <a:pt x="11808" y="6154"/>
                    <a:pt x="13568" y="4448"/>
                    <a:pt x="14848" y="3425"/>
                  </a:cubicBezTo>
                  <a:cubicBezTo>
                    <a:pt x="16128" y="2402"/>
                    <a:pt x="16928" y="2061"/>
                    <a:pt x="17328" y="2402"/>
                  </a:cubicBezTo>
                  <a:cubicBezTo>
                    <a:pt x="17728" y="2743"/>
                    <a:pt x="17728" y="3766"/>
                    <a:pt x="17808" y="5756"/>
                  </a:cubicBezTo>
                  <a:cubicBezTo>
                    <a:pt x="17888" y="7745"/>
                    <a:pt x="18048" y="10701"/>
                    <a:pt x="18288" y="12747"/>
                  </a:cubicBezTo>
                  <a:cubicBezTo>
                    <a:pt x="18528" y="14794"/>
                    <a:pt x="18848" y="15930"/>
                    <a:pt x="19408" y="16613"/>
                  </a:cubicBezTo>
                  <a:cubicBezTo>
                    <a:pt x="19968" y="17295"/>
                    <a:pt x="20768" y="17522"/>
                    <a:pt x="21568" y="177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2203450" y="4985307"/>
              <a:ext cx="165100" cy="132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0" y="13927"/>
                  </a:moveTo>
                  <a:cubicBezTo>
                    <a:pt x="831" y="12577"/>
                    <a:pt x="1662" y="11227"/>
                    <a:pt x="3462" y="9708"/>
                  </a:cubicBezTo>
                  <a:cubicBezTo>
                    <a:pt x="5262" y="8189"/>
                    <a:pt x="8031" y="6502"/>
                    <a:pt x="9692" y="4815"/>
                  </a:cubicBezTo>
                  <a:cubicBezTo>
                    <a:pt x="11354" y="3127"/>
                    <a:pt x="11908" y="1440"/>
                    <a:pt x="11492" y="596"/>
                  </a:cubicBezTo>
                  <a:cubicBezTo>
                    <a:pt x="11077" y="-248"/>
                    <a:pt x="9692" y="-248"/>
                    <a:pt x="7892" y="933"/>
                  </a:cubicBezTo>
                  <a:cubicBezTo>
                    <a:pt x="6092" y="2115"/>
                    <a:pt x="3877" y="4477"/>
                    <a:pt x="2492" y="7515"/>
                  </a:cubicBezTo>
                  <a:cubicBezTo>
                    <a:pt x="1108" y="10552"/>
                    <a:pt x="554" y="14264"/>
                    <a:pt x="2631" y="16796"/>
                  </a:cubicBezTo>
                  <a:cubicBezTo>
                    <a:pt x="4708" y="19327"/>
                    <a:pt x="9415" y="20677"/>
                    <a:pt x="13015" y="21014"/>
                  </a:cubicBezTo>
                  <a:cubicBezTo>
                    <a:pt x="16615" y="21352"/>
                    <a:pt x="19108" y="20677"/>
                    <a:pt x="21600" y="200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2366199" y="4777289"/>
              <a:ext cx="142051" cy="352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05" fill="norm" stroke="1" extrusionOk="0">
                  <a:moveTo>
                    <a:pt x="16552" y="16012"/>
                  </a:moveTo>
                  <a:cubicBezTo>
                    <a:pt x="15599" y="15498"/>
                    <a:pt x="14646" y="14984"/>
                    <a:pt x="12423" y="14984"/>
                  </a:cubicBezTo>
                  <a:cubicBezTo>
                    <a:pt x="10199" y="14984"/>
                    <a:pt x="6705" y="15498"/>
                    <a:pt x="4323" y="16398"/>
                  </a:cubicBezTo>
                  <a:cubicBezTo>
                    <a:pt x="1941" y="17298"/>
                    <a:pt x="670" y="18584"/>
                    <a:pt x="193" y="19548"/>
                  </a:cubicBezTo>
                  <a:cubicBezTo>
                    <a:pt x="-283" y="20512"/>
                    <a:pt x="35" y="21155"/>
                    <a:pt x="2099" y="21348"/>
                  </a:cubicBezTo>
                  <a:cubicBezTo>
                    <a:pt x="4164" y="21541"/>
                    <a:pt x="7976" y="21284"/>
                    <a:pt x="11152" y="19870"/>
                  </a:cubicBezTo>
                  <a:cubicBezTo>
                    <a:pt x="14329" y="18455"/>
                    <a:pt x="16870" y="15884"/>
                    <a:pt x="18141" y="12991"/>
                  </a:cubicBezTo>
                  <a:cubicBezTo>
                    <a:pt x="19411" y="10098"/>
                    <a:pt x="19411" y="6884"/>
                    <a:pt x="19252" y="4827"/>
                  </a:cubicBezTo>
                  <a:cubicBezTo>
                    <a:pt x="19093" y="2770"/>
                    <a:pt x="18776" y="1870"/>
                    <a:pt x="17982" y="1162"/>
                  </a:cubicBezTo>
                  <a:cubicBezTo>
                    <a:pt x="17188" y="455"/>
                    <a:pt x="15917" y="-59"/>
                    <a:pt x="14646" y="5"/>
                  </a:cubicBezTo>
                  <a:cubicBezTo>
                    <a:pt x="13376" y="70"/>
                    <a:pt x="12105" y="712"/>
                    <a:pt x="11311" y="2577"/>
                  </a:cubicBezTo>
                  <a:cubicBezTo>
                    <a:pt x="10517" y="4441"/>
                    <a:pt x="10199" y="7527"/>
                    <a:pt x="11946" y="10420"/>
                  </a:cubicBezTo>
                  <a:cubicBezTo>
                    <a:pt x="13693" y="13312"/>
                    <a:pt x="17505" y="16012"/>
                    <a:pt x="21317" y="187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2574649" y="5002803"/>
              <a:ext cx="16152" cy="75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0882" fill="norm" stroke="1" extrusionOk="0">
                  <a:moveTo>
                    <a:pt x="20601" y="0"/>
                  </a:moveTo>
                  <a:cubicBezTo>
                    <a:pt x="15201" y="3503"/>
                    <a:pt x="9801" y="7005"/>
                    <a:pt x="5751" y="11092"/>
                  </a:cubicBezTo>
                  <a:cubicBezTo>
                    <a:pt x="1701" y="15178"/>
                    <a:pt x="-999" y="19849"/>
                    <a:pt x="351" y="20724"/>
                  </a:cubicBezTo>
                  <a:cubicBezTo>
                    <a:pt x="1701" y="21600"/>
                    <a:pt x="7101" y="18681"/>
                    <a:pt x="12501" y="157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2574834" y="4883615"/>
              <a:ext cx="22317" cy="112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0936" fill="norm" stroke="1" extrusionOk="0">
                  <a:moveTo>
                    <a:pt x="14811" y="20936"/>
                  </a:moveTo>
                  <a:cubicBezTo>
                    <a:pt x="14811" y="17401"/>
                    <a:pt x="14811" y="13867"/>
                    <a:pt x="10884" y="10136"/>
                  </a:cubicBezTo>
                  <a:cubicBezTo>
                    <a:pt x="6957" y="6405"/>
                    <a:pt x="-898" y="2478"/>
                    <a:pt x="84" y="907"/>
                  </a:cubicBezTo>
                  <a:cubicBezTo>
                    <a:pt x="1066" y="-664"/>
                    <a:pt x="10884" y="121"/>
                    <a:pt x="20702" y="9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2687140" y="4656002"/>
              <a:ext cx="398961" cy="478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17" fill="norm" stroke="1" extrusionOk="0">
                  <a:moveTo>
                    <a:pt x="4375" y="13532"/>
                  </a:moveTo>
                  <a:cubicBezTo>
                    <a:pt x="3580" y="13343"/>
                    <a:pt x="2784" y="13153"/>
                    <a:pt x="1988" y="13437"/>
                  </a:cubicBezTo>
                  <a:cubicBezTo>
                    <a:pt x="1192" y="13722"/>
                    <a:pt x="396" y="14479"/>
                    <a:pt x="112" y="15427"/>
                  </a:cubicBezTo>
                  <a:cubicBezTo>
                    <a:pt x="-172" y="16374"/>
                    <a:pt x="55" y="17511"/>
                    <a:pt x="1135" y="18269"/>
                  </a:cubicBezTo>
                  <a:cubicBezTo>
                    <a:pt x="2215" y="19027"/>
                    <a:pt x="4148" y="19406"/>
                    <a:pt x="5910" y="19027"/>
                  </a:cubicBezTo>
                  <a:cubicBezTo>
                    <a:pt x="7672" y="18648"/>
                    <a:pt x="9264" y="17511"/>
                    <a:pt x="10060" y="16611"/>
                  </a:cubicBezTo>
                  <a:cubicBezTo>
                    <a:pt x="10855" y="15711"/>
                    <a:pt x="10855" y="15048"/>
                    <a:pt x="10514" y="14764"/>
                  </a:cubicBezTo>
                  <a:cubicBezTo>
                    <a:pt x="10173" y="14479"/>
                    <a:pt x="9491" y="14574"/>
                    <a:pt x="8752" y="14953"/>
                  </a:cubicBezTo>
                  <a:cubicBezTo>
                    <a:pt x="8013" y="15332"/>
                    <a:pt x="7217" y="15995"/>
                    <a:pt x="6649" y="16516"/>
                  </a:cubicBezTo>
                  <a:cubicBezTo>
                    <a:pt x="6081" y="17037"/>
                    <a:pt x="5740" y="17416"/>
                    <a:pt x="5626" y="17890"/>
                  </a:cubicBezTo>
                  <a:cubicBezTo>
                    <a:pt x="5512" y="18364"/>
                    <a:pt x="5626" y="18932"/>
                    <a:pt x="6308" y="19074"/>
                  </a:cubicBezTo>
                  <a:cubicBezTo>
                    <a:pt x="6990" y="19216"/>
                    <a:pt x="8241" y="18932"/>
                    <a:pt x="9150" y="18648"/>
                  </a:cubicBezTo>
                  <a:cubicBezTo>
                    <a:pt x="10060" y="18364"/>
                    <a:pt x="10628" y="18079"/>
                    <a:pt x="10912" y="18364"/>
                  </a:cubicBezTo>
                  <a:cubicBezTo>
                    <a:pt x="11196" y="18648"/>
                    <a:pt x="11196" y="19501"/>
                    <a:pt x="11367" y="20116"/>
                  </a:cubicBezTo>
                  <a:cubicBezTo>
                    <a:pt x="11537" y="20732"/>
                    <a:pt x="11879" y="21111"/>
                    <a:pt x="12333" y="21301"/>
                  </a:cubicBezTo>
                  <a:cubicBezTo>
                    <a:pt x="12788" y="21490"/>
                    <a:pt x="13356" y="21490"/>
                    <a:pt x="13982" y="20969"/>
                  </a:cubicBezTo>
                  <a:cubicBezTo>
                    <a:pt x="14607" y="20448"/>
                    <a:pt x="15289" y="19406"/>
                    <a:pt x="16142" y="17179"/>
                  </a:cubicBezTo>
                  <a:cubicBezTo>
                    <a:pt x="16994" y="14953"/>
                    <a:pt x="18017" y="11543"/>
                    <a:pt x="18700" y="8701"/>
                  </a:cubicBezTo>
                  <a:cubicBezTo>
                    <a:pt x="19382" y="5858"/>
                    <a:pt x="19723" y="3585"/>
                    <a:pt x="19836" y="2164"/>
                  </a:cubicBezTo>
                  <a:cubicBezTo>
                    <a:pt x="19950" y="743"/>
                    <a:pt x="19836" y="174"/>
                    <a:pt x="19495" y="32"/>
                  </a:cubicBezTo>
                  <a:cubicBezTo>
                    <a:pt x="19154" y="-110"/>
                    <a:pt x="18586" y="174"/>
                    <a:pt x="17961" y="1690"/>
                  </a:cubicBezTo>
                  <a:cubicBezTo>
                    <a:pt x="17335" y="3206"/>
                    <a:pt x="16653" y="5953"/>
                    <a:pt x="16767" y="8795"/>
                  </a:cubicBezTo>
                  <a:cubicBezTo>
                    <a:pt x="16881" y="11637"/>
                    <a:pt x="17790" y="14574"/>
                    <a:pt x="18700" y="16422"/>
                  </a:cubicBezTo>
                  <a:cubicBezTo>
                    <a:pt x="19609" y="18269"/>
                    <a:pt x="20519" y="19027"/>
                    <a:pt x="21428" y="19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3763180" y="4729753"/>
              <a:ext cx="123021" cy="436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35" fill="norm" stroke="1" extrusionOk="0">
                  <a:moveTo>
                    <a:pt x="12492" y="0"/>
                  </a:moveTo>
                  <a:cubicBezTo>
                    <a:pt x="8464" y="3427"/>
                    <a:pt x="4437" y="6854"/>
                    <a:pt x="2241" y="10021"/>
                  </a:cubicBezTo>
                  <a:cubicBezTo>
                    <a:pt x="44" y="13188"/>
                    <a:pt x="-322" y="16096"/>
                    <a:pt x="227" y="18017"/>
                  </a:cubicBezTo>
                  <a:cubicBezTo>
                    <a:pt x="776" y="19938"/>
                    <a:pt x="2241" y="20873"/>
                    <a:pt x="5902" y="21237"/>
                  </a:cubicBezTo>
                  <a:cubicBezTo>
                    <a:pt x="9563" y="21600"/>
                    <a:pt x="15420" y="21392"/>
                    <a:pt x="21278" y="21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3700309" y="4983753"/>
              <a:ext cx="25574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1208" y="21600"/>
                  </a:moveTo>
                  <a:cubicBezTo>
                    <a:pt x="500" y="19440"/>
                    <a:pt x="-208" y="17280"/>
                    <a:pt x="58" y="15120"/>
                  </a:cubicBezTo>
                  <a:cubicBezTo>
                    <a:pt x="323" y="12960"/>
                    <a:pt x="1562" y="10800"/>
                    <a:pt x="4926" y="8640"/>
                  </a:cubicBezTo>
                  <a:cubicBezTo>
                    <a:pt x="8290" y="6480"/>
                    <a:pt x="13779" y="4320"/>
                    <a:pt x="16877" y="2880"/>
                  </a:cubicBezTo>
                  <a:cubicBezTo>
                    <a:pt x="19976" y="1440"/>
                    <a:pt x="20684" y="720"/>
                    <a:pt x="2139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3936730" y="4978957"/>
              <a:ext cx="235220" cy="131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48" fill="norm" stroke="1" extrusionOk="0">
                  <a:moveTo>
                    <a:pt x="2918" y="3862"/>
                  </a:moveTo>
                  <a:cubicBezTo>
                    <a:pt x="1568" y="5919"/>
                    <a:pt x="218" y="7977"/>
                    <a:pt x="25" y="9005"/>
                  </a:cubicBezTo>
                  <a:cubicBezTo>
                    <a:pt x="-168" y="10034"/>
                    <a:pt x="796" y="10034"/>
                    <a:pt x="2243" y="9691"/>
                  </a:cubicBezTo>
                  <a:cubicBezTo>
                    <a:pt x="3689" y="9348"/>
                    <a:pt x="5618" y="8662"/>
                    <a:pt x="6968" y="7805"/>
                  </a:cubicBezTo>
                  <a:cubicBezTo>
                    <a:pt x="8318" y="6948"/>
                    <a:pt x="9089" y="5919"/>
                    <a:pt x="9668" y="4548"/>
                  </a:cubicBezTo>
                  <a:cubicBezTo>
                    <a:pt x="10246" y="3177"/>
                    <a:pt x="10632" y="1462"/>
                    <a:pt x="10246" y="605"/>
                  </a:cubicBezTo>
                  <a:cubicBezTo>
                    <a:pt x="9861" y="-252"/>
                    <a:pt x="8703" y="-252"/>
                    <a:pt x="7064" y="948"/>
                  </a:cubicBezTo>
                  <a:cubicBezTo>
                    <a:pt x="5425" y="2148"/>
                    <a:pt x="3303" y="4548"/>
                    <a:pt x="1953" y="7462"/>
                  </a:cubicBezTo>
                  <a:cubicBezTo>
                    <a:pt x="603" y="10377"/>
                    <a:pt x="25" y="13805"/>
                    <a:pt x="1761" y="16548"/>
                  </a:cubicBezTo>
                  <a:cubicBezTo>
                    <a:pt x="3496" y="19291"/>
                    <a:pt x="7546" y="21348"/>
                    <a:pt x="11211" y="21348"/>
                  </a:cubicBezTo>
                  <a:cubicBezTo>
                    <a:pt x="14875" y="21348"/>
                    <a:pt x="18153" y="19291"/>
                    <a:pt x="21432" y="17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4132703" y="4952007"/>
              <a:ext cx="76553" cy="221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8" h="21302" fill="norm" stroke="1" extrusionOk="0">
                  <a:moveTo>
                    <a:pt x="19066" y="4279"/>
                  </a:moveTo>
                  <a:cubicBezTo>
                    <a:pt x="16792" y="3056"/>
                    <a:pt x="14518" y="1834"/>
                    <a:pt x="11108" y="1019"/>
                  </a:cubicBezTo>
                  <a:cubicBezTo>
                    <a:pt x="7697" y="204"/>
                    <a:pt x="3150" y="-204"/>
                    <a:pt x="1160" y="102"/>
                  </a:cubicBezTo>
                  <a:cubicBezTo>
                    <a:pt x="-829" y="407"/>
                    <a:pt x="-261" y="1426"/>
                    <a:pt x="2866" y="3871"/>
                  </a:cubicBezTo>
                  <a:cubicBezTo>
                    <a:pt x="5992" y="6317"/>
                    <a:pt x="11676" y="10188"/>
                    <a:pt x="15087" y="12634"/>
                  </a:cubicBezTo>
                  <a:cubicBezTo>
                    <a:pt x="18497" y="15079"/>
                    <a:pt x="19634" y="16098"/>
                    <a:pt x="20203" y="17117"/>
                  </a:cubicBezTo>
                  <a:cubicBezTo>
                    <a:pt x="20771" y="18136"/>
                    <a:pt x="20771" y="19154"/>
                    <a:pt x="19350" y="19868"/>
                  </a:cubicBezTo>
                  <a:cubicBezTo>
                    <a:pt x="17929" y="20581"/>
                    <a:pt x="15087" y="20988"/>
                    <a:pt x="12245" y="21192"/>
                  </a:cubicBezTo>
                  <a:cubicBezTo>
                    <a:pt x="9403" y="21396"/>
                    <a:pt x="6560" y="21396"/>
                    <a:pt x="4855" y="20479"/>
                  </a:cubicBezTo>
                  <a:cubicBezTo>
                    <a:pt x="3150" y="19562"/>
                    <a:pt x="2582" y="17728"/>
                    <a:pt x="2013" y="158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4266928" y="4736103"/>
              <a:ext cx="282937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fill="norm" stroke="1" extrusionOk="0">
                  <a:moveTo>
                    <a:pt x="3860" y="1252"/>
                  </a:moveTo>
                  <a:cubicBezTo>
                    <a:pt x="4660" y="626"/>
                    <a:pt x="5460" y="0"/>
                    <a:pt x="5940" y="0"/>
                  </a:cubicBezTo>
                  <a:cubicBezTo>
                    <a:pt x="6420" y="0"/>
                    <a:pt x="6580" y="626"/>
                    <a:pt x="6100" y="2296"/>
                  </a:cubicBezTo>
                  <a:cubicBezTo>
                    <a:pt x="5620" y="3965"/>
                    <a:pt x="4500" y="6678"/>
                    <a:pt x="3700" y="9339"/>
                  </a:cubicBezTo>
                  <a:cubicBezTo>
                    <a:pt x="2900" y="12000"/>
                    <a:pt x="2420" y="14609"/>
                    <a:pt x="2260" y="16174"/>
                  </a:cubicBezTo>
                  <a:cubicBezTo>
                    <a:pt x="2100" y="17739"/>
                    <a:pt x="2260" y="18261"/>
                    <a:pt x="2660" y="18730"/>
                  </a:cubicBezTo>
                  <a:cubicBezTo>
                    <a:pt x="3060" y="19200"/>
                    <a:pt x="3700" y="19617"/>
                    <a:pt x="4420" y="19722"/>
                  </a:cubicBezTo>
                  <a:cubicBezTo>
                    <a:pt x="5140" y="19826"/>
                    <a:pt x="5940" y="19617"/>
                    <a:pt x="6420" y="19252"/>
                  </a:cubicBezTo>
                  <a:cubicBezTo>
                    <a:pt x="6900" y="18887"/>
                    <a:pt x="7060" y="18365"/>
                    <a:pt x="6740" y="17635"/>
                  </a:cubicBezTo>
                  <a:cubicBezTo>
                    <a:pt x="6420" y="16904"/>
                    <a:pt x="5620" y="15965"/>
                    <a:pt x="4660" y="15287"/>
                  </a:cubicBezTo>
                  <a:cubicBezTo>
                    <a:pt x="3700" y="14609"/>
                    <a:pt x="2580" y="14191"/>
                    <a:pt x="1620" y="13774"/>
                  </a:cubicBezTo>
                  <a:cubicBezTo>
                    <a:pt x="660" y="13357"/>
                    <a:pt x="-140" y="12939"/>
                    <a:pt x="20" y="12626"/>
                  </a:cubicBezTo>
                  <a:cubicBezTo>
                    <a:pt x="180" y="12313"/>
                    <a:pt x="1300" y="12104"/>
                    <a:pt x="4420" y="12000"/>
                  </a:cubicBezTo>
                  <a:cubicBezTo>
                    <a:pt x="7540" y="11896"/>
                    <a:pt x="12660" y="11896"/>
                    <a:pt x="15620" y="11896"/>
                  </a:cubicBezTo>
                  <a:cubicBezTo>
                    <a:pt x="18580" y="11896"/>
                    <a:pt x="19380" y="11896"/>
                    <a:pt x="20100" y="11739"/>
                  </a:cubicBezTo>
                  <a:cubicBezTo>
                    <a:pt x="20820" y="11583"/>
                    <a:pt x="21460" y="11270"/>
                    <a:pt x="21380" y="10957"/>
                  </a:cubicBezTo>
                  <a:cubicBezTo>
                    <a:pt x="21300" y="10643"/>
                    <a:pt x="20500" y="10330"/>
                    <a:pt x="19220" y="10174"/>
                  </a:cubicBezTo>
                  <a:cubicBezTo>
                    <a:pt x="17940" y="10017"/>
                    <a:pt x="16180" y="10017"/>
                    <a:pt x="14900" y="10278"/>
                  </a:cubicBezTo>
                  <a:cubicBezTo>
                    <a:pt x="13620" y="10539"/>
                    <a:pt x="12820" y="11061"/>
                    <a:pt x="12260" y="11635"/>
                  </a:cubicBezTo>
                  <a:cubicBezTo>
                    <a:pt x="11700" y="12209"/>
                    <a:pt x="11380" y="12835"/>
                    <a:pt x="11460" y="13357"/>
                  </a:cubicBezTo>
                  <a:cubicBezTo>
                    <a:pt x="11540" y="13878"/>
                    <a:pt x="12020" y="14296"/>
                    <a:pt x="12980" y="14817"/>
                  </a:cubicBezTo>
                  <a:cubicBezTo>
                    <a:pt x="13940" y="15339"/>
                    <a:pt x="15380" y="15965"/>
                    <a:pt x="16420" y="16487"/>
                  </a:cubicBezTo>
                  <a:cubicBezTo>
                    <a:pt x="17460" y="17009"/>
                    <a:pt x="18100" y="17426"/>
                    <a:pt x="18260" y="17896"/>
                  </a:cubicBezTo>
                  <a:cubicBezTo>
                    <a:pt x="18420" y="18365"/>
                    <a:pt x="18100" y="18887"/>
                    <a:pt x="16580" y="19513"/>
                  </a:cubicBezTo>
                  <a:cubicBezTo>
                    <a:pt x="15060" y="20139"/>
                    <a:pt x="12340" y="20870"/>
                    <a:pt x="96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6286500" y="5094791"/>
              <a:ext cx="171450" cy="2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3079"/>
                  </a:moveTo>
                  <a:cubicBezTo>
                    <a:pt x="0" y="8991"/>
                    <a:pt x="0" y="14902"/>
                    <a:pt x="667" y="14789"/>
                  </a:cubicBezTo>
                  <a:cubicBezTo>
                    <a:pt x="1333" y="14675"/>
                    <a:pt x="2667" y="8536"/>
                    <a:pt x="3867" y="4898"/>
                  </a:cubicBezTo>
                  <a:cubicBezTo>
                    <a:pt x="5067" y="1260"/>
                    <a:pt x="6133" y="123"/>
                    <a:pt x="7867" y="10"/>
                  </a:cubicBezTo>
                  <a:cubicBezTo>
                    <a:pt x="9600" y="-104"/>
                    <a:pt x="12000" y="805"/>
                    <a:pt x="13867" y="3761"/>
                  </a:cubicBezTo>
                  <a:cubicBezTo>
                    <a:pt x="15733" y="6717"/>
                    <a:pt x="17067" y="11719"/>
                    <a:pt x="18267" y="15016"/>
                  </a:cubicBezTo>
                  <a:cubicBezTo>
                    <a:pt x="19467" y="18313"/>
                    <a:pt x="20533" y="19904"/>
                    <a:pt x="21600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6549585" y="5066303"/>
              <a:ext cx="111566" cy="158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050" fill="norm" stroke="1" extrusionOk="0">
                  <a:moveTo>
                    <a:pt x="21083" y="6732"/>
                  </a:moveTo>
                  <a:cubicBezTo>
                    <a:pt x="18683" y="6171"/>
                    <a:pt x="16283" y="5610"/>
                    <a:pt x="12683" y="7013"/>
                  </a:cubicBezTo>
                  <a:cubicBezTo>
                    <a:pt x="9083" y="8416"/>
                    <a:pt x="4283" y="11782"/>
                    <a:pt x="1883" y="14166"/>
                  </a:cubicBezTo>
                  <a:cubicBezTo>
                    <a:pt x="-517" y="16551"/>
                    <a:pt x="-517" y="17953"/>
                    <a:pt x="1283" y="19216"/>
                  </a:cubicBezTo>
                  <a:cubicBezTo>
                    <a:pt x="3083" y="20478"/>
                    <a:pt x="6683" y="21600"/>
                    <a:pt x="9683" y="20758"/>
                  </a:cubicBezTo>
                  <a:cubicBezTo>
                    <a:pt x="12683" y="19917"/>
                    <a:pt x="15083" y="17112"/>
                    <a:pt x="15283" y="14026"/>
                  </a:cubicBezTo>
                  <a:cubicBezTo>
                    <a:pt x="15483" y="10940"/>
                    <a:pt x="13483" y="7574"/>
                    <a:pt x="12483" y="5190"/>
                  </a:cubicBezTo>
                  <a:cubicBezTo>
                    <a:pt x="11483" y="2805"/>
                    <a:pt x="11483" y="1403"/>
                    <a:pt x="1148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6733336" y="4814054"/>
              <a:ext cx="80214" cy="387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394" fill="norm" stroke="1" extrusionOk="0">
                  <a:moveTo>
                    <a:pt x="14343" y="1304"/>
                  </a:moveTo>
                  <a:cubicBezTo>
                    <a:pt x="14897" y="720"/>
                    <a:pt x="15451" y="137"/>
                    <a:pt x="14343" y="20"/>
                  </a:cubicBezTo>
                  <a:cubicBezTo>
                    <a:pt x="13235" y="-97"/>
                    <a:pt x="10466" y="253"/>
                    <a:pt x="7420" y="2121"/>
                  </a:cubicBezTo>
                  <a:cubicBezTo>
                    <a:pt x="4374" y="3989"/>
                    <a:pt x="1051" y="7375"/>
                    <a:pt x="220" y="10586"/>
                  </a:cubicBezTo>
                  <a:cubicBezTo>
                    <a:pt x="-611" y="13797"/>
                    <a:pt x="1051" y="16833"/>
                    <a:pt x="2989" y="18584"/>
                  </a:cubicBezTo>
                  <a:cubicBezTo>
                    <a:pt x="4927" y="20335"/>
                    <a:pt x="7143" y="20802"/>
                    <a:pt x="9635" y="21094"/>
                  </a:cubicBezTo>
                  <a:cubicBezTo>
                    <a:pt x="12127" y="21386"/>
                    <a:pt x="14897" y="21503"/>
                    <a:pt x="16835" y="21269"/>
                  </a:cubicBezTo>
                  <a:cubicBezTo>
                    <a:pt x="18774" y="21036"/>
                    <a:pt x="19881" y="20452"/>
                    <a:pt x="20989" y="19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6679811" y="5015503"/>
              <a:ext cx="248039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600" fill="norm" stroke="1" extrusionOk="0">
                  <a:moveTo>
                    <a:pt x="3845" y="21600"/>
                  </a:moveTo>
                  <a:cubicBezTo>
                    <a:pt x="2211" y="21120"/>
                    <a:pt x="578" y="20640"/>
                    <a:pt x="124" y="19440"/>
                  </a:cubicBezTo>
                  <a:cubicBezTo>
                    <a:pt x="-330" y="18240"/>
                    <a:pt x="396" y="16320"/>
                    <a:pt x="3391" y="13200"/>
                  </a:cubicBezTo>
                  <a:cubicBezTo>
                    <a:pt x="6386" y="10080"/>
                    <a:pt x="11650" y="5760"/>
                    <a:pt x="15008" y="3360"/>
                  </a:cubicBezTo>
                  <a:cubicBezTo>
                    <a:pt x="18366" y="960"/>
                    <a:pt x="19818" y="480"/>
                    <a:pt x="2127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7296149" y="5091703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7290105" y="4996453"/>
              <a:ext cx="3144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600" fill="norm" stroke="1" extrusionOk="0">
                  <a:moveTo>
                    <a:pt x="3855" y="21600"/>
                  </a:moveTo>
                  <a:cubicBezTo>
                    <a:pt x="3855" y="17673"/>
                    <a:pt x="3855" y="13745"/>
                    <a:pt x="2505" y="10145"/>
                  </a:cubicBezTo>
                  <a:cubicBezTo>
                    <a:pt x="1155" y="6545"/>
                    <a:pt x="-1545" y="3273"/>
                    <a:pt x="1155" y="1636"/>
                  </a:cubicBezTo>
                  <a:cubicBezTo>
                    <a:pt x="3855" y="0"/>
                    <a:pt x="11955" y="0"/>
                    <a:pt x="2005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7380148" y="5046821"/>
              <a:ext cx="138253" cy="184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164" fill="norm" stroke="1" extrusionOk="0">
                  <a:moveTo>
                    <a:pt x="5667" y="2962"/>
                  </a:moveTo>
                  <a:cubicBezTo>
                    <a:pt x="4685" y="7573"/>
                    <a:pt x="3703" y="12184"/>
                    <a:pt x="2721" y="15339"/>
                  </a:cubicBezTo>
                  <a:cubicBezTo>
                    <a:pt x="1740" y="18494"/>
                    <a:pt x="758" y="20193"/>
                    <a:pt x="267" y="20315"/>
                  </a:cubicBezTo>
                  <a:cubicBezTo>
                    <a:pt x="-224" y="20436"/>
                    <a:pt x="-224" y="18980"/>
                    <a:pt x="1903" y="15582"/>
                  </a:cubicBezTo>
                  <a:cubicBezTo>
                    <a:pt x="4031" y="12184"/>
                    <a:pt x="8285" y="6845"/>
                    <a:pt x="11067" y="3690"/>
                  </a:cubicBezTo>
                  <a:cubicBezTo>
                    <a:pt x="13849" y="535"/>
                    <a:pt x="15158" y="-436"/>
                    <a:pt x="16140" y="171"/>
                  </a:cubicBezTo>
                  <a:cubicBezTo>
                    <a:pt x="17121" y="777"/>
                    <a:pt x="17776" y="2962"/>
                    <a:pt x="18594" y="6724"/>
                  </a:cubicBezTo>
                  <a:cubicBezTo>
                    <a:pt x="19412" y="10485"/>
                    <a:pt x="20394" y="15825"/>
                    <a:pt x="21376" y="211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7632700" y="4788640"/>
              <a:ext cx="165100" cy="452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21600" y="3836"/>
                  </a:moveTo>
                  <a:cubicBezTo>
                    <a:pt x="21323" y="3032"/>
                    <a:pt x="21046" y="2229"/>
                    <a:pt x="20492" y="1576"/>
                  </a:cubicBezTo>
                  <a:cubicBezTo>
                    <a:pt x="19938" y="923"/>
                    <a:pt x="19108" y="420"/>
                    <a:pt x="18000" y="169"/>
                  </a:cubicBezTo>
                  <a:cubicBezTo>
                    <a:pt x="16892" y="-82"/>
                    <a:pt x="15508" y="-82"/>
                    <a:pt x="13846" y="370"/>
                  </a:cubicBezTo>
                  <a:cubicBezTo>
                    <a:pt x="12185" y="822"/>
                    <a:pt x="10246" y="1726"/>
                    <a:pt x="9000" y="3635"/>
                  </a:cubicBezTo>
                  <a:cubicBezTo>
                    <a:pt x="7754" y="5544"/>
                    <a:pt x="7200" y="8458"/>
                    <a:pt x="7062" y="11070"/>
                  </a:cubicBezTo>
                  <a:cubicBezTo>
                    <a:pt x="6923" y="13682"/>
                    <a:pt x="7200" y="15992"/>
                    <a:pt x="7338" y="17499"/>
                  </a:cubicBezTo>
                  <a:cubicBezTo>
                    <a:pt x="7477" y="19006"/>
                    <a:pt x="7477" y="19710"/>
                    <a:pt x="7062" y="20312"/>
                  </a:cubicBezTo>
                  <a:cubicBezTo>
                    <a:pt x="6646" y="20915"/>
                    <a:pt x="5815" y="21418"/>
                    <a:pt x="4569" y="21468"/>
                  </a:cubicBezTo>
                  <a:cubicBezTo>
                    <a:pt x="3323" y="21518"/>
                    <a:pt x="1662" y="21116"/>
                    <a:pt x="0" y="207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7626350" y="5088710"/>
              <a:ext cx="1905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320" y="11918"/>
                    <a:pt x="8640" y="3818"/>
                    <a:pt x="12240" y="1118"/>
                  </a:cubicBezTo>
                  <a:cubicBezTo>
                    <a:pt x="15840" y="-1582"/>
                    <a:pt x="1872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7798416" y="5037499"/>
              <a:ext cx="107335" cy="168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229" fill="norm" stroke="1" extrusionOk="0">
                  <a:moveTo>
                    <a:pt x="12341" y="8429"/>
                  </a:moveTo>
                  <a:cubicBezTo>
                    <a:pt x="12341" y="7096"/>
                    <a:pt x="12341" y="5762"/>
                    <a:pt x="12549" y="4162"/>
                  </a:cubicBezTo>
                  <a:cubicBezTo>
                    <a:pt x="12756" y="2562"/>
                    <a:pt x="13172" y="696"/>
                    <a:pt x="12133" y="162"/>
                  </a:cubicBezTo>
                  <a:cubicBezTo>
                    <a:pt x="11095" y="-371"/>
                    <a:pt x="8602" y="429"/>
                    <a:pt x="6110" y="2296"/>
                  </a:cubicBezTo>
                  <a:cubicBezTo>
                    <a:pt x="3618" y="4162"/>
                    <a:pt x="1126" y="7096"/>
                    <a:pt x="295" y="10429"/>
                  </a:cubicBezTo>
                  <a:cubicBezTo>
                    <a:pt x="-536" y="13762"/>
                    <a:pt x="295" y="17496"/>
                    <a:pt x="4033" y="19362"/>
                  </a:cubicBezTo>
                  <a:cubicBezTo>
                    <a:pt x="7772" y="21229"/>
                    <a:pt x="14418" y="21229"/>
                    <a:pt x="21064" y="212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7954180" y="5052032"/>
              <a:ext cx="167471" cy="133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0290" fill="norm" stroke="1" extrusionOk="0">
                  <a:moveTo>
                    <a:pt x="16502" y="7010"/>
                  </a:moveTo>
                  <a:cubicBezTo>
                    <a:pt x="16502" y="5398"/>
                    <a:pt x="16502" y="3786"/>
                    <a:pt x="15287" y="2174"/>
                  </a:cubicBezTo>
                  <a:cubicBezTo>
                    <a:pt x="14072" y="562"/>
                    <a:pt x="11642" y="-1050"/>
                    <a:pt x="8942" y="884"/>
                  </a:cubicBezTo>
                  <a:cubicBezTo>
                    <a:pt x="6242" y="2819"/>
                    <a:pt x="3272" y="8299"/>
                    <a:pt x="1652" y="11846"/>
                  </a:cubicBezTo>
                  <a:cubicBezTo>
                    <a:pt x="32" y="15392"/>
                    <a:pt x="-238" y="17004"/>
                    <a:pt x="167" y="18293"/>
                  </a:cubicBezTo>
                  <a:cubicBezTo>
                    <a:pt x="572" y="19583"/>
                    <a:pt x="1652" y="20550"/>
                    <a:pt x="4487" y="20228"/>
                  </a:cubicBezTo>
                  <a:cubicBezTo>
                    <a:pt x="7322" y="19905"/>
                    <a:pt x="11912" y="18293"/>
                    <a:pt x="15017" y="16359"/>
                  </a:cubicBezTo>
                  <a:cubicBezTo>
                    <a:pt x="18122" y="14425"/>
                    <a:pt x="19742" y="12168"/>
                    <a:pt x="21362" y="99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8152855" y="4803226"/>
              <a:ext cx="98240" cy="388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322" fill="norm" stroke="1" extrusionOk="0">
                  <a:moveTo>
                    <a:pt x="20366" y="2240"/>
                  </a:moveTo>
                  <a:cubicBezTo>
                    <a:pt x="20816" y="1311"/>
                    <a:pt x="21266" y="382"/>
                    <a:pt x="20366" y="91"/>
                  </a:cubicBezTo>
                  <a:cubicBezTo>
                    <a:pt x="19466" y="-199"/>
                    <a:pt x="17216" y="149"/>
                    <a:pt x="14291" y="1891"/>
                  </a:cubicBezTo>
                  <a:cubicBezTo>
                    <a:pt x="11366" y="3633"/>
                    <a:pt x="7766" y="6769"/>
                    <a:pt x="5066" y="9962"/>
                  </a:cubicBezTo>
                  <a:cubicBezTo>
                    <a:pt x="2366" y="13156"/>
                    <a:pt x="566" y="16407"/>
                    <a:pt x="116" y="18324"/>
                  </a:cubicBezTo>
                  <a:cubicBezTo>
                    <a:pt x="-334" y="20240"/>
                    <a:pt x="566" y="20820"/>
                    <a:pt x="2141" y="21111"/>
                  </a:cubicBezTo>
                  <a:cubicBezTo>
                    <a:pt x="3716" y="21401"/>
                    <a:pt x="5966" y="21401"/>
                    <a:pt x="8216" y="21053"/>
                  </a:cubicBezTo>
                  <a:cubicBezTo>
                    <a:pt x="10466" y="20704"/>
                    <a:pt x="12716" y="20007"/>
                    <a:pt x="14966" y="193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8147535" y="5022216"/>
              <a:ext cx="145566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0982" fill="norm" stroke="1" extrusionOk="0">
                  <a:moveTo>
                    <a:pt x="2707" y="10182"/>
                  </a:moveTo>
                  <a:cubicBezTo>
                    <a:pt x="1164" y="6582"/>
                    <a:pt x="-379" y="2982"/>
                    <a:pt x="84" y="1182"/>
                  </a:cubicBezTo>
                  <a:cubicBezTo>
                    <a:pt x="547" y="-618"/>
                    <a:pt x="3015" y="-618"/>
                    <a:pt x="6872" y="2982"/>
                  </a:cubicBezTo>
                  <a:cubicBezTo>
                    <a:pt x="10730" y="6582"/>
                    <a:pt x="15975" y="13782"/>
                    <a:pt x="21221" y="20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8328625" y="4754070"/>
              <a:ext cx="375671" cy="43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231" fill="norm" stroke="1" extrusionOk="0">
                  <a:moveTo>
                    <a:pt x="866" y="16407"/>
                  </a:moveTo>
                  <a:cubicBezTo>
                    <a:pt x="2066" y="15687"/>
                    <a:pt x="3266" y="14967"/>
                    <a:pt x="3986" y="14350"/>
                  </a:cubicBezTo>
                  <a:cubicBezTo>
                    <a:pt x="4706" y="13733"/>
                    <a:pt x="4946" y="13218"/>
                    <a:pt x="4766" y="13064"/>
                  </a:cubicBezTo>
                  <a:cubicBezTo>
                    <a:pt x="4586" y="12910"/>
                    <a:pt x="3986" y="13116"/>
                    <a:pt x="3086" y="14144"/>
                  </a:cubicBezTo>
                  <a:cubicBezTo>
                    <a:pt x="2186" y="15173"/>
                    <a:pt x="986" y="17024"/>
                    <a:pt x="386" y="18207"/>
                  </a:cubicBezTo>
                  <a:cubicBezTo>
                    <a:pt x="-214" y="19390"/>
                    <a:pt x="-214" y="19904"/>
                    <a:pt x="1106" y="20418"/>
                  </a:cubicBezTo>
                  <a:cubicBezTo>
                    <a:pt x="2426" y="20933"/>
                    <a:pt x="5066" y="21447"/>
                    <a:pt x="7226" y="21138"/>
                  </a:cubicBezTo>
                  <a:cubicBezTo>
                    <a:pt x="9386" y="20830"/>
                    <a:pt x="11066" y="19698"/>
                    <a:pt x="12026" y="18876"/>
                  </a:cubicBezTo>
                  <a:cubicBezTo>
                    <a:pt x="12986" y="18053"/>
                    <a:pt x="13226" y="17538"/>
                    <a:pt x="13346" y="16973"/>
                  </a:cubicBezTo>
                  <a:cubicBezTo>
                    <a:pt x="13466" y="16407"/>
                    <a:pt x="13466" y="15790"/>
                    <a:pt x="13106" y="15481"/>
                  </a:cubicBezTo>
                  <a:cubicBezTo>
                    <a:pt x="12746" y="15173"/>
                    <a:pt x="12026" y="15173"/>
                    <a:pt x="11126" y="15841"/>
                  </a:cubicBezTo>
                  <a:cubicBezTo>
                    <a:pt x="10226" y="16510"/>
                    <a:pt x="9146" y="17847"/>
                    <a:pt x="8606" y="18773"/>
                  </a:cubicBezTo>
                  <a:cubicBezTo>
                    <a:pt x="8066" y="19698"/>
                    <a:pt x="8066" y="20213"/>
                    <a:pt x="8366" y="20521"/>
                  </a:cubicBezTo>
                  <a:cubicBezTo>
                    <a:pt x="8666" y="20830"/>
                    <a:pt x="9266" y="20933"/>
                    <a:pt x="10106" y="20830"/>
                  </a:cubicBezTo>
                  <a:cubicBezTo>
                    <a:pt x="10946" y="20727"/>
                    <a:pt x="12026" y="20418"/>
                    <a:pt x="13526" y="19133"/>
                  </a:cubicBezTo>
                  <a:cubicBezTo>
                    <a:pt x="15026" y="17847"/>
                    <a:pt x="16946" y="15584"/>
                    <a:pt x="18326" y="12550"/>
                  </a:cubicBezTo>
                  <a:cubicBezTo>
                    <a:pt x="19706" y="9516"/>
                    <a:pt x="20546" y="5710"/>
                    <a:pt x="20966" y="3498"/>
                  </a:cubicBezTo>
                  <a:cubicBezTo>
                    <a:pt x="21386" y="1287"/>
                    <a:pt x="21386" y="670"/>
                    <a:pt x="21086" y="310"/>
                  </a:cubicBezTo>
                  <a:cubicBezTo>
                    <a:pt x="20786" y="-50"/>
                    <a:pt x="20186" y="-153"/>
                    <a:pt x="19526" y="310"/>
                  </a:cubicBezTo>
                  <a:cubicBezTo>
                    <a:pt x="18866" y="773"/>
                    <a:pt x="18146" y="1801"/>
                    <a:pt x="17306" y="4064"/>
                  </a:cubicBezTo>
                  <a:cubicBezTo>
                    <a:pt x="16466" y="6327"/>
                    <a:pt x="15506" y="9824"/>
                    <a:pt x="14966" y="12550"/>
                  </a:cubicBezTo>
                  <a:cubicBezTo>
                    <a:pt x="14426" y="15276"/>
                    <a:pt x="14306" y="17230"/>
                    <a:pt x="14186" y="19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8775700" y="5180603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1994436" y="5413577"/>
              <a:ext cx="245370" cy="471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402" fill="norm" stroke="1" extrusionOk="0">
                  <a:moveTo>
                    <a:pt x="19013" y="5274"/>
                  </a:moveTo>
                  <a:cubicBezTo>
                    <a:pt x="19920" y="4314"/>
                    <a:pt x="20828" y="3354"/>
                    <a:pt x="21009" y="2394"/>
                  </a:cubicBezTo>
                  <a:cubicBezTo>
                    <a:pt x="21191" y="1434"/>
                    <a:pt x="20646" y="474"/>
                    <a:pt x="18105" y="138"/>
                  </a:cubicBezTo>
                  <a:cubicBezTo>
                    <a:pt x="15564" y="-198"/>
                    <a:pt x="11026" y="90"/>
                    <a:pt x="7578" y="906"/>
                  </a:cubicBezTo>
                  <a:cubicBezTo>
                    <a:pt x="4129" y="1722"/>
                    <a:pt x="1769" y="3066"/>
                    <a:pt x="680" y="4266"/>
                  </a:cubicBezTo>
                  <a:cubicBezTo>
                    <a:pt x="-409" y="5466"/>
                    <a:pt x="-227" y="6522"/>
                    <a:pt x="1497" y="7866"/>
                  </a:cubicBezTo>
                  <a:cubicBezTo>
                    <a:pt x="3221" y="9210"/>
                    <a:pt x="6488" y="10842"/>
                    <a:pt x="9393" y="12330"/>
                  </a:cubicBezTo>
                  <a:cubicBezTo>
                    <a:pt x="12297" y="13818"/>
                    <a:pt x="14838" y="15162"/>
                    <a:pt x="16018" y="16314"/>
                  </a:cubicBezTo>
                  <a:cubicBezTo>
                    <a:pt x="17198" y="17466"/>
                    <a:pt x="17016" y="18426"/>
                    <a:pt x="15746" y="19242"/>
                  </a:cubicBezTo>
                  <a:cubicBezTo>
                    <a:pt x="14475" y="20058"/>
                    <a:pt x="12115" y="20730"/>
                    <a:pt x="10119" y="21066"/>
                  </a:cubicBezTo>
                  <a:cubicBezTo>
                    <a:pt x="8122" y="21402"/>
                    <a:pt x="6488" y="21402"/>
                    <a:pt x="4855" y="21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2238105" y="5674684"/>
              <a:ext cx="131651" cy="371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9" h="21548" fill="norm" stroke="1" extrusionOk="0">
                  <a:moveTo>
                    <a:pt x="7519" y="3384"/>
                  </a:moveTo>
                  <a:cubicBezTo>
                    <a:pt x="6854" y="8048"/>
                    <a:pt x="6190" y="12712"/>
                    <a:pt x="5525" y="15534"/>
                  </a:cubicBezTo>
                  <a:cubicBezTo>
                    <a:pt x="4861" y="18357"/>
                    <a:pt x="4196" y="19339"/>
                    <a:pt x="3365" y="20137"/>
                  </a:cubicBezTo>
                  <a:cubicBezTo>
                    <a:pt x="2534" y="20934"/>
                    <a:pt x="1538" y="21548"/>
                    <a:pt x="873" y="21548"/>
                  </a:cubicBezTo>
                  <a:cubicBezTo>
                    <a:pt x="208" y="21548"/>
                    <a:pt x="-124" y="20934"/>
                    <a:pt x="42" y="18541"/>
                  </a:cubicBezTo>
                  <a:cubicBezTo>
                    <a:pt x="208" y="16148"/>
                    <a:pt x="873" y="11975"/>
                    <a:pt x="2368" y="8723"/>
                  </a:cubicBezTo>
                  <a:cubicBezTo>
                    <a:pt x="3864" y="5471"/>
                    <a:pt x="6190" y="3139"/>
                    <a:pt x="8018" y="1789"/>
                  </a:cubicBezTo>
                  <a:cubicBezTo>
                    <a:pt x="9845" y="439"/>
                    <a:pt x="11174" y="71"/>
                    <a:pt x="13002" y="9"/>
                  </a:cubicBezTo>
                  <a:cubicBezTo>
                    <a:pt x="14830" y="-52"/>
                    <a:pt x="17156" y="193"/>
                    <a:pt x="18818" y="623"/>
                  </a:cubicBezTo>
                  <a:cubicBezTo>
                    <a:pt x="20479" y="1053"/>
                    <a:pt x="21476" y="1666"/>
                    <a:pt x="19814" y="3323"/>
                  </a:cubicBezTo>
                  <a:cubicBezTo>
                    <a:pt x="18153" y="4980"/>
                    <a:pt x="13833" y="7680"/>
                    <a:pt x="9513" y="10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2432077" y="5696690"/>
              <a:ext cx="139673" cy="163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373" fill="norm" stroke="1" extrusionOk="0">
                  <a:moveTo>
                    <a:pt x="6766" y="13065"/>
                  </a:moveTo>
                  <a:cubicBezTo>
                    <a:pt x="8700" y="10019"/>
                    <a:pt x="10634" y="6973"/>
                    <a:pt x="11763" y="4758"/>
                  </a:cubicBezTo>
                  <a:cubicBezTo>
                    <a:pt x="12891" y="2542"/>
                    <a:pt x="13213" y="1158"/>
                    <a:pt x="12569" y="465"/>
                  </a:cubicBezTo>
                  <a:cubicBezTo>
                    <a:pt x="11924" y="-227"/>
                    <a:pt x="10312" y="-227"/>
                    <a:pt x="8216" y="1019"/>
                  </a:cubicBezTo>
                  <a:cubicBezTo>
                    <a:pt x="6121" y="2265"/>
                    <a:pt x="3542" y="4758"/>
                    <a:pt x="1930" y="7942"/>
                  </a:cubicBezTo>
                  <a:cubicBezTo>
                    <a:pt x="318" y="11127"/>
                    <a:pt x="-327" y="15004"/>
                    <a:pt x="157" y="17081"/>
                  </a:cubicBezTo>
                  <a:cubicBezTo>
                    <a:pt x="640" y="19158"/>
                    <a:pt x="2252" y="19435"/>
                    <a:pt x="4186" y="18465"/>
                  </a:cubicBezTo>
                  <a:cubicBezTo>
                    <a:pt x="6121" y="17496"/>
                    <a:pt x="8377" y="15281"/>
                    <a:pt x="9828" y="13481"/>
                  </a:cubicBezTo>
                  <a:cubicBezTo>
                    <a:pt x="11279" y="11681"/>
                    <a:pt x="11924" y="10296"/>
                    <a:pt x="12730" y="9050"/>
                  </a:cubicBezTo>
                  <a:cubicBezTo>
                    <a:pt x="13536" y="7804"/>
                    <a:pt x="14503" y="6696"/>
                    <a:pt x="15309" y="7942"/>
                  </a:cubicBezTo>
                  <a:cubicBezTo>
                    <a:pt x="16115" y="9188"/>
                    <a:pt x="16760" y="12788"/>
                    <a:pt x="17727" y="15419"/>
                  </a:cubicBezTo>
                  <a:cubicBezTo>
                    <a:pt x="18694" y="18050"/>
                    <a:pt x="19983" y="19711"/>
                    <a:pt x="21273" y="21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2628900" y="5715186"/>
              <a:ext cx="209550" cy="163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fill="norm" stroke="1" extrusionOk="0">
                  <a:moveTo>
                    <a:pt x="0" y="3949"/>
                  </a:moveTo>
                  <a:cubicBezTo>
                    <a:pt x="218" y="6956"/>
                    <a:pt x="436" y="9964"/>
                    <a:pt x="655" y="12151"/>
                  </a:cubicBezTo>
                  <a:cubicBezTo>
                    <a:pt x="873" y="14339"/>
                    <a:pt x="1091" y="15706"/>
                    <a:pt x="1527" y="15569"/>
                  </a:cubicBezTo>
                  <a:cubicBezTo>
                    <a:pt x="1964" y="15432"/>
                    <a:pt x="2618" y="13792"/>
                    <a:pt x="3055" y="11878"/>
                  </a:cubicBezTo>
                  <a:cubicBezTo>
                    <a:pt x="3491" y="9964"/>
                    <a:pt x="3709" y="7777"/>
                    <a:pt x="4145" y="5452"/>
                  </a:cubicBezTo>
                  <a:cubicBezTo>
                    <a:pt x="4582" y="3128"/>
                    <a:pt x="5236" y="668"/>
                    <a:pt x="5564" y="121"/>
                  </a:cubicBezTo>
                  <a:cubicBezTo>
                    <a:pt x="5891" y="-426"/>
                    <a:pt x="5891" y="941"/>
                    <a:pt x="5891" y="3128"/>
                  </a:cubicBezTo>
                  <a:cubicBezTo>
                    <a:pt x="5891" y="5316"/>
                    <a:pt x="5891" y="8323"/>
                    <a:pt x="6109" y="10647"/>
                  </a:cubicBezTo>
                  <a:cubicBezTo>
                    <a:pt x="6327" y="12971"/>
                    <a:pt x="6764" y="14612"/>
                    <a:pt x="6982" y="14749"/>
                  </a:cubicBezTo>
                  <a:cubicBezTo>
                    <a:pt x="7200" y="14885"/>
                    <a:pt x="7200" y="13518"/>
                    <a:pt x="7855" y="11604"/>
                  </a:cubicBezTo>
                  <a:cubicBezTo>
                    <a:pt x="8509" y="9690"/>
                    <a:pt x="9818" y="7230"/>
                    <a:pt x="10800" y="5452"/>
                  </a:cubicBezTo>
                  <a:cubicBezTo>
                    <a:pt x="11782" y="3675"/>
                    <a:pt x="12436" y="2582"/>
                    <a:pt x="13309" y="2171"/>
                  </a:cubicBezTo>
                  <a:cubicBezTo>
                    <a:pt x="14182" y="1761"/>
                    <a:pt x="15273" y="2035"/>
                    <a:pt x="16582" y="3675"/>
                  </a:cubicBezTo>
                  <a:cubicBezTo>
                    <a:pt x="17891" y="5316"/>
                    <a:pt x="19418" y="8323"/>
                    <a:pt x="20291" y="11468"/>
                  </a:cubicBezTo>
                  <a:cubicBezTo>
                    <a:pt x="21164" y="14612"/>
                    <a:pt x="21382" y="17893"/>
                    <a:pt x="21600" y="211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3367616" y="5481499"/>
              <a:ext cx="245535" cy="459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16572" y="14976"/>
                  </a:moveTo>
                  <a:cubicBezTo>
                    <a:pt x="15641" y="13793"/>
                    <a:pt x="14710" y="12609"/>
                    <a:pt x="13872" y="11870"/>
                  </a:cubicBezTo>
                  <a:cubicBezTo>
                    <a:pt x="13034" y="11130"/>
                    <a:pt x="12290" y="10834"/>
                    <a:pt x="11545" y="10834"/>
                  </a:cubicBezTo>
                  <a:cubicBezTo>
                    <a:pt x="10800" y="10834"/>
                    <a:pt x="10055" y="11130"/>
                    <a:pt x="8193" y="12412"/>
                  </a:cubicBezTo>
                  <a:cubicBezTo>
                    <a:pt x="6331" y="13694"/>
                    <a:pt x="3352" y="15963"/>
                    <a:pt x="1769" y="17393"/>
                  </a:cubicBezTo>
                  <a:cubicBezTo>
                    <a:pt x="186" y="18823"/>
                    <a:pt x="0" y="19415"/>
                    <a:pt x="0" y="19957"/>
                  </a:cubicBezTo>
                  <a:cubicBezTo>
                    <a:pt x="0" y="20500"/>
                    <a:pt x="186" y="20993"/>
                    <a:pt x="838" y="21239"/>
                  </a:cubicBezTo>
                  <a:cubicBezTo>
                    <a:pt x="1490" y="21486"/>
                    <a:pt x="2607" y="21486"/>
                    <a:pt x="3910" y="20894"/>
                  </a:cubicBezTo>
                  <a:cubicBezTo>
                    <a:pt x="5214" y="20302"/>
                    <a:pt x="6703" y="19119"/>
                    <a:pt x="8286" y="17097"/>
                  </a:cubicBezTo>
                  <a:cubicBezTo>
                    <a:pt x="9869" y="15075"/>
                    <a:pt x="11545" y="12215"/>
                    <a:pt x="13034" y="9453"/>
                  </a:cubicBezTo>
                  <a:cubicBezTo>
                    <a:pt x="14524" y="6691"/>
                    <a:pt x="15828" y="4028"/>
                    <a:pt x="16386" y="2401"/>
                  </a:cubicBezTo>
                  <a:cubicBezTo>
                    <a:pt x="16945" y="774"/>
                    <a:pt x="16759" y="182"/>
                    <a:pt x="16293" y="34"/>
                  </a:cubicBezTo>
                  <a:cubicBezTo>
                    <a:pt x="15828" y="-114"/>
                    <a:pt x="15083" y="182"/>
                    <a:pt x="14338" y="1711"/>
                  </a:cubicBezTo>
                  <a:cubicBezTo>
                    <a:pt x="13593" y="3239"/>
                    <a:pt x="12848" y="6001"/>
                    <a:pt x="12941" y="8516"/>
                  </a:cubicBezTo>
                  <a:cubicBezTo>
                    <a:pt x="13034" y="11031"/>
                    <a:pt x="13966" y="13300"/>
                    <a:pt x="15548" y="14878"/>
                  </a:cubicBezTo>
                  <a:cubicBezTo>
                    <a:pt x="17131" y="16456"/>
                    <a:pt x="19366" y="17344"/>
                    <a:pt x="21600" y="182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3638484" y="5706437"/>
              <a:ext cx="114366" cy="16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104" fill="norm" stroke="1" extrusionOk="0">
                  <a:moveTo>
                    <a:pt x="2327" y="9635"/>
                  </a:moveTo>
                  <a:cubicBezTo>
                    <a:pt x="6955" y="8054"/>
                    <a:pt x="11584" y="6474"/>
                    <a:pt x="14477" y="4762"/>
                  </a:cubicBezTo>
                  <a:cubicBezTo>
                    <a:pt x="17370" y="3049"/>
                    <a:pt x="18527" y="1205"/>
                    <a:pt x="17948" y="415"/>
                  </a:cubicBezTo>
                  <a:cubicBezTo>
                    <a:pt x="17370" y="-375"/>
                    <a:pt x="15055" y="-112"/>
                    <a:pt x="11777" y="1864"/>
                  </a:cubicBezTo>
                  <a:cubicBezTo>
                    <a:pt x="8498" y="3840"/>
                    <a:pt x="4255" y="7527"/>
                    <a:pt x="1941" y="10688"/>
                  </a:cubicBezTo>
                  <a:cubicBezTo>
                    <a:pt x="-373" y="13849"/>
                    <a:pt x="-759" y="16484"/>
                    <a:pt x="1555" y="18327"/>
                  </a:cubicBezTo>
                  <a:cubicBezTo>
                    <a:pt x="3870" y="20171"/>
                    <a:pt x="8884" y="21225"/>
                    <a:pt x="12548" y="21093"/>
                  </a:cubicBezTo>
                  <a:cubicBezTo>
                    <a:pt x="16212" y="20962"/>
                    <a:pt x="18527" y="19645"/>
                    <a:pt x="20841" y="183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3794372" y="5498103"/>
              <a:ext cx="98179" cy="350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29" fill="norm" stroke="1" extrusionOk="0">
                  <a:moveTo>
                    <a:pt x="13045" y="0"/>
                  </a:moveTo>
                  <a:cubicBezTo>
                    <a:pt x="10747" y="259"/>
                    <a:pt x="8449" y="517"/>
                    <a:pt x="6381" y="2005"/>
                  </a:cubicBezTo>
                  <a:cubicBezTo>
                    <a:pt x="4313" y="3492"/>
                    <a:pt x="2474" y="6208"/>
                    <a:pt x="1326" y="9183"/>
                  </a:cubicBezTo>
                  <a:cubicBezTo>
                    <a:pt x="177" y="12158"/>
                    <a:pt x="-283" y="15392"/>
                    <a:pt x="177" y="17526"/>
                  </a:cubicBezTo>
                  <a:cubicBezTo>
                    <a:pt x="636" y="19660"/>
                    <a:pt x="2015" y="20695"/>
                    <a:pt x="5002" y="21147"/>
                  </a:cubicBezTo>
                  <a:cubicBezTo>
                    <a:pt x="7989" y="21600"/>
                    <a:pt x="12585" y="21471"/>
                    <a:pt x="15572" y="21018"/>
                  </a:cubicBezTo>
                  <a:cubicBezTo>
                    <a:pt x="18560" y="20565"/>
                    <a:pt x="19938" y="19789"/>
                    <a:pt x="21317" y="190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3746238" y="5682253"/>
              <a:ext cx="159013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600" fill="norm" stroke="1" extrusionOk="0">
                  <a:moveTo>
                    <a:pt x="4298" y="21600"/>
                  </a:moveTo>
                  <a:cubicBezTo>
                    <a:pt x="2309" y="21600"/>
                    <a:pt x="319" y="21600"/>
                    <a:pt x="35" y="20160"/>
                  </a:cubicBezTo>
                  <a:cubicBezTo>
                    <a:pt x="-249" y="18720"/>
                    <a:pt x="1172" y="15840"/>
                    <a:pt x="5009" y="12240"/>
                  </a:cubicBezTo>
                  <a:cubicBezTo>
                    <a:pt x="8846" y="8640"/>
                    <a:pt x="15098" y="4320"/>
                    <a:pt x="2135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3885856" y="5658807"/>
              <a:ext cx="109981" cy="175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6" h="21363" fill="norm" stroke="1" extrusionOk="0">
                  <a:moveTo>
                    <a:pt x="5954" y="8249"/>
                  </a:moveTo>
                  <a:cubicBezTo>
                    <a:pt x="4383" y="9020"/>
                    <a:pt x="2813" y="9792"/>
                    <a:pt x="3205" y="9920"/>
                  </a:cubicBezTo>
                  <a:cubicBezTo>
                    <a:pt x="3598" y="10049"/>
                    <a:pt x="5954" y="9534"/>
                    <a:pt x="9096" y="8377"/>
                  </a:cubicBezTo>
                  <a:cubicBezTo>
                    <a:pt x="12238" y="7220"/>
                    <a:pt x="16165" y="5420"/>
                    <a:pt x="18325" y="3877"/>
                  </a:cubicBezTo>
                  <a:cubicBezTo>
                    <a:pt x="20485" y="2334"/>
                    <a:pt x="20878" y="1049"/>
                    <a:pt x="19896" y="406"/>
                  </a:cubicBezTo>
                  <a:cubicBezTo>
                    <a:pt x="18914" y="-237"/>
                    <a:pt x="16558" y="-237"/>
                    <a:pt x="13023" y="1306"/>
                  </a:cubicBezTo>
                  <a:cubicBezTo>
                    <a:pt x="9489" y="2849"/>
                    <a:pt x="4776" y="5934"/>
                    <a:pt x="2223" y="8892"/>
                  </a:cubicBezTo>
                  <a:cubicBezTo>
                    <a:pt x="-329" y="11849"/>
                    <a:pt x="-722" y="14677"/>
                    <a:pt x="1242" y="16734"/>
                  </a:cubicBezTo>
                  <a:cubicBezTo>
                    <a:pt x="3205" y="18792"/>
                    <a:pt x="7525" y="20077"/>
                    <a:pt x="11845" y="21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4037386" y="5678020"/>
              <a:ext cx="128214" cy="149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118" fill="norm" stroke="1" extrusionOk="0">
                  <a:moveTo>
                    <a:pt x="16138" y="2400"/>
                  </a:moveTo>
                  <a:cubicBezTo>
                    <a:pt x="15075" y="1200"/>
                    <a:pt x="14013" y="0"/>
                    <a:pt x="11534" y="0"/>
                  </a:cubicBezTo>
                  <a:cubicBezTo>
                    <a:pt x="9056" y="0"/>
                    <a:pt x="5160" y="1200"/>
                    <a:pt x="2859" y="3450"/>
                  </a:cubicBezTo>
                  <a:cubicBezTo>
                    <a:pt x="557" y="5700"/>
                    <a:pt x="-151" y="9000"/>
                    <a:pt x="26" y="12000"/>
                  </a:cubicBezTo>
                  <a:cubicBezTo>
                    <a:pt x="203" y="15000"/>
                    <a:pt x="1265" y="17700"/>
                    <a:pt x="3744" y="19350"/>
                  </a:cubicBezTo>
                  <a:cubicBezTo>
                    <a:pt x="6223" y="21000"/>
                    <a:pt x="10118" y="21600"/>
                    <a:pt x="13305" y="20700"/>
                  </a:cubicBezTo>
                  <a:cubicBezTo>
                    <a:pt x="16492" y="19800"/>
                    <a:pt x="18970" y="17400"/>
                    <a:pt x="21449" y="15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4164382" y="5419457"/>
              <a:ext cx="115519" cy="400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00" fill="norm" stroke="1" extrusionOk="0">
                  <a:moveTo>
                    <a:pt x="21433" y="809"/>
                  </a:moveTo>
                  <a:cubicBezTo>
                    <a:pt x="20255" y="356"/>
                    <a:pt x="19077" y="-96"/>
                    <a:pt x="17898" y="17"/>
                  </a:cubicBezTo>
                  <a:cubicBezTo>
                    <a:pt x="16720" y="130"/>
                    <a:pt x="15542" y="809"/>
                    <a:pt x="12989" y="2957"/>
                  </a:cubicBezTo>
                  <a:cubicBezTo>
                    <a:pt x="10437" y="5106"/>
                    <a:pt x="6509" y="8725"/>
                    <a:pt x="3957" y="11778"/>
                  </a:cubicBezTo>
                  <a:cubicBezTo>
                    <a:pt x="1404" y="14832"/>
                    <a:pt x="226" y="17320"/>
                    <a:pt x="29" y="18846"/>
                  </a:cubicBezTo>
                  <a:cubicBezTo>
                    <a:pt x="-167" y="20373"/>
                    <a:pt x="618" y="20939"/>
                    <a:pt x="2386" y="21221"/>
                  </a:cubicBezTo>
                  <a:cubicBezTo>
                    <a:pt x="4153" y="21504"/>
                    <a:pt x="6902" y="21504"/>
                    <a:pt x="10044" y="20825"/>
                  </a:cubicBezTo>
                  <a:cubicBezTo>
                    <a:pt x="13186" y="20147"/>
                    <a:pt x="16720" y="18790"/>
                    <a:pt x="20255" y="17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4167484" y="5631453"/>
              <a:ext cx="144166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600" fill="norm" stroke="1" extrusionOk="0">
                  <a:moveTo>
                    <a:pt x="3478" y="21600"/>
                  </a:moveTo>
                  <a:cubicBezTo>
                    <a:pt x="1599" y="18000"/>
                    <a:pt x="-279" y="14400"/>
                    <a:pt x="34" y="12600"/>
                  </a:cubicBezTo>
                  <a:cubicBezTo>
                    <a:pt x="347" y="10800"/>
                    <a:pt x="2851" y="10800"/>
                    <a:pt x="6764" y="9000"/>
                  </a:cubicBezTo>
                  <a:cubicBezTo>
                    <a:pt x="10678" y="7200"/>
                    <a:pt x="15999" y="3600"/>
                    <a:pt x="2132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4298949" y="5663203"/>
              <a:ext cx="381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4356100" y="5576420"/>
              <a:ext cx="25400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6200" y="10800"/>
                    <a:pt x="10800" y="0"/>
                    <a:pt x="7200" y="0"/>
                  </a:cubicBezTo>
                  <a:cubicBezTo>
                    <a:pt x="3600" y="0"/>
                    <a:pt x="1800" y="10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4373033" y="5669553"/>
              <a:ext cx="84667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980" y="4469"/>
                  </a:moveTo>
                  <a:cubicBezTo>
                    <a:pt x="17280" y="2979"/>
                    <a:pt x="14580" y="1490"/>
                    <a:pt x="11610" y="1862"/>
                  </a:cubicBezTo>
                  <a:cubicBezTo>
                    <a:pt x="8640" y="2234"/>
                    <a:pt x="5400" y="4469"/>
                    <a:pt x="3240" y="7448"/>
                  </a:cubicBezTo>
                  <a:cubicBezTo>
                    <a:pt x="1080" y="10428"/>
                    <a:pt x="0" y="14152"/>
                    <a:pt x="0" y="16945"/>
                  </a:cubicBezTo>
                  <a:cubicBezTo>
                    <a:pt x="0" y="19738"/>
                    <a:pt x="1080" y="21600"/>
                    <a:pt x="4590" y="21600"/>
                  </a:cubicBezTo>
                  <a:cubicBezTo>
                    <a:pt x="8100" y="21600"/>
                    <a:pt x="14040" y="19738"/>
                    <a:pt x="17280" y="15828"/>
                  </a:cubicBezTo>
                  <a:cubicBezTo>
                    <a:pt x="20520" y="11917"/>
                    <a:pt x="21060" y="595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4508500" y="5643074"/>
              <a:ext cx="120650" cy="166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4188"/>
                  </a:moveTo>
                  <a:cubicBezTo>
                    <a:pt x="1516" y="3378"/>
                    <a:pt x="3032" y="2568"/>
                    <a:pt x="3789" y="2973"/>
                  </a:cubicBezTo>
                  <a:cubicBezTo>
                    <a:pt x="4547" y="3378"/>
                    <a:pt x="4547" y="4998"/>
                    <a:pt x="4168" y="6483"/>
                  </a:cubicBezTo>
                  <a:cubicBezTo>
                    <a:pt x="3789" y="7968"/>
                    <a:pt x="3032" y="9318"/>
                    <a:pt x="2274" y="10938"/>
                  </a:cubicBezTo>
                  <a:cubicBezTo>
                    <a:pt x="1516" y="12558"/>
                    <a:pt x="758" y="14448"/>
                    <a:pt x="758" y="14583"/>
                  </a:cubicBezTo>
                  <a:cubicBezTo>
                    <a:pt x="758" y="14718"/>
                    <a:pt x="1516" y="13098"/>
                    <a:pt x="3032" y="10668"/>
                  </a:cubicBezTo>
                  <a:cubicBezTo>
                    <a:pt x="4547" y="8238"/>
                    <a:pt x="6821" y="4998"/>
                    <a:pt x="9095" y="2838"/>
                  </a:cubicBezTo>
                  <a:cubicBezTo>
                    <a:pt x="11368" y="678"/>
                    <a:pt x="13642" y="-402"/>
                    <a:pt x="15726" y="138"/>
                  </a:cubicBezTo>
                  <a:cubicBezTo>
                    <a:pt x="17811" y="678"/>
                    <a:pt x="19705" y="2838"/>
                    <a:pt x="20653" y="6618"/>
                  </a:cubicBezTo>
                  <a:cubicBezTo>
                    <a:pt x="21600" y="10398"/>
                    <a:pt x="21600" y="15798"/>
                    <a:pt x="21600" y="211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6258983" y="5742980"/>
              <a:ext cx="198968" cy="225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262" fill="norm" stroke="1" extrusionOk="0">
                  <a:moveTo>
                    <a:pt x="910" y="3262"/>
                  </a:moveTo>
                  <a:cubicBezTo>
                    <a:pt x="910" y="7862"/>
                    <a:pt x="910" y="12462"/>
                    <a:pt x="796" y="15362"/>
                  </a:cubicBezTo>
                  <a:cubicBezTo>
                    <a:pt x="682" y="18262"/>
                    <a:pt x="455" y="19462"/>
                    <a:pt x="228" y="19562"/>
                  </a:cubicBezTo>
                  <a:cubicBezTo>
                    <a:pt x="0" y="19662"/>
                    <a:pt x="-227" y="18662"/>
                    <a:pt x="455" y="15862"/>
                  </a:cubicBezTo>
                  <a:cubicBezTo>
                    <a:pt x="1137" y="13062"/>
                    <a:pt x="2729" y="8462"/>
                    <a:pt x="4548" y="5362"/>
                  </a:cubicBezTo>
                  <a:cubicBezTo>
                    <a:pt x="6367" y="2262"/>
                    <a:pt x="8413" y="662"/>
                    <a:pt x="9891" y="162"/>
                  </a:cubicBezTo>
                  <a:cubicBezTo>
                    <a:pt x="11369" y="-338"/>
                    <a:pt x="12278" y="262"/>
                    <a:pt x="14097" y="2762"/>
                  </a:cubicBezTo>
                  <a:cubicBezTo>
                    <a:pt x="15916" y="5262"/>
                    <a:pt x="18645" y="9662"/>
                    <a:pt x="20009" y="13062"/>
                  </a:cubicBezTo>
                  <a:cubicBezTo>
                    <a:pt x="21373" y="16462"/>
                    <a:pt x="21373" y="18862"/>
                    <a:pt x="21373" y="212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Shape"/>
            <p:cNvSpPr/>
            <p:nvPr/>
          </p:nvSpPr>
          <p:spPr>
            <a:xfrm>
              <a:off x="6534150" y="5813340"/>
              <a:ext cx="100604" cy="124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0439" fill="norm" stroke="1" extrusionOk="0">
                  <a:moveTo>
                    <a:pt x="9450" y="373"/>
                  </a:moveTo>
                  <a:cubicBezTo>
                    <a:pt x="7200" y="24"/>
                    <a:pt x="4950" y="-324"/>
                    <a:pt x="3150" y="547"/>
                  </a:cubicBezTo>
                  <a:cubicBezTo>
                    <a:pt x="1350" y="1418"/>
                    <a:pt x="0" y="3508"/>
                    <a:pt x="0" y="6818"/>
                  </a:cubicBezTo>
                  <a:cubicBezTo>
                    <a:pt x="0" y="10128"/>
                    <a:pt x="1350" y="14657"/>
                    <a:pt x="4050" y="17444"/>
                  </a:cubicBezTo>
                  <a:cubicBezTo>
                    <a:pt x="6750" y="20231"/>
                    <a:pt x="10800" y="21276"/>
                    <a:pt x="14400" y="19708"/>
                  </a:cubicBezTo>
                  <a:cubicBezTo>
                    <a:pt x="18000" y="18141"/>
                    <a:pt x="21150" y="13960"/>
                    <a:pt x="21375" y="10302"/>
                  </a:cubicBezTo>
                  <a:cubicBezTo>
                    <a:pt x="21600" y="6644"/>
                    <a:pt x="18900" y="3508"/>
                    <a:pt x="16425" y="1941"/>
                  </a:cubicBezTo>
                  <a:cubicBezTo>
                    <a:pt x="13950" y="373"/>
                    <a:pt x="11700" y="373"/>
                    <a:pt x="9450" y="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6712444" y="5529853"/>
              <a:ext cx="228106" cy="402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504" fill="norm" stroke="1" extrusionOk="0">
                  <a:moveTo>
                    <a:pt x="8277" y="0"/>
                  </a:moveTo>
                  <a:cubicBezTo>
                    <a:pt x="7484" y="2601"/>
                    <a:pt x="6692" y="5202"/>
                    <a:pt x="6196" y="8312"/>
                  </a:cubicBezTo>
                  <a:cubicBezTo>
                    <a:pt x="5701" y="11422"/>
                    <a:pt x="5503" y="15041"/>
                    <a:pt x="5602" y="17190"/>
                  </a:cubicBezTo>
                  <a:cubicBezTo>
                    <a:pt x="5701" y="19338"/>
                    <a:pt x="6097" y="20017"/>
                    <a:pt x="6791" y="20582"/>
                  </a:cubicBezTo>
                  <a:cubicBezTo>
                    <a:pt x="7484" y="21148"/>
                    <a:pt x="8475" y="21600"/>
                    <a:pt x="9070" y="21487"/>
                  </a:cubicBezTo>
                  <a:cubicBezTo>
                    <a:pt x="9664" y="21374"/>
                    <a:pt x="9862" y="20695"/>
                    <a:pt x="9169" y="19904"/>
                  </a:cubicBezTo>
                  <a:cubicBezTo>
                    <a:pt x="8475" y="19112"/>
                    <a:pt x="6890" y="18207"/>
                    <a:pt x="5305" y="17190"/>
                  </a:cubicBezTo>
                  <a:cubicBezTo>
                    <a:pt x="3719" y="16172"/>
                    <a:pt x="2134" y="15041"/>
                    <a:pt x="1143" y="14193"/>
                  </a:cubicBezTo>
                  <a:cubicBezTo>
                    <a:pt x="152" y="13345"/>
                    <a:pt x="-244" y="12779"/>
                    <a:pt x="152" y="12327"/>
                  </a:cubicBezTo>
                  <a:cubicBezTo>
                    <a:pt x="549" y="11874"/>
                    <a:pt x="1738" y="11535"/>
                    <a:pt x="5404" y="11196"/>
                  </a:cubicBezTo>
                  <a:cubicBezTo>
                    <a:pt x="9070" y="10857"/>
                    <a:pt x="15213" y="10517"/>
                    <a:pt x="21356" y="101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7372231" y="5682729"/>
              <a:ext cx="139819" cy="233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108" fill="norm" stroke="1" extrusionOk="0">
                  <a:moveTo>
                    <a:pt x="20983" y="4545"/>
                  </a:moveTo>
                  <a:cubicBezTo>
                    <a:pt x="20348" y="3207"/>
                    <a:pt x="19712" y="1869"/>
                    <a:pt x="17807" y="1008"/>
                  </a:cubicBezTo>
                  <a:cubicBezTo>
                    <a:pt x="15901" y="148"/>
                    <a:pt x="12724" y="-234"/>
                    <a:pt x="9389" y="148"/>
                  </a:cubicBezTo>
                  <a:cubicBezTo>
                    <a:pt x="6054" y="531"/>
                    <a:pt x="2559" y="1678"/>
                    <a:pt x="971" y="2729"/>
                  </a:cubicBezTo>
                  <a:cubicBezTo>
                    <a:pt x="-617" y="3780"/>
                    <a:pt x="-299" y="4736"/>
                    <a:pt x="2242" y="6456"/>
                  </a:cubicBezTo>
                  <a:cubicBezTo>
                    <a:pt x="4783" y="8177"/>
                    <a:pt x="9548" y="10662"/>
                    <a:pt x="12407" y="12860"/>
                  </a:cubicBezTo>
                  <a:cubicBezTo>
                    <a:pt x="15265" y="15058"/>
                    <a:pt x="16218" y="16970"/>
                    <a:pt x="16059" y="18212"/>
                  </a:cubicBezTo>
                  <a:cubicBezTo>
                    <a:pt x="15901" y="19454"/>
                    <a:pt x="14630" y="20028"/>
                    <a:pt x="13201" y="20506"/>
                  </a:cubicBezTo>
                  <a:cubicBezTo>
                    <a:pt x="11771" y="20984"/>
                    <a:pt x="10183" y="21366"/>
                    <a:pt x="9548" y="20888"/>
                  </a:cubicBezTo>
                  <a:cubicBezTo>
                    <a:pt x="8912" y="20410"/>
                    <a:pt x="9230" y="19072"/>
                    <a:pt x="9548" y="177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7516319" y="5670496"/>
              <a:ext cx="144793" cy="453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509" fill="norm" stroke="1" extrusionOk="0">
                  <a:moveTo>
                    <a:pt x="5776" y="3572"/>
                  </a:moveTo>
                  <a:cubicBezTo>
                    <a:pt x="6384" y="5882"/>
                    <a:pt x="6992" y="8193"/>
                    <a:pt x="6840" y="10705"/>
                  </a:cubicBezTo>
                  <a:cubicBezTo>
                    <a:pt x="6688" y="13216"/>
                    <a:pt x="5776" y="15929"/>
                    <a:pt x="5015" y="17637"/>
                  </a:cubicBezTo>
                  <a:cubicBezTo>
                    <a:pt x="4254" y="19345"/>
                    <a:pt x="3646" y="20048"/>
                    <a:pt x="2885" y="20601"/>
                  </a:cubicBezTo>
                  <a:cubicBezTo>
                    <a:pt x="2125" y="21153"/>
                    <a:pt x="1212" y="21555"/>
                    <a:pt x="604" y="21505"/>
                  </a:cubicBezTo>
                  <a:cubicBezTo>
                    <a:pt x="-5" y="21455"/>
                    <a:pt x="-309" y="20952"/>
                    <a:pt x="452" y="19094"/>
                  </a:cubicBezTo>
                  <a:cubicBezTo>
                    <a:pt x="1212" y="17235"/>
                    <a:pt x="3037" y="14020"/>
                    <a:pt x="4863" y="10956"/>
                  </a:cubicBezTo>
                  <a:cubicBezTo>
                    <a:pt x="6688" y="7892"/>
                    <a:pt x="8514" y="4978"/>
                    <a:pt x="9578" y="3270"/>
                  </a:cubicBezTo>
                  <a:cubicBezTo>
                    <a:pt x="10643" y="1562"/>
                    <a:pt x="10947" y="1060"/>
                    <a:pt x="11860" y="658"/>
                  </a:cubicBezTo>
                  <a:cubicBezTo>
                    <a:pt x="12773" y="256"/>
                    <a:pt x="14294" y="-45"/>
                    <a:pt x="15663" y="5"/>
                  </a:cubicBezTo>
                  <a:cubicBezTo>
                    <a:pt x="17032" y="55"/>
                    <a:pt x="18249" y="457"/>
                    <a:pt x="19314" y="1462"/>
                  </a:cubicBezTo>
                  <a:cubicBezTo>
                    <a:pt x="20378" y="2467"/>
                    <a:pt x="21291" y="4074"/>
                    <a:pt x="20530" y="5380"/>
                  </a:cubicBezTo>
                  <a:cubicBezTo>
                    <a:pt x="19770" y="6686"/>
                    <a:pt x="17336" y="7691"/>
                    <a:pt x="14750" y="8193"/>
                  </a:cubicBezTo>
                  <a:cubicBezTo>
                    <a:pt x="12164" y="8695"/>
                    <a:pt x="9426" y="8695"/>
                    <a:pt x="6688" y="86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7751368" y="5692171"/>
              <a:ext cx="516332" cy="193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0983" fill="norm" stroke="1" extrusionOk="0">
                  <a:moveTo>
                    <a:pt x="5108" y="12711"/>
                  </a:moveTo>
                  <a:cubicBezTo>
                    <a:pt x="5108" y="10183"/>
                    <a:pt x="5108" y="7655"/>
                    <a:pt x="4975" y="5587"/>
                  </a:cubicBezTo>
                  <a:cubicBezTo>
                    <a:pt x="4843" y="3519"/>
                    <a:pt x="4579" y="1911"/>
                    <a:pt x="4226" y="877"/>
                  </a:cubicBezTo>
                  <a:cubicBezTo>
                    <a:pt x="3873" y="-157"/>
                    <a:pt x="3433" y="-617"/>
                    <a:pt x="2727" y="1451"/>
                  </a:cubicBezTo>
                  <a:cubicBezTo>
                    <a:pt x="2022" y="3519"/>
                    <a:pt x="1052" y="8115"/>
                    <a:pt x="523" y="11677"/>
                  </a:cubicBezTo>
                  <a:cubicBezTo>
                    <a:pt x="-6" y="15238"/>
                    <a:pt x="-94" y="17766"/>
                    <a:pt x="82" y="19145"/>
                  </a:cubicBezTo>
                  <a:cubicBezTo>
                    <a:pt x="259" y="20523"/>
                    <a:pt x="699" y="20753"/>
                    <a:pt x="1228" y="20064"/>
                  </a:cubicBezTo>
                  <a:cubicBezTo>
                    <a:pt x="1757" y="19374"/>
                    <a:pt x="2375" y="17766"/>
                    <a:pt x="2948" y="15813"/>
                  </a:cubicBezTo>
                  <a:cubicBezTo>
                    <a:pt x="3521" y="13860"/>
                    <a:pt x="4050" y="11562"/>
                    <a:pt x="4446" y="9953"/>
                  </a:cubicBezTo>
                  <a:cubicBezTo>
                    <a:pt x="4843" y="8345"/>
                    <a:pt x="5108" y="7426"/>
                    <a:pt x="5284" y="7540"/>
                  </a:cubicBezTo>
                  <a:cubicBezTo>
                    <a:pt x="5460" y="7655"/>
                    <a:pt x="5548" y="8804"/>
                    <a:pt x="5593" y="10298"/>
                  </a:cubicBezTo>
                  <a:cubicBezTo>
                    <a:pt x="5637" y="11792"/>
                    <a:pt x="5637" y="13630"/>
                    <a:pt x="5725" y="15238"/>
                  </a:cubicBezTo>
                  <a:cubicBezTo>
                    <a:pt x="5813" y="16847"/>
                    <a:pt x="5989" y="18226"/>
                    <a:pt x="6342" y="18455"/>
                  </a:cubicBezTo>
                  <a:cubicBezTo>
                    <a:pt x="6695" y="18685"/>
                    <a:pt x="7224" y="17766"/>
                    <a:pt x="7841" y="16272"/>
                  </a:cubicBezTo>
                  <a:cubicBezTo>
                    <a:pt x="8458" y="14779"/>
                    <a:pt x="9163" y="12711"/>
                    <a:pt x="9648" y="11217"/>
                  </a:cubicBezTo>
                  <a:cubicBezTo>
                    <a:pt x="10133" y="9723"/>
                    <a:pt x="10397" y="8804"/>
                    <a:pt x="10662" y="8804"/>
                  </a:cubicBezTo>
                  <a:cubicBezTo>
                    <a:pt x="10926" y="8804"/>
                    <a:pt x="11191" y="9723"/>
                    <a:pt x="11367" y="10872"/>
                  </a:cubicBezTo>
                  <a:cubicBezTo>
                    <a:pt x="11544" y="12021"/>
                    <a:pt x="11632" y="13400"/>
                    <a:pt x="11852" y="13745"/>
                  </a:cubicBezTo>
                  <a:cubicBezTo>
                    <a:pt x="12073" y="14089"/>
                    <a:pt x="12425" y="13400"/>
                    <a:pt x="12690" y="12481"/>
                  </a:cubicBezTo>
                  <a:cubicBezTo>
                    <a:pt x="12954" y="11562"/>
                    <a:pt x="13130" y="10413"/>
                    <a:pt x="13351" y="9379"/>
                  </a:cubicBezTo>
                  <a:cubicBezTo>
                    <a:pt x="13571" y="8345"/>
                    <a:pt x="13836" y="7426"/>
                    <a:pt x="14144" y="7311"/>
                  </a:cubicBezTo>
                  <a:cubicBezTo>
                    <a:pt x="14453" y="7196"/>
                    <a:pt x="14806" y="7885"/>
                    <a:pt x="15158" y="8574"/>
                  </a:cubicBezTo>
                  <a:cubicBezTo>
                    <a:pt x="15511" y="9264"/>
                    <a:pt x="15864" y="9953"/>
                    <a:pt x="16348" y="9609"/>
                  </a:cubicBezTo>
                  <a:cubicBezTo>
                    <a:pt x="16833" y="9264"/>
                    <a:pt x="17450" y="7885"/>
                    <a:pt x="17979" y="6851"/>
                  </a:cubicBezTo>
                  <a:cubicBezTo>
                    <a:pt x="18508" y="5817"/>
                    <a:pt x="18949" y="5128"/>
                    <a:pt x="19390" y="4783"/>
                  </a:cubicBezTo>
                  <a:cubicBezTo>
                    <a:pt x="19831" y="4438"/>
                    <a:pt x="20272" y="4438"/>
                    <a:pt x="20536" y="5243"/>
                  </a:cubicBezTo>
                  <a:cubicBezTo>
                    <a:pt x="20801" y="6047"/>
                    <a:pt x="20889" y="7655"/>
                    <a:pt x="21021" y="10413"/>
                  </a:cubicBezTo>
                  <a:cubicBezTo>
                    <a:pt x="21153" y="13170"/>
                    <a:pt x="21330" y="17077"/>
                    <a:pt x="21506" y="209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309069" y="3878853"/>
              <a:ext cx="999031" cy="43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124" fill="norm" stroke="1" extrusionOk="0">
                  <a:moveTo>
                    <a:pt x="456" y="10183"/>
                  </a:moveTo>
                  <a:cubicBezTo>
                    <a:pt x="319" y="9566"/>
                    <a:pt x="182" y="8949"/>
                    <a:pt x="91" y="8383"/>
                  </a:cubicBezTo>
                  <a:cubicBezTo>
                    <a:pt x="0" y="7817"/>
                    <a:pt x="-46" y="7303"/>
                    <a:pt x="68" y="7251"/>
                  </a:cubicBezTo>
                  <a:cubicBezTo>
                    <a:pt x="182" y="7200"/>
                    <a:pt x="456" y="7611"/>
                    <a:pt x="867" y="9051"/>
                  </a:cubicBezTo>
                  <a:cubicBezTo>
                    <a:pt x="1278" y="10491"/>
                    <a:pt x="1826" y="12960"/>
                    <a:pt x="2374" y="15377"/>
                  </a:cubicBezTo>
                  <a:cubicBezTo>
                    <a:pt x="2922" y="17794"/>
                    <a:pt x="3470" y="20160"/>
                    <a:pt x="4224" y="20880"/>
                  </a:cubicBezTo>
                  <a:cubicBezTo>
                    <a:pt x="4977" y="21600"/>
                    <a:pt x="5936" y="20674"/>
                    <a:pt x="7146" y="18823"/>
                  </a:cubicBezTo>
                  <a:cubicBezTo>
                    <a:pt x="8357" y="16971"/>
                    <a:pt x="9818" y="14194"/>
                    <a:pt x="11348" y="11674"/>
                  </a:cubicBezTo>
                  <a:cubicBezTo>
                    <a:pt x="12877" y="9154"/>
                    <a:pt x="14476" y="6891"/>
                    <a:pt x="16188" y="4989"/>
                  </a:cubicBezTo>
                  <a:cubicBezTo>
                    <a:pt x="17901" y="3086"/>
                    <a:pt x="19727" y="1543"/>
                    <a:pt x="2155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596900" y="4805953"/>
              <a:ext cx="850900" cy="307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11461"/>
                  </a:moveTo>
                  <a:cubicBezTo>
                    <a:pt x="54" y="13812"/>
                    <a:pt x="107" y="16163"/>
                    <a:pt x="161" y="17706"/>
                  </a:cubicBezTo>
                  <a:cubicBezTo>
                    <a:pt x="215" y="19249"/>
                    <a:pt x="269" y="19984"/>
                    <a:pt x="403" y="20571"/>
                  </a:cubicBezTo>
                  <a:cubicBezTo>
                    <a:pt x="537" y="21159"/>
                    <a:pt x="752" y="21600"/>
                    <a:pt x="1531" y="21233"/>
                  </a:cubicBezTo>
                  <a:cubicBezTo>
                    <a:pt x="2310" y="20865"/>
                    <a:pt x="3654" y="19690"/>
                    <a:pt x="5212" y="17486"/>
                  </a:cubicBezTo>
                  <a:cubicBezTo>
                    <a:pt x="6770" y="15282"/>
                    <a:pt x="8543" y="12049"/>
                    <a:pt x="10478" y="9257"/>
                  </a:cubicBezTo>
                  <a:cubicBezTo>
                    <a:pt x="12412" y="6465"/>
                    <a:pt x="14507" y="4114"/>
                    <a:pt x="16388" y="2645"/>
                  </a:cubicBezTo>
                  <a:cubicBezTo>
                    <a:pt x="18269" y="1176"/>
                    <a:pt x="19934" y="58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842347" y="5275853"/>
              <a:ext cx="967403" cy="478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37" fill="norm" stroke="1" extrusionOk="0">
                  <a:moveTo>
                    <a:pt x="757" y="14495"/>
                  </a:moveTo>
                  <a:cubicBezTo>
                    <a:pt x="521" y="14779"/>
                    <a:pt x="285" y="15063"/>
                    <a:pt x="144" y="15774"/>
                  </a:cubicBezTo>
                  <a:cubicBezTo>
                    <a:pt x="2" y="16484"/>
                    <a:pt x="-45" y="17621"/>
                    <a:pt x="49" y="18663"/>
                  </a:cubicBezTo>
                  <a:cubicBezTo>
                    <a:pt x="144" y="19705"/>
                    <a:pt x="379" y="20653"/>
                    <a:pt x="922" y="21126"/>
                  </a:cubicBezTo>
                  <a:cubicBezTo>
                    <a:pt x="1464" y="21600"/>
                    <a:pt x="2313" y="21600"/>
                    <a:pt x="3445" y="20653"/>
                  </a:cubicBezTo>
                  <a:cubicBezTo>
                    <a:pt x="4577" y="19705"/>
                    <a:pt x="5992" y="17811"/>
                    <a:pt x="7524" y="15632"/>
                  </a:cubicBezTo>
                  <a:cubicBezTo>
                    <a:pt x="9057" y="13453"/>
                    <a:pt x="10708" y="10989"/>
                    <a:pt x="12476" y="8763"/>
                  </a:cubicBezTo>
                  <a:cubicBezTo>
                    <a:pt x="14245" y="6537"/>
                    <a:pt x="16131" y="4547"/>
                    <a:pt x="17664" y="3126"/>
                  </a:cubicBezTo>
                  <a:cubicBezTo>
                    <a:pt x="19197" y="1705"/>
                    <a:pt x="20376" y="853"/>
                    <a:pt x="2155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746622" y="6573967"/>
              <a:ext cx="243553" cy="310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283" fill="norm" stroke="1" extrusionOk="0">
                  <a:moveTo>
                    <a:pt x="235" y="2858"/>
                  </a:moveTo>
                  <a:cubicBezTo>
                    <a:pt x="49" y="1554"/>
                    <a:pt x="-137" y="249"/>
                    <a:pt x="142" y="31"/>
                  </a:cubicBezTo>
                  <a:cubicBezTo>
                    <a:pt x="422" y="-186"/>
                    <a:pt x="1166" y="684"/>
                    <a:pt x="2470" y="3728"/>
                  </a:cubicBezTo>
                  <a:cubicBezTo>
                    <a:pt x="3773" y="6772"/>
                    <a:pt x="5635" y="11991"/>
                    <a:pt x="6753" y="14963"/>
                  </a:cubicBezTo>
                  <a:cubicBezTo>
                    <a:pt x="7870" y="17935"/>
                    <a:pt x="8242" y="18660"/>
                    <a:pt x="8894" y="19529"/>
                  </a:cubicBezTo>
                  <a:cubicBezTo>
                    <a:pt x="9546" y="20399"/>
                    <a:pt x="10477" y="21414"/>
                    <a:pt x="11129" y="21269"/>
                  </a:cubicBezTo>
                  <a:cubicBezTo>
                    <a:pt x="11780" y="21124"/>
                    <a:pt x="12153" y="19819"/>
                    <a:pt x="12339" y="18370"/>
                  </a:cubicBezTo>
                  <a:cubicBezTo>
                    <a:pt x="12525" y="16920"/>
                    <a:pt x="12525" y="15325"/>
                    <a:pt x="12711" y="14166"/>
                  </a:cubicBezTo>
                  <a:cubicBezTo>
                    <a:pt x="12897" y="13006"/>
                    <a:pt x="13270" y="12281"/>
                    <a:pt x="13829" y="12136"/>
                  </a:cubicBezTo>
                  <a:cubicBezTo>
                    <a:pt x="14387" y="11991"/>
                    <a:pt x="15132" y="12426"/>
                    <a:pt x="15597" y="13006"/>
                  </a:cubicBezTo>
                  <a:cubicBezTo>
                    <a:pt x="16063" y="13586"/>
                    <a:pt x="16249" y="14311"/>
                    <a:pt x="16622" y="15108"/>
                  </a:cubicBezTo>
                  <a:cubicBezTo>
                    <a:pt x="16994" y="15905"/>
                    <a:pt x="17553" y="16775"/>
                    <a:pt x="18297" y="17065"/>
                  </a:cubicBezTo>
                  <a:cubicBezTo>
                    <a:pt x="19042" y="17355"/>
                    <a:pt x="19973" y="17065"/>
                    <a:pt x="20532" y="16050"/>
                  </a:cubicBezTo>
                  <a:cubicBezTo>
                    <a:pt x="21091" y="15035"/>
                    <a:pt x="21277" y="13296"/>
                    <a:pt x="21370" y="10976"/>
                  </a:cubicBezTo>
                  <a:cubicBezTo>
                    <a:pt x="21463" y="8657"/>
                    <a:pt x="21463" y="5758"/>
                    <a:pt x="21184" y="4018"/>
                  </a:cubicBezTo>
                  <a:cubicBezTo>
                    <a:pt x="20904" y="2278"/>
                    <a:pt x="20346" y="1699"/>
                    <a:pt x="19787" y="11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1079397" y="6439152"/>
              <a:ext cx="177904" cy="400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20" fill="norm" stroke="1" extrusionOk="0">
                  <a:moveTo>
                    <a:pt x="12" y="2308"/>
                  </a:moveTo>
                  <a:cubicBezTo>
                    <a:pt x="266" y="1290"/>
                    <a:pt x="520" y="272"/>
                    <a:pt x="393" y="46"/>
                  </a:cubicBezTo>
                  <a:cubicBezTo>
                    <a:pt x="266" y="-180"/>
                    <a:pt x="-242" y="385"/>
                    <a:pt x="139" y="2534"/>
                  </a:cubicBezTo>
                  <a:cubicBezTo>
                    <a:pt x="520" y="4683"/>
                    <a:pt x="1791" y="8415"/>
                    <a:pt x="2553" y="11638"/>
                  </a:cubicBezTo>
                  <a:cubicBezTo>
                    <a:pt x="3316" y="14861"/>
                    <a:pt x="3570" y="17575"/>
                    <a:pt x="3697" y="19215"/>
                  </a:cubicBezTo>
                  <a:cubicBezTo>
                    <a:pt x="3824" y="20855"/>
                    <a:pt x="3824" y="21420"/>
                    <a:pt x="3697" y="21420"/>
                  </a:cubicBezTo>
                  <a:cubicBezTo>
                    <a:pt x="3570" y="21420"/>
                    <a:pt x="3316" y="20855"/>
                    <a:pt x="3189" y="19667"/>
                  </a:cubicBezTo>
                  <a:cubicBezTo>
                    <a:pt x="3062" y="18480"/>
                    <a:pt x="3062" y="16670"/>
                    <a:pt x="3443" y="15539"/>
                  </a:cubicBezTo>
                  <a:cubicBezTo>
                    <a:pt x="3824" y="14408"/>
                    <a:pt x="4586" y="13956"/>
                    <a:pt x="6365" y="14013"/>
                  </a:cubicBezTo>
                  <a:cubicBezTo>
                    <a:pt x="8144" y="14069"/>
                    <a:pt x="10939" y="14635"/>
                    <a:pt x="13607" y="15200"/>
                  </a:cubicBezTo>
                  <a:cubicBezTo>
                    <a:pt x="16276" y="15766"/>
                    <a:pt x="18817" y="16331"/>
                    <a:pt x="21358" y="168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1274774" y="6655904"/>
              <a:ext cx="134927" cy="125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0679" fill="norm" stroke="1" extrusionOk="0">
                  <a:moveTo>
                    <a:pt x="1245" y="11151"/>
                  </a:moveTo>
                  <a:cubicBezTo>
                    <a:pt x="2906" y="11499"/>
                    <a:pt x="4568" y="11848"/>
                    <a:pt x="6229" y="10977"/>
                  </a:cubicBezTo>
                  <a:cubicBezTo>
                    <a:pt x="7891" y="10106"/>
                    <a:pt x="9552" y="8015"/>
                    <a:pt x="10549" y="5925"/>
                  </a:cubicBezTo>
                  <a:cubicBezTo>
                    <a:pt x="11546" y="3835"/>
                    <a:pt x="11878" y="1744"/>
                    <a:pt x="11214" y="699"/>
                  </a:cubicBezTo>
                  <a:cubicBezTo>
                    <a:pt x="10549" y="-346"/>
                    <a:pt x="8888" y="-346"/>
                    <a:pt x="6894" y="1570"/>
                  </a:cubicBezTo>
                  <a:cubicBezTo>
                    <a:pt x="4900" y="3486"/>
                    <a:pt x="2574" y="7319"/>
                    <a:pt x="1245" y="10106"/>
                  </a:cubicBezTo>
                  <a:cubicBezTo>
                    <a:pt x="-85" y="12893"/>
                    <a:pt x="-417" y="14635"/>
                    <a:pt x="580" y="16725"/>
                  </a:cubicBezTo>
                  <a:cubicBezTo>
                    <a:pt x="1577" y="18815"/>
                    <a:pt x="3903" y="21254"/>
                    <a:pt x="7558" y="20557"/>
                  </a:cubicBezTo>
                  <a:cubicBezTo>
                    <a:pt x="11214" y="19860"/>
                    <a:pt x="16198" y="16028"/>
                    <a:pt x="21183" y="121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1433524" y="6399803"/>
              <a:ext cx="103177" cy="334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360" fill="norm" stroke="1" extrusionOk="0">
                  <a:moveTo>
                    <a:pt x="9394" y="0"/>
                  </a:moveTo>
                  <a:cubicBezTo>
                    <a:pt x="6370" y="1485"/>
                    <a:pt x="3346" y="2970"/>
                    <a:pt x="1618" y="5873"/>
                  </a:cubicBezTo>
                  <a:cubicBezTo>
                    <a:pt x="-110" y="8775"/>
                    <a:pt x="-542" y="13095"/>
                    <a:pt x="754" y="15998"/>
                  </a:cubicBezTo>
                  <a:cubicBezTo>
                    <a:pt x="2050" y="18900"/>
                    <a:pt x="5074" y="20385"/>
                    <a:pt x="8746" y="20992"/>
                  </a:cubicBezTo>
                  <a:cubicBezTo>
                    <a:pt x="12418" y="21600"/>
                    <a:pt x="16738" y="21330"/>
                    <a:pt x="21058" y="210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1428750" y="6596653"/>
              <a:ext cx="165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1590503" y="6563026"/>
              <a:ext cx="110803" cy="154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8" h="21068" fill="norm" stroke="1" extrusionOk="0">
                  <a:moveTo>
                    <a:pt x="8868" y="5439"/>
                  </a:moveTo>
                  <a:cubicBezTo>
                    <a:pt x="7298" y="6303"/>
                    <a:pt x="5727" y="7167"/>
                    <a:pt x="5923" y="7599"/>
                  </a:cubicBezTo>
                  <a:cubicBezTo>
                    <a:pt x="6119" y="8031"/>
                    <a:pt x="8083" y="8031"/>
                    <a:pt x="10636" y="7311"/>
                  </a:cubicBezTo>
                  <a:cubicBezTo>
                    <a:pt x="13188" y="6591"/>
                    <a:pt x="16330" y="5151"/>
                    <a:pt x="18294" y="3711"/>
                  </a:cubicBezTo>
                  <a:cubicBezTo>
                    <a:pt x="20258" y="2271"/>
                    <a:pt x="21043" y="831"/>
                    <a:pt x="20258" y="255"/>
                  </a:cubicBezTo>
                  <a:cubicBezTo>
                    <a:pt x="19472" y="-321"/>
                    <a:pt x="17116" y="-33"/>
                    <a:pt x="13385" y="2271"/>
                  </a:cubicBezTo>
                  <a:cubicBezTo>
                    <a:pt x="9654" y="4575"/>
                    <a:pt x="4548" y="8895"/>
                    <a:pt x="1996" y="11919"/>
                  </a:cubicBezTo>
                  <a:cubicBezTo>
                    <a:pt x="-557" y="14943"/>
                    <a:pt x="-557" y="16671"/>
                    <a:pt x="1407" y="18111"/>
                  </a:cubicBezTo>
                  <a:cubicBezTo>
                    <a:pt x="3370" y="19551"/>
                    <a:pt x="7298" y="20703"/>
                    <a:pt x="10243" y="20991"/>
                  </a:cubicBezTo>
                  <a:cubicBezTo>
                    <a:pt x="13188" y="21279"/>
                    <a:pt x="15152" y="20703"/>
                    <a:pt x="17116" y="201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1718733" y="6533153"/>
              <a:ext cx="179918" cy="18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2541" y="5040"/>
                  </a:moveTo>
                  <a:cubicBezTo>
                    <a:pt x="1271" y="4800"/>
                    <a:pt x="0" y="4560"/>
                    <a:pt x="0" y="4440"/>
                  </a:cubicBezTo>
                  <a:cubicBezTo>
                    <a:pt x="0" y="4320"/>
                    <a:pt x="1271" y="4320"/>
                    <a:pt x="3558" y="5640"/>
                  </a:cubicBezTo>
                  <a:cubicBezTo>
                    <a:pt x="5845" y="6960"/>
                    <a:pt x="9148" y="9600"/>
                    <a:pt x="11054" y="12120"/>
                  </a:cubicBezTo>
                  <a:cubicBezTo>
                    <a:pt x="12960" y="14640"/>
                    <a:pt x="13468" y="17040"/>
                    <a:pt x="13341" y="18720"/>
                  </a:cubicBezTo>
                  <a:cubicBezTo>
                    <a:pt x="13214" y="20400"/>
                    <a:pt x="12452" y="21360"/>
                    <a:pt x="11562" y="21480"/>
                  </a:cubicBezTo>
                  <a:cubicBezTo>
                    <a:pt x="10673" y="21600"/>
                    <a:pt x="9656" y="20880"/>
                    <a:pt x="9275" y="18360"/>
                  </a:cubicBezTo>
                  <a:cubicBezTo>
                    <a:pt x="8894" y="15840"/>
                    <a:pt x="9148" y="11520"/>
                    <a:pt x="11308" y="8160"/>
                  </a:cubicBezTo>
                  <a:cubicBezTo>
                    <a:pt x="13468" y="4800"/>
                    <a:pt x="17534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2335694" y="6425203"/>
              <a:ext cx="394807" cy="331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542" fill="norm" stroke="1" extrusionOk="0">
                  <a:moveTo>
                    <a:pt x="5951" y="0"/>
                  </a:moveTo>
                  <a:cubicBezTo>
                    <a:pt x="5374" y="4540"/>
                    <a:pt x="4796" y="9080"/>
                    <a:pt x="4450" y="12176"/>
                  </a:cubicBezTo>
                  <a:cubicBezTo>
                    <a:pt x="4103" y="15271"/>
                    <a:pt x="3988" y="16922"/>
                    <a:pt x="3930" y="18092"/>
                  </a:cubicBezTo>
                  <a:cubicBezTo>
                    <a:pt x="3872" y="19261"/>
                    <a:pt x="3872" y="19949"/>
                    <a:pt x="4103" y="20499"/>
                  </a:cubicBezTo>
                  <a:cubicBezTo>
                    <a:pt x="4334" y="21050"/>
                    <a:pt x="4796" y="21462"/>
                    <a:pt x="5316" y="21531"/>
                  </a:cubicBezTo>
                  <a:cubicBezTo>
                    <a:pt x="5836" y="21600"/>
                    <a:pt x="6413" y="21325"/>
                    <a:pt x="6760" y="20843"/>
                  </a:cubicBezTo>
                  <a:cubicBezTo>
                    <a:pt x="7106" y="20362"/>
                    <a:pt x="7222" y="19674"/>
                    <a:pt x="6818" y="18711"/>
                  </a:cubicBezTo>
                  <a:cubicBezTo>
                    <a:pt x="6413" y="17748"/>
                    <a:pt x="5489" y="16510"/>
                    <a:pt x="4565" y="15684"/>
                  </a:cubicBezTo>
                  <a:cubicBezTo>
                    <a:pt x="3641" y="14859"/>
                    <a:pt x="2717" y="14446"/>
                    <a:pt x="1793" y="14171"/>
                  </a:cubicBezTo>
                  <a:cubicBezTo>
                    <a:pt x="869" y="13896"/>
                    <a:pt x="-55" y="13758"/>
                    <a:pt x="3" y="13276"/>
                  </a:cubicBezTo>
                  <a:cubicBezTo>
                    <a:pt x="61" y="12795"/>
                    <a:pt x="1100" y="11969"/>
                    <a:pt x="2602" y="10525"/>
                  </a:cubicBezTo>
                  <a:cubicBezTo>
                    <a:pt x="4103" y="9080"/>
                    <a:pt x="6067" y="7017"/>
                    <a:pt x="7280" y="5710"/>
                  </a:cubicBezTo>
                  <a:cubicBezTo>
                    <a:pt x="8493" y="4403"/>
                    <a:pt x="8955" y="3852"/>
                    <a:pt x="9243" y="4059"/>
                  </a:cubicBezTo>
                  <a:cubicBezTo>
                    <a:pt x="9532" y="4265"/>
                    <a:pt x="9648" y="5228"/>
                    <a:pt x="9417" y="7223"/>
                  </a:cubicBezTo>
                  <a:cubicBezTo>
                    <a:pt x="9186" y="9218"/>
                    <a:pt x="8608" y="12245"/>
                    <a:pt x="8204" y="14515"/>
                  </a:cubicBezTo>
                  <a:cubicBezTo>
                    <a:pt x="7800" y="16785"/>
                    <a:pt x="7569" y="18298"/>
                    <a:pt x="7569" y="18711"/>
                  </a:cubicBezTo>
                  <a:cubicBezTo>
                    <a:pt x="7569" y="19124"/>
                    <a:pt x="7800" y="18436"/>
                    <a:pt x="8088" y="17748"/>
                  </a:cubicBezTo>
                  <a:cubicBezTo>
                    <a:pt x="8377" y="17060"/>
                    <a:pt x="8724" y="16372"/>
                    <a:pt x="9128" y="15753"/>
                  </a:cubicBezTo>
                  <a:cubicBezTo>
                    <a:pt x="9532" y="15134"/>
                    <a:pt x="9994" y="14583"/>
                    <a:pt x="10514" y="14515"/>
                  </a:cubicBezTo>
                  <a:cubicBezTo>
                    <a:pt x="11034" y="14446"/>
                    <a:pt x="11611" y="14859"/>
                    <a:pt x="11958" y="15478"/>
                  </a:cubicBezTo>
                  <a:cubicBezTo>
                    <a:pt x="12304" y="16097"/>
                    <a:pt x="12420" y="16922"/>
                    <a:pt x="12651" y="17610"/>
                  </a:cubicBezTo>
                  <a:cubicBezTo>
                    <a:pt x="12882" y="18298"/>
                    <a:pt x="13228" y="18848"/>
                    <a:pt x="13690" y="19124"/>
                  </a:cubicBezTo>
                  <a:cubicBezTo>
                    <a:pt x="14152" y="19399"/>
                    <a:pt x="14730" y="19399"/>
                    <a:pt x="15365" y="18986"/>
                  </a:cubicBezTo>
                  <a:cubicBezTo>
                    <a:pt x="16001" y="18573"/>
                    <a:pt x="16694" y="17748"/>
                    <a:pt x="17271" y="17060"/>
                  </a:cubicBezTo>
                  <a:cubicBezTo>
                    <a:pt x="17849" y="16372"/>
                    <a:pt x="18311" y="15822"/>
                    <a:pt x="18600" y="15203"/>
                  </a:cubicBezTo>
                  <a:cubicBezTo>
                    <a:pt x="18888" y="14583"/>
                    <a:pt x="19004" y="13896"/>
                    <a:pt x="18715" y="13620"/>
                  </a:cubicBezTo>
                  <a:cubicBezTo>
                    <a:pt x="18426" y="13345"/>
                    <a:pt x="17733" y="13483"/>
                    <a:pt x="17156" y="14033"/>
                  </a:cubicBezTo>
                  <a:cubicBezTo>
                    <a:pt x="16578" y="14583"/>
                    <a:pt x="16116" y="15546"/>
                    <a:pt x="15885" y="16441"/>
                  </a:cubicBezTo>
                  <a:cubicBezTo>
                    <a:pt x="15654" y="17335"/>
                    <a:pt x="15654" y="18161"/>
                    <a:pt x="16636" y="18780"/>
                  </a:cubicBezTo>
                  <a:cubicBezTo>
                    <a:pt x="17618" y="19399"/>
                    <a:pt x="19581" y="19811"/>
                    <a:pt x="21545" y="202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2996683" y="6417921"/>
              <a:ext cx="133868" cy="331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252" fill="norm" stroke="1" extrusionOk="0">
                  <a:moveTo>
                    <a:pt x="21016" y="2097"/>
                  </a:moveTo>
                  <a:cubicBezTo>
                    <a:pt x="20019" y="1418"/>
                    <a:pt x="19022" y="739"/>
                    <a:pt x="16696" y="331"/>
                  </a:cubicBezTo>
                  <a:cubicBezTo>
                    <a:pt x="14370" y="-76"/>
                    <a:pt x="10714" y="-212"/>
                    <a:pt x="7391" y="535"/>
                  </a:cubicBezTo>
                  <a:cubicBezTo>
                    <a:pt x="4068" y="1282"/>
                    <a:pt x="1078" y="2913"/>
                    <a:pt x="247" y="4679"/>
                  </a:cubicBezTo>
                  <a:cubicBezTo>
                    <a:pt x="-584" y="6445"/>
                    <a:pt x="745" y="8346"/>
                    <a:pt x="3238" y="10045"/>
                  </a:cubicBezTo>
                  <a:cubicBezTo>
                    <a:pt x="5730" y="11743"/>
                    <a:pt x="9385" y="13237"/>
                    <a:pt x="11878" y="14256"/>
                  </a:cubicBezTo>
                  <a:cubicBezTo>
                    <a:pt x="14370" y="15275"/>
                    <a:pt x="15699" y="15818"/>
                    <a:pt x="16530" y="16430"/>
                  </a:cubicBezTo>
                  <a:cubicBezTo>
                    <a:pt x="17361" y="17041"/>
                    <a:pt x="17693" y="17720"/>
                    <a:pt x="17361" y="18467"/>
                  </a:cubicBezTo>
                  <a:cubicBezTo>
                    <a:pt x="17028" y="19214"/>
                    <a:pt x="16031" y="20030"/>
                    <a:pt x="14038" y="20573"/>
                  </a:cubicBezTo>
                  <a:cubicBezTo>
                    <a:pt x="12044" y="21116"/>
                    <a:pt x="9053" y="21388"/>
                    <a:pt x="7391" y="21184"/>
                  </a:cubicBezTo>
                  <a:cubicBezTo>
                    <a:pt x="5730" y="20980"/>
                    <a:pt x="5398" y="20301"/>
                    <a:pt x="5065" y="196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3144429" y="6634753"/>
              <a:ext cx="23377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2227" y="0"/>
                  </a:moveTo>
                  <a:cubicBezTo>
                    <a:pt x="1449" y="4500"/>
                    <a:pt x="670" y="9000"/>
                    <a:pt x="281" y="12600"/>
                  </a:cubicBezTo>
                  <a:cubicBezTo>
                    <a:pt x="-108" y="16200"/>
                    <a:pt x="-108" y="18900"/>
                    <a:pt x="378" y="20025"/>
                  </a:cubicBezTo>
                  <a:cubicBezTo>
                    <a:pt x="865" y="21150"/>
                    <a:pt x="1838" y="20700"/>
                    <a:pt x="2714" y="19350"/>
                  </a:cubicBezTo>
                  <a:cubicBezTo>
                    <a:pt x="3589" y="18000"/>
                    <a:pt x="4368" y="15750"/>
                    <a:pt x="5049" y="13725"/>
                  </a:cubicBezTo>
                  <a:cubicBezTo>
                    <a:pt x="5730" y="11700"/>
                    <a:pt x="6314" y="9900"/>
                    <a:pt x="6800" y="10125"/>
                  </a:cubicBezTo>
                  <a:cubicBezTo>
                    <a:pt x="7287" y="10350"/>
                    <a:pt x="7676" y="12600"/>
                    <a:pt x="8357" y="13725"/>
                  </a:cubicBezTo>
                  <a:cubicBezTo>
                    <a:pt x="9038" y="14850"/>
                    <a:pt x="10011" y="14850"/>
                    <a:pt x="10887" y="14175"/>
                  </a:cubicBezTo>
                  <a:cubicBezTo>
                    <a:pt x="11762" y="13500"/>
                    <a:pt x="12541" y="12150"/>
                    <a:pt x="13027" y="13275"/>
                  </a:cubicBezTo>
                  <a:cubicBezTo>
                    <a:pt x="13514" y="14400"/>
                    <a:pt x="13708" y="18000"/>
                    <a:pt x="13806" y="18675"/>
                  </a:cubicBezTo>
                  <a:cubicBezTo>
                    <a:pt x="13903" y="19350"/>
                    <a:pt x="13903" y="17100"/>
                    <a:pt x="14097" y="14400"/>
                  </a:cubicBezTo>
                  <a:cubicBezTo>
                    <a:pt x="14292" y="11700"/>
                    <a:pt x="14681" y="8550"/>
                    <a:pt x="15168" y="5850"/>
                  </a:cubicBezTo>
                  <a:cubicBezTo>
                    <a:pt x="15654" y="3150"/>
                    <a:pt x="16238" y="900"/>
                    <a:pt x="16919" y="675"/>
                  </a:cubicBezTo>
                  <a:cubicBezTo>
                    <a:pt x="17600" y="450"/>
                    <a:pt x="18378" y="2250"/>
                    <a:pt x="19157" y="6075"/>
                  </a:cubicBezTo>
                  <a:cubicBezTo>
                    <a:pt x="19935" y="9900"/>
                    <a:pt x="20714" y="15750"/>
                    <a:pt x="2149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3617012" y="6641095"/>
              <a:ext cx="78688" cy="112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0889" fill="norm" stroke="1" extrusionOk="0">
                  <a:moveTo>
                    <a:pt x="21131" y="7071"/>
                  </a:moveTo>
                  <a:cubicBezTo>
                    <a:pt x="21131" y="5107"/>
                    <a:pt x="21131" y="3144"/>
                    <a:pt x="19710" y="1769"/>
                  </a:cubicBezTo>
                  <a:cubicBezTo>
                    <a:pt x="18289" y="394"/>
                    <a:pt x="15447" y="-391"/>
                    <a:pt x="12889" y="198"/>
                  </a:cubicBezTo>
                  <a:cubicBezTo>
                    <a:pt x="10331" y="787"/>
                    <a:pt x="8057" y="2751"/>
                    <a:pt x="5784" y="5696"/>
                  </a:cubicBezTo>
                  <a:cubicBezTo>
                    <a:pt x="3510" y="8642"/>
                    <a:pt x="1236" y="12569"/>
                    <a:pt x="384" y="15514"/>
                  </a:cubicBezTo>
                  <a:cubicBezTo>
                    <a:pt x="-469" y="18460"/>
                    <a:pt x="99" y="20424"/>
                    <a:pt x="2089" y="20816"/>
                  </a:cubicBezTo>
                  <a:cubicBezTo>
                    <a:pt x="4078" y="21209"/>
                    <a:pt x="7489" y="20031"/>
                    <a:pt x="9478" y="17085"/>
                  </a:cubicBezTo>
                  <a:cubicBezTo>
                    <a:pt x="11468" y="14140"/>
                    <a:pt x="12036" y="9427"/>
                    <a:pt x="12605" y="47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3689350" y="6583953"/>
              <a:ext cx="171450" cy="154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9632"/>
                  </a:moveTo>
                  <a:cubicBezTo>
                    <a:pt x="1067" y="8757"/>
                    <a:pt x="2133" y="7881"/>
                    <a:pt x="3333" y="7735"/>
                  </a:cubicBezTo>
                  <a:cubicBezTo>
                    <a:pt x="4533" y="7589"/>
                    <a:pt x="5867" y="8173"/>
                    <a:pt x="7600" y="9778"/>
                  </a:cubicBezTo>
                  <a:cubicBezTo>
                    <a:pt x="9333" y="11384"/>
                    <a:pt x="11467" y="14011"/>
                    <a:pt x="12800" y="16054"/>
                  </a:cubicBezTo>
                  <a:cubicBezTo>
                    <a:pt x="14133" y="18097"/>
                    <a:pt x="14667" y="19557"/>
                    <a:pt x="14267" y="20432"/>
                  </a:cubicBezTo>
                  <a:cubicBezTo>
                    <a:pt x="13867" y="21308"/>
                    <a:pt x="12533" y="21600"/>
                    <a:pt x="11600" y="21016"/>
                  </a:cubicBezTo>
                  <a:cubicBezTo>
                    <a:pt x="10667" y="20432"/>
                    <a:pt x="10133" y="18973"/>
                    <a:pt x="10267" y="16200"/>
                  </a:cubicBezTo>
                  <a:cubicBezTo>
                    <a:pt x="10400" y="13427"/>
                    <a:pt x="11200" y="9341"/>
                    <a:pt x="13200" y="6422"/>
                  </a:cubicBezTo>
                  <a:cubicBezTo>
                    <a:pt x="15200" y="3503"/>
                    <a:pt x="18400" y="175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4069219" y="6393453"/>
              <a:ext cx="337682" cy="326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82" fill="norm" stroke="1" extrusionOk="0">
                  <a:moveTo>
                    <a:pt x="7767" y="0"/>
                  </a:moveTo>
                  <a:cubicBezTo>
                    <a:pt x="6417" y="3623"/>
                    <a:pt x="5067" y="7246"/>
                    <a:pt x="4122" y="10521"/>
                  </a:cubicBezTo>
                  <a:cubicBezTo>
                    <a:pt x="3177" y="13796"/>
                    <a:pt x="2637" y="16723"/>
                    <a:pt x="2367" y="18604"/>
                  </a:cubicBezTo>
                  <a:cubicBezTo>
                    <a:pt x="2097" y="20485"/>
                    <a:pt x="2097" y="21321"/>
                    <a:pt x="2300" y="21461"/>
                  </a:cubicBezTo>
                  <a:cubicBezTo>
                    <a:pt x="2502" y="21600"/>
                    <a:pt x="2907" y="21043"/>
                    <a:pt x="2840" y="19997"/>
                  </a:cubicBezTo>
                  <a:cubicBezTo>
                    <a:pt x="2772" y="18952"/>
                    <a:pt x="2232" y="17419"/>
                    <a:pt x="1557" y="16514"/>
                  </a:cubicBezTo>
                  <a:cubicBezTo>
                    <a:pt x="882" y="15608"/>
                    <a:pt x="72" y="15329"/>
                    <a:pt x="5" y="14981"/>
                  </a:cubicBezTo>
                  <a:cubicBezTo>
                    <a:pt x="-63" y="14632"/>
                    <a:pt x="612" y="14214"/>
                    <a:pt x="2030" y="12751"/>
                  </a:cubicBezTo>
                  <a:cubicBezTo>
                    <a:pt x="3447" y="11288"/>
                    <a:pt x="5607" y="8779"/>
                    <a:pt x="7159" y="6898"/>
                  </a:cubicBezTo>
                  <a:cubicBezTo>
                    <a:pt x="8712" y="5017"/>
                    <a:pt x="9657" y="3763"/>
                    <a:pt x="10399" y="2926"/>
                  </a:cubicBezTo>
                  <a:cubicBezTo>
                    <a:pt x="11142" y="2090"/>
                    <a:pt x="11682" y="1672"/>
                    <a:pt x="11884" y="1812"/>
                  </a:cubicBezTo>
                  <a:cubicBezTo>
                    <a:pt x="12087" y="1951"/>
                    <a:pt x="11952" y="2648"/>
                    <a:pt x="11209" y="5226"/>
                  </a:cubicBezTo>
                  <a:cubicBezTo>
                    <a:pt x="10467" y="7804"/>
                    <a:pt x="9117" y="12263"/>
                    <a:pt x="8307" y="14911"/>
                  </a:cubicBezTo>
                  <a:cubicBezTo>
                    <a:pt x="7497" y="17559"/>
                    <a:pt x="7227" y="18395"/>
                    <a:pt x="7362" y="18534"/>
                  </a:cubicBezTo>
                  <a:cubicBezTo>
                    <a:pt x="7497" y="18674"/>
                    <a:pt x="8037" y="18116"/>
                    <a:pt x="8509" y="17489"/>
                  </a:cubicBezTo>
                  <a:cubicBezTo>
                    <a:pt x="8982" y="16862"/>
                    <a:pt x="9387" y="16165"/>
                    <a:pt x="9927" y="15677"/>
                  </a:cubicBezTo>
                  <a:cubicBezTo>
                    <a:pt x="10467" y="15190"/>
                    <a:pt x="11142" y="14911"/>
                    <a:pt x="11614" y="15120"/>
                  </a:cubicBezTo>
                  <a:cubicBezTo>
                    <a:pt x="12087" y="15329"/>
                    <a:pt x="12357" y="16026"/>
                    <a:pt x="12694" y="16653"/>
                  </a:cubicBezTo>
                  <a:cubicBezTo>
                    <a:pt x="13032" y="17280"/>
                    <a:pt x="13437" y="17837"/>
                    <a:pt x="13977" y="18116"/>
                  </a:cubicBezTo>
                  <a:cubicBezTo>
                    <a:pt x="14517" y="18395"/>
                    <a:pt x="15192" y="18395"/>
                    <a:pt x="16002" y="17837"/>
                  </a:cubicBezTo>
                  <a:cubicBezTo>
                    <a:pt x="16812" y="17280"/>
                    <a:pt x="17757" y="16165"/>
                    <a:pt x="18432" y="15259"/>
                  </a:cubicBezTo>
                  <a:cubicBezTo>
                    <a:pt x="19107" y="14354"/>
                    <a:pt x="19512" y="13657"/>
                    <a:pt x="19444" y="13099"/>
                  </a:cubicBezTo>
                  <a:cubicBezTo>
                    <a:pt x="19377" y="12542"/>
                    <a:pt x="18837" y="12124"/>
                    <a:pt x="18297" y="12194"/>
                  </a:cubicBezTo>
                  <a:cubicBezTo>
                    <a:pt x="17757" y="12263"/>
                    <a:pt x="17217" y="12821"/>
                    <a:pt x="16744" y="13378"/>
                  </a:cubicBezTo>
                  <a:cubicBezTo>
                    <a:pt x="16272" y="13935"/>
                    <a:pt x="15867" y="14493"/>
                    <a:pt x="15597" y="15190"/>
                  </a:cubicBezTo>
                  <a:cubicBezTo>
                    <a:pt x="15327" y="15886"/>
                    <a:pt x="15192" y="16723"/>
                    <a:pt x="16204" y="17768"/>
                  </a:cubicBezTo>
                  <a:cubicBezTo>
                    <a:pt x="17217" y="18813"/>
                    <a:pt x="19377" y="20067"/>
                    <a:pt x="21537" y="213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1492250" y="6880119"/>
              <a:ext cx="361950" cy="337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5779"/>
                  </a:moveTo>
                  <a:cubicBezTo>
                    <a:pt x="505" y="5377"/>
                    <a:pt x="1011" y="4974"/>
                    <a:pt x="1895" y="4907"/>
                  </a:cubicBezTo>
                  <a:cubicBezTo>
                    <a:pt x="2779" y="4840"/>
                    <a:pt x="4042" y="5108"/>
                    <a:pt x="6253" y="4840"/>
                  </a:cubicBezTo>
                  <a:cubicBezTo>
                    <a:pt x="8463" y="4572"/>
                    <a:pt x="11621" y="3767"/>
                    <a:pt x="13642" y="3096"/>
                  </a:cubicBezTo>
                  <a:cubicBezTo>
                    <a:pt x="15663" y="2425"/>
                    <a:pt x="16547" y="1888"/>
                    <a:pt x="17242" y="1352"/>
                  </a:cubicBezTo>
                  <a:cubicBezTo>
                    <a:pt x="17937" y="815"/>
                    <a:pt x="18442" y="278"/>
                    <a:pt x="18379" y="77"/>
                  </a:cubicBezTo>
                  <a:cubicBezTo>
                    <a:pt x="18316" y="-124"/>
                    <a:pt x="17684" y="10"/>
                    <a:pt x="16105" y="1151"/>
                  </a:cubicBezTo>
                  <a:cubicBezTo>
                    <a:pt x="14526" y="2291"/>
                    <a:pt x="12000" y="4437"/>
                    <a:pt x="10547" y="5846"/>
                  </a:cubicBezTo>
                  <a:cubicBezTo>
                    <a:pt x="9095" y="7255"/>
                    <a:pt x="8716" y="7926"/>
                    <a:pt x="8463" y="8596"/>
                  </a:cubicBezTo>
                  <a:cubicBezTo>
                    <a:pt x="8211" y="9267"/>
                    <a:pt x="8084" y="9938"/>
                    <a:pt x="8400" y="10341"/>
                  </a:cubicBezTo>
                  <a:cubicBezTo>
                    <a:pt x="8716" y="10743"/>
                    <a:pt x="9474" y="10877"/>
                    <a:pt x="10295" y="10944"/>
                  </a:cubicBezTo>
                  <a:cubicBezTo>
                    <a:pt x="11116" y="11011"/>
                    <a:pt x="12000" y="11011"/>
                    <a:pt x="12758" y="11011"/>
                  </a:cubicBezTo>
                  <a:cubicBezTo>
                    <a:pt x="13516" y="11011"/>
                    <a:pt x="14147" y="11011"/>
                    <a:pt x="14211" y="11213"/>
                  </a:cubicBezTo>
                  <a:cubicBezTo>
                    <a:pt x="14274" y="11414"/>
                    <a:pt x="13768" y="11816"/>
                    <a:pt x="12632" y="12621"/>
                  </a:cubicBezTo>
                  <a:cubicBezTo>
                    <a:pt x="11495" y="13426"/>
                    <a:pt x="9726" y="14634"/>
                    <a:pt x="8589" y="15640"/>
                  </a:cubicBezTo>
                  <a:cubicBezTo>
                    <a:pt x="7453" y="16646"/>
                    <a:pt x="6947" y="17451"/>
                    <a:pt x="6695" y="18256"/>
                  </a:cubicBezTo>
                  <a:cubicBezTo>
                    <a:pt x="6442" y="19061"/>
                    <a:pt x="6442" y="19866"/>
                    <a:pt x="7263" y="20470"/>
                  </a:cubicBezTo>
                  <a:cubicBezTo>
                    <a:pt x="8084" y="21074"/>
                    <a:pt x="9726" y="21476"/>
                    <a:pt x="12253" y="21342"/>
                  </a:cubicBezTo>
                  <a:cubicBezTo>
                    <a:pt x="14779" y="21208"/>
                    <a:pt x="18189" y="20537"/>
                    <a:pt x="21600" y="198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1827584" y="7090822"/>
              <a:ext cx="134567" cy="100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90" fill="norm" stroke="1" extrusionOk="0">
                  <a:moveTo>
                    <a:pt x="14369" y="12390"/>
                  </a:moveTo>
                  <a:cubicBezTo>
                    <a:pt x="14706" y="10140"/>
                    <a:pt x="15043" y="7890"/>
                    <a:pt x="14369" y="5415"/>
                  </a:cubicBezTo>
                  <a:cubicBezTo>
                    <a:pt x="13693" y="2940"/>
                    <a:pt x="12006" y="240"/>
                    <a:pt x="9643" y="15"/>
                  </a:cubicBezTo>
                  <a:cubicBezTo>
                    <a:pt x="7281" y="-210"/>
                    <a:pt x="4243" y="2040"/>
                    <a:pt x="2387" y="5415"/>
                  </a:cubicBezTo>
                  <a:cubicBezTo>
                    <a:pt x="531" y="8790"/>
                    <a:pt x="-144" y="13290"/>
                    <a:pt x="25" y="16440"/>
                  </a:cubicBezTo>
                  <a:cubicBezTo>
                    <a:pt x="193" y="19590"/>
                    <a:pt x="1206" y="21390"/>
                    <a:pt x="2387" y="21390"/>
                  </a:cubicBezTo>
                  <a:cubicBezTo>
                    <a:pt x="3568" y="21390"/>
                    <a:pt x="4919" y="19590"/>
                    <a:pt x="6100" y="17790"/>
                  </a:cubicBezTo>
                  <a:cubicBezTo>
                    <a:pt x="7281" y="15990"/>
                    <a:pt x="8294" y="14190"/>
                    <a:pt x="9643" y="14415"/>
                  </a:cubicBezTo>
                  <a:cubicBezTo>
                    <a:pt x="10993" y="14640"/>
                    <a:pt x="12681" y="16890"/>
                    <a:pt x="14706" y="18015"/>
                  </a:cubicBezTo>
                  <a:cubicBezTo>
                    <a:pt x="16731" y="19140"/>
                    <a:pt x="19093" y="19140"/>
                    <a:pt x="21456" y="191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1974850" y="7009403"/>
              <a:ext cx="95250" cy="192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10565"/>
                  </a:moveTo>
                  <a:cubicBezTo>
                    <a:pt x="3840" y="12678"/>
                    <a:pt x="7680" y="14791"/>
                    <a:pt x="9840" y="16670"/>
                  </a:cubicBezTo>
                  <a:cubicBezTo>
                    <a:pt x="12000" y="18548"/>
                    <a:pt x="12480" y="20191"/>
                    <a:pt x="11520" y="20896"/>
                  </a:cubicBezTo>
                  <a:cubicBezTo>
                    <a:pt x="10560" y="21600"/>
                    <a:pt x="8160" y="21365"/>
                    <a:pt x="6960" y="20426"/>
                  </a:cubicBezTo>
                  <a:cubicBezTo>
                    <a:pt x="5760" y="19487"/>
                    <a:pt x="5760" y="17843"/>
                    <a:pt x="8400" y="14322"/>
                  </a:cubicBezTo>
                  <a:cubicBezTo>
                    <a:pt x="11040" y="10800"/>
                    <a:pt x="16320" y="5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2057133" y="6876053"/>
              <a:ext cx="254268" cy="318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94" fill="norm" stroke="1" extrusionOk="0">
                  <a:moveTo>
                    <a:pt x="8056" y="0"/>
                  </a:moveTo>
                  <a:cubicBezTo>
                    <a:pt x="7342" y="4721"/>
                    <a:pt x="6627" y="9441"/>
                    <a:pt x="6270" y="12588"/>
                  </a:cubicBezTo>
                  <a:cubicBezTo>
                    <a:pt x="5913" y="15735"/>
                    <a:pt x="5913" y="17309"/>
                    <a:pt x="5913" y="18453"/>
                  </a:cubicBezTo>
                  <a:cubicBezTo>
                    <a:pt x="5913" y="19597"/>
                    <a:pt x="5913" y="20313"/>
                    <a:pt x="6360" y="20813"/>
                  </a:cubicBezTo>
                  <a:cubicBezTo>
                    <a:pt x="6806" y="21314"/>
                    <a:pt x="7699" y="21600"/>
                    <a:pt x="8413" y="21457"/>
                  </a:cubicBezTo>
                  <a:cubicBezTo>
                    <a:pt x="9127" y="21314"/>
                    <a:pt x="9662" y="20742"/>
                    <a:pt x="9930" y="19883"/>
                  </a:cubicBezTo>
                  <a:cubicBezTo>
                    <a:pt x="10198" y="19025"/>
                    <a:pt x="10198" y="17881"/>
                    <a:pt x="9394" y="16951"/>
                  </a:cubicBezTo>
                  <a:cubicBezTo>
                    <a:pt x="8591" y="16021"/>
                    <a:pt x="6984" y="15306"/>
                    <a:pt x="5735" y="14877"/>
                  </a:cubicBezTo>
                  <a:cubicBezTo>
                    <a:pt x="4485" y="14448"/>
                    <a:pt x="3593" y="14305"/>
                    <a:pt x="2522" y="14233"/>
                  </a:cubicBezTo>
                  <a:cubicBezTo>
                    <a:pt x="1451" y="14162"/>
                    <a:pt x="201" y="14162"/>
                    <a:pt x="23" y="13875"/>
                  </a:cubicBezTo>
                  <a:cubicBezTo>
                    <a:pt x="-156" y="13589"/>
                    <a:pt x="737" y="13017"/>
                    <a:pt x="2432" y="11658"/>
                  </a:cubicBezTo>
                  <a:cubicBezTo>
                    <a:pt x="4128" y="10299"/>
                    <a:pt x="6627" y="8154"/>
                    <a:pt x="8234" y="6652"/>
                  </a:cubicBezTo>
                  <a:cubicBezTo>
                    <a:pt x="9841" y="5150"/>
                    <a:pt x="10555" y="4291"/>
                    <a:pt x="11447" y="3433"/>
                  </a:cubicBezTo>
                  <a:cubicBezTo>
                    <a:pt x="12340" y="2575"/>
                    <a:pt x="13411" y="1717"/>
                    <a:pt x="13946" y="1860"/>
                  </a:cubicBezTo>
                  <a:cubicBezTo>
                    <a:pt x="14482" y="2003"/>
                    <a:pt x="14482" y="3147"/>
                    <a:pt x="14214" y="5364"/>
                  </a:cubicBezTo>
                  <a:cubicBezTo>
                    <a:pt x="13946" y="7581"/>
                    <a:pt x="13411" y="10872"/>
                    <a:pt x="13054" y="12946"/>
                  </a:cubicBezTo>
                  <a:cubicBezTo>
                    <a:pt x="12697" y="15020"/>
                    <a:pt x="12518" y="15878"/>
                    <a:pt x="12340" y="16665"/>
                  </a:cubicBezTo>
                  <a:cubicBezTo>
                    <a:pt x="12161" y="17452"/>
                    <a:pt x="11983" y="18167"/>
                    <a:pt x="12072" y="18095"/>
                  </a:cubicBezTo>
                  <a:cubicBezTo>
                    <a:pt x="12161" y="18024"/>
                    <a:pt x="12518" y="17166"/>
                    <a:pt x="13232" y="16236"/>
                  </a:cubicBezTo>
                  <a:cubicBezTo>
                    <a:pt x="13946" y="15306"/>
                    <a:pt x="15018" y="14305"/>
                    <a:pt x="15999" y="13732"/>
                  </a:cubicBezTo>
                  <a:cubicBezTo>
                    <a:pt x="16981" y="13160"/>
                    <a:pt x="17874" y="13017"/>
                    <a:pt x="18588" y="13232"/>
                  </a:cubicBezTo>
                  <a:cubicBezTo>
                    <a:pt x="19302" y="13446"/>
                    <a:pt x="19837" y="14019"/>
                    <a:pt x="20284" y="15091"/>
                  </a:cubicBezTo>
                  <a:cubicBezTo>
                    <a:pt x="20730" y="16164"/>
                    <a:pt x="21087" y="17738"/>
                    <a:pt x="21444" y="193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2565400" y="7104653"/>
              <a:ext cx="12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2573866" y="7007662"/>
              <a:ext cx="16935" cy="3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4" fill="norm" stroke="1" extrusionOk="0">
                  <a:moveTo>
                    <a:pt x="21600" y="20104"/>
                  </a:moveTo>
                  <a:cubicBezTo>
                    <a:pt x="10800" y="11210"/>
                    <a:pt x="0" y="2316"/>
                    <a:pt x="0" y="410"/>
                  </a:cubicBezTo>
                  <a:cubicBezTo>
                    <a:pt x="0" y="-1496"/>
                    <a:pt x="10800" y="3586"/>
                    <a:pt x="21600" y="86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2630606" y="7029511"/>
              <a:ext cx="72786" cy="157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456" fill="norm" stroke="1" extrusionOk="0">
                  <a:moveTo>
                    <a:pt x="17516" y="3312"/>
                  </a:moveTo>
                  <a:cubicBezTo>
                    <a:pt x="15716" y="2160"/>
                    <a:pt x="13916" y="1008"/>
                    <a:pt x="11516" y="432"/>
                  </a:cubicBezTo>
                  <a:cubicBezTo>
                    <a:pt x="9116" y="-144"/>
                    <a:pt x="6116" y="-144"/>
                    <a:pt x="3716" y="432"/>
                  </a:cubicBezTo>
                  <a:cubicBezTo>
                    <a:pt x="1316" y="1008"/>
                    <a:pt x="-484" y="2160"/>
                    <a:pt x="116" y="3888"/>
                  </a:cubicBezTo>
                  <a:cubicBezTo>
                    <a:pt x="716" y="5616"/>
                    <a:pt x="3716" y="7920"/>
                    <a:pt x="7016" y="9792"/>
                  </a:cubicBezTo>
                  <a:cubicBezTo>
                    <a:pt x="10316" y="11664"/>
                    <a:pt x="13916" y="13104"/>
                    <a:pt x="16616" y="14544"/>
                  </a:cubicBezTo>
                  <a:cubicBezTo>
                    <a:pt x="19316" y="15984"/>
                    <a:pt x="21116" y="17424"/>
                    <a:pt x="20516" y="18576"/>
                  </a:cubicBezTo>
                  <a:cubicBezTo>
                    <a:pt x="19916" y="19728"/>
                    <a:pt x="16916" y="20592"/>
                    <a:pt x="13616" y="21024"/>
                  </a:cubicBezTo>
                  <a:cubicBezTo>
                    <a:pt x="10316" y="21456"/>
                    <a:pt x="6716" y="21456"/>
                    <a:pt x="3116" y="21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2915814" y="6876053"/>
              <a:ext cx="411586" cy="297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63" fill="norm" stroke="1" extrusionOk="0">
                  <a:moveTo>
                    <a:pt x="6551" y="0"/>
                  </a:moveTo>
                  <a:cubicBezTo>
                    <a:pt x="5560" y="3194"/>
                    <a:pt x="4568" y="6389"/>
                    <a:pt x="3962" y="9431"/>
                  </a:cubicBezTo>
                  <a:cubicBezTo>
                    <a:pt x="3356" y="12473"/>
                    <a:pt x="3135" y="15363"/>
                    <a:pt x="3135" y="17417"/>
                  </a:cubicBezTo>
                  <a:cubicBezTo>
                    <a:pt x="3135" y="19470"/>
                    <a:pt x="3356" y="20687"/>
                    <a:pt x="3741" y="21144"/>
                  </a:cubicBezTo>
                  <a:cubicBezTo>
                    <a:pt x="4127" y="21600"/>
                    <a:pt x="4678" y="21296"/>
                    <a:pt x="4953" y="20687"/>
                  </a:cubicBezTo>
                  <a:cubicBezTo>
                    <a:pt x="5229" y="20079"/>
                    <a:pt x="5229" y="19166"/>
                    <a:pt x="4843" y="18025"/>
                  </a:cubicBezTo>
                  <a:cubicBezTo>
                    <a:pt x="4458" y="16885"/>
                    <a:pt x="3686" y="15515"/>
                    <a:pt x="2970" y="14755"/>
                  </a:cubicBezTo>
                  <a:cubicBezTo>
                    <a:pt x="2253" y="13994"/>
                    <a:pt x="1592" y="13842"/>
                    <a:pt x="986" y="13690"/>
                  </a:cubicBezTo>
                  <a:cubicBezTo>
                    <a:pt x="380" y="13538"/>
                    <a:pt x="-171" y="13386"/>
                    <a:pt x="49" y="12930"/>
                  </a:cubicBezTo>
                  <a:cubicBezTo>
                    <a:pt x="270" y="12473"/>
                    <a:pt x="1262" y="11713"/>
                    <a:pt x="2860" y="10192"/>
                  </a:cubicBezTo>
                  <a:cubicBezTo>
                    <a:pt x="4458" y="8670"/>
                    <a:pt x="6662" y="6389"/>
                    <a:pt x="8094" y="4868"/>
                  </a:cubicBezTo>
                  <a:cubicBezTo>
                    <a:pt x="9527" y="3346"/>
                    <a:pt x="10188" y="2586"/>
                    <a:pt x="10794" y="2054"/>
                  </a:cubicBezTo>
                  <a:cubicBezTo>
                    <a:pt x="11400" y="1521"/>
                    <a:pt x="11951" y="1217"/>
                    <a:pt x="12117" y="1445"/>
                  </a:cubicBezTo>
                  <a:cubicBezTo>
                    <a:pt x="12282" y="1673"/>
                    <a:pt x="12062" y="2434"/>
                    <a:pt x="11511" y="4715"/>
                  </a:cubicBezTo>
                  <a:cubicBezTo>
                    <a:pt x="10960" y="6997"/>
                    <a:pt x="10078" y="10800"/>
                    <a:pt x="9527" y="13082"/>
                  </a:cubicBezTo>
                  <a:cubicBezTo>
                    <a:pt x="8976" y="15363"/>
                    <a:pt x="8756" y="16124"/>
                    <a:pt x="8811" y="16124"/>
                  </a:cubicBezTo>
                  <a:cubicBezTo>
                    <a:pt x="8866" y="16124"/>
                    <a:pt x="9196" y="15363"/>
                    <a:pt x="9582" y="14679"/>
                  </a:cubicBezTo>
                  <a:cubicBezTo>
                    <a:pt x="9968" y="13994"/>
                    <a:pt x="10409" y="13386"/>
                    <a:pt x="10905" y="13158"/>
                  </a:cubicBezTo>
                  <a:cubicBezTo>
                    <a:pt x="11400" y="12930"/>
                    <a:pt x="11951" y="13082"/>
                    <a:pt x="12282" y="13614"/>
                  </a:cubicBezTo>
                  <a:cubicBezTo>
                    <a:pt x="12613" y="14146"/>
                    <a:pt x="12723" y="15059"/>
                    <a:pt x="12888" y="15896"/>
                  </a:cubicBezTo>
                  <a:cubicBezTo>
                    <a:pt x="13053" y="16732"/>
                    <a:pt x="13274" y="17493"/>
                    <a:pt x="13660" y="17949"/>
                  </a:cubicBezTo>
                  <a:cubicBezTo>
                    <a:pt x="14045" y="18406"/>
                    <a:pt x="14596" y="18558"/>
                    <a:pt x="15202" y="18330"/>
                  </a:cubicBezTo>
                  <a:cubicBezTo>
                    <a:pt x="15809" y="18101"/>
                    <a:pt x="16470" y="17493"/>
                    <a:pt x="16966" y="16885"/>
                  </a:cubicBezTo>
                  <a:cubicBezTo>
                    <a:pt x="17462" y="16276"/>
                    <a:pt x="17792" y="15668"/>
                    <a:pt x="18068" y="14907"/>
                  </a:cubicBezTo>
                  <a:cubicBezTo>
                    <a:pt x="18343" y="14146"/>
                    <a:pt x="18564" y="13234"/>
                    <a:pt x="18453" y="12549"/>
                  </a:cubicBezTo>
                  <a:cubicBezTo>
                    <a:pt x="18343" y="11865"/>
                    <a:pt x="17902" y="11408"/>
                    <a:pt x="17462" y="11485"/>
                  </a:cubicBezTo>
                  <a:cubicBezTo>
                    <a:pt x="17021" y="11561"/>
                    <a:pt x="16580" y="12169"/>
                    <a:pt x="16194" y="12777"/>
                  </a:cubicBezTo>
                  <a:cubicBezTo>
                    <a:pt x="15809" y="13386"/>
                    <a:pt x="15478" y="13994"/>
                    <a:pt x="15313" y="14907"/>
                  </a:cubicBezTo>
                  <a:cubicBezTo>
                    <a:pt x="15147" y="15820"/>
                    <a:pt x="15147" y="17037"/>
                    <a:pt x="16194" y="17797"/>
                  </a:cubicBezTo>
                  <a:cubicBezTo>
                    <a:pt x="17241" y="18558"/>
                    <a:pt x="19335" y="18862"/>
                    <a:pt x="21429" y="19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3569713" y="7030844"/>
              <a:ext cx="94237" cy="167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0812" fill="norm" stroke="1" extrusionOk="0">
                  <a:moveTo>
                    <a:pt x="20906" y="3653"/>
                  </a:moveTo>
                  <a:cubicBezTo>
                    <a:pt x="18558" y="2073"/>
                    <a:pt x="16210" y="492"/>
                    <a:pt x="14097" y="97"/>
                  </a:cubicBezTo>
                  <a:cubicBezTo>
                    <a:pt x="11984" y="-298"/>
                    <a:pt x="10106" y="492"/>
                    <a:pt x="7523" y="2731"/>
                  </a:cubicBezTo>
                  <a:cubicBezTo>
                    <a:pt x="4941" y="4970"/>
                    <a:pt x="1654" y="8658"/>
                    <a:pt x="480" y="12082"/>
                  </a:cubicBezTo>
                  <a:cubicBezTo>
                    <a:pt x="-694" y="15507"/>
                    <a:pt x="245" y="18668"/>
                    <a:pt x="3767" y="19985"/>
                  </a:cubicBezTo>
                  <a:cubicBezTo>
                    <a:pt x="7289" y="21302"/>
                    <a:pt x="13393" y="20775"/>
                    <a:pt x="19497" y="202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3685683" y="7031416"/>
              <a:ext cx="117968" cy="141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0918" fill="norm" stroke="1" extrusionOk="0">
                  <a:moveTo>
                    <a:pt x="4067" y="10832"/>
                  </a:moveTo>
                  <a:cubicBezTo>
                    <a:pt x="2173" y="11458"/>
                    <a:pt x="278" y="12084"/>
                    <a:pt x="278" y="12084"/>
                  </a:cubicBezTo>
                  <a:cubicBezTo>
                    <a:pt x="278" y="12084"/>
                    <a:pt x="2173" y="11458"/>
                    <a:pt x="4067" y="10205"/>
                  </a:cubicBezTo>
                  <a:cubicBezTo>
                    <a:pt x="5962" y="8953"/>
                    <a:pt x="7857" y="7075"/>
                    <a:pt x="9373" y="5040"/>
                  </a:cubicBezTo>
                  <a:cubicBezTo>
                    <a:pt x="10888" y="3005"/>
                    <a:pt x="12025" y="814"/>
                    <a:pt x="11646" y="188"/>
                  </a:cubicBezTo>
                  <a:cubicBezTo>
                    <a:pt x="11267" y="-438"/>
                    <a:pt x="9373" y="501"/>
                    <a:pt x="7099" y="3005"/>
                  </a:cubicBezTo>
                  <a:cubicBezTo>
                    <a:pt x="4825" y="5510"/>
                    <a:pt x="2173" y="9579"/>
                    <a:pt x="846" y="12866"/>
                  </a:cubicBezTo>
                  <a:cubicBezTo>
                    <a:pt x="-480" y="16153"/>
                    <a:pt x="-480" y="18658"/>
                    <a:pt x="2552" y="19910"/>
                  </a:cubicBezTo>
                  <a:cubicBezTo>
                    <a:pt x="5583" y="21162"/>
                    <a:pt x="11646" y="21162"/>
                    <a:pt x="15246" y="20379"/>
                  </a:cubicBezTo>
                  <a:cubicBezTo>
                    <a:pt x="18846" y="19597"/>
                    <a:pt x="19983" y="18032"/>
                    <a:pt x="21120" y="16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3795183" y="7037203"/>
              <a:ext cx="122768" cy="139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2" fill="norm" stroke="1" extrusionOk="0">
                  <a:moveTo>
                    <a:pt x="5959" y="5358"/>
                  </a:moveTo>
                  <a:cubicBezTo>
                    <a:pt x="4469" y="8534"/>
                    <a:pt x="2979" y="11711"/>
                    <a:pt x="1862" y="14728"/>
                  </a:cubicBezTo>
                  <a:cubicBezTo>
                    <a:pt x="745" y="17746"/>
                    <a:pt x="0" y="20605"/>
                    <a:pt x="0" y="20922"/>
                  </a:cubicBezTo>
                  <a:cubicBezTo>
                    <a:pt x="0" y="21240"/>
                    <a:pt x="745" y="19016"/>
                    <a:pt x="2421" y="15364"/>
                  </a:cubicBezTo>
                  <a:cubicBezTo>
                    <a:pt x="4097" y="11711"/>
                    <a:pt x="6703" y="6628"/>
                    <a:pt x="8752" y="3611"/>
                  </a:cubicBezTo>
                  <a:cubicBezTo>
                    <a:pt x="10800" y="593"/>
                    <a:pt x="12290" y="-360"/>
                    <a:pt x="13593" y="116"/>
                  </a:cubicBezTo>
                  <a:cubicBezTo>
                    <a:pt x="14897" y="593"/>
                    <a:pt x="16014" y="2499"/>
                    <a:pt x="16759" y="5040"/>
                  </a:cubicBezTo>
                  <a:cubicBezTo>
                    <a:pt x="17503" y="7581"/>
                    <a:pt x="17876" y="10758"/>
                    <a:pt x="18621" y="11393"/>
                  </a:cubicBezTo>
                  <a:cubicBezTo>
                    <a:pt x="19366" y="12028"/>
                    <a:pt x="20483" y="10122"/>
                    <a:pt x="21600" y="82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3975633" y="6812553"/>
              <a:ext cx="62968" cy="351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53" fill="norm" stroke="1" extrusionOk="0">
                  <a:moveTo>
                    <a:pt x="21418" y="0"/>
                  </a:moveTo>
                  <a:cubicBezTo>
                    <a:pt x="19258" y="1293"/>
                    <a:pt x="17098" y="2587"/>
                    <a:pt x="13858" y="4915"/>
                  </a:cubicBezTo>
                  <a:cubicBezTo>
                    <a:pt x="10618" y="7243"/>
                    <a:pt x="6298" y="10606"/>
                    <a:pt x="3778" y="13193"/>
                  </a:cubicBezTo>
                  <a:cubicBezTo>
                    <a:pt x="1258" y="15780"/>
                    <a:pt x="538" y="17590"/>
                    <a:pt x="178" y="18884"/>
                  </a:cubicBezTo>
                  <a:cubicBezTo>
                    <a:pt x="-182" y="20177"/>
                    <a:pt x="-182" y="20953"/>
                    <a:pt x="1978" y="21277"/>
                  </a:cubicBezTo>
                  <a:cubicBezTo>
                    <a:pt x="4138" y="21600"/>
                    <a:pt x="8458" y="21471"/>
                    <a:pt x="12058" y="20953"/>
                  </a:cubicBezTo>
                  <a:cubicBezTo>
                    <a:pt x="15658" y="20436"/>
                    <a:pt x="18538" y="19531"/>
                    <a:pt x="21418" y="186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3946752" y="7022368"/>
              <a:ext cx="123599" cy="6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0700" fill="norm" stroke="1" extrusionOk="0">
                  <a:moveTo>
                    <a:pt x="3741" y="20700"/>
                  </a:moveTo>
                  <a:cubicBezTo>
                    <a:pt x="1581" y="13500"/>
                    <a:pt x="-579" y="6300"/>
                    <a:pt x="141" y="2700"/>
                  </a:cubicBezTo>
                  <a:cubicBezTo>
                    <a:pt x="861" y="-900"/>
                    <a:pt x="4461" y="-900"/>
                    <a:pt x="8421" y="2700"/>
                  </a:cubicBezTo>
                  <a:cubicBezTo>
                    <a:pt x="12381" y="6300"/>
                    <a:pt x="16701" y="13500"/>
                    <a:pt x="21021" y="2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4081830" y="7010349"/>
              <a:ext cx="83771" cy="131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56" fill="norm" stroke="1" extrusionOk="0">
                  <a:moveTo>
                    <a:pt x="8411" y="2933"/>
                  </a:moveTo>
                  <a:cubicBezTo>
                    <a:pt x="10031" y="1561"/>
                    <a:pt x="11651" y="190"/>
                    <a:pt x="10841" y="18"/>
                  </a:cubicBezTo>
                  <a:cubicBezTo>
                    <a:pt x="10031" y="-153"/>
                    <a:pt x="6791" y="876"/>
                    <a:pt x="4361" y="3790"/>
                  </a:cubicBezTo>
                  <a:cubicBezTo>
                    <a:pt x="1931" y="6704"/>
                    <a:pt x="311" y="11504"/>
                    <a:pt x="41" y="14761"/>
                  </a:cubicBezTo>
                  <a:cubicBezTo>
                    <a:pt x="-229" y="18018"/>
                    <a:pt x="851" y="19733"/>
                    <a:pt x="2741" y="20590"/>
                  </a:cubicBezTo>
                  <a:cubicBezTo>
                    <a:pt x="4631" y="21447"/>
                    <a:pt x="7331" y="21447"/>
                    <a:pt x="10571" y="20761"/>
                  </a:cubicBezTo>
                  <a:cubicBezTo>
                    <a:pt x="13811" y="20076"/>
                    <a:pt x="17591" y="18704"/>
                    <a:pt x="21371" y="17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4178300" y="6971303"/>
              <a:ext cx="139700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336"/>
                  </a:moveTo>
                  <a:cubicBezTo>
                    <a:pt x="1636" y="5082"/>
                    <a:pt x="3273" y="4828"/>
                    <a:pt x="4582" y="5209"/>
                  </a:cubicBezTo>
                  <a:cubicBezTo>
                    <a:pt x="5891" y="5591"/>
                    <a:pt x="6873" y="6607"/>
                    <a:pt x="8018" y="9021"/>
                  </a:cubicBezTo>
                  <a:cubicBezTo>
                    <a:pt x="9164" y="11435"/>
                    <a:pt x="10473" y="15247"/>
                    <a:pt x="10800" y="17788"/>
                  </a:cubicBezTo>
                  <a:cubicBezTo>
                    <a:pt x="11127" y="20329"/>
                    <a:pt x="10473" y="21600"/>
                    <a:pt x="9818" y="21600"/>
                  </a:cubicBezTo>
                  <a:cubicBezTo>
                    <a:pt x="9164" y="21600"/>
                    <a:pt x="8509" y="20329"/>
                    <a:pt x="9818" y="16899"/>
                  </a:cubicBezTo>
                  <a:cubicBezTo>
                    <a:pt x="11127" y="13468"/>
                    <a:pt x="14400" y="7878"/>
                    <a:pt x="16691" y="4701"/>
                  </a:cubicBezTo>
                  <a:cubicBezTo>
                    <a:pt x="18982" y="1525"/>
                    <a:pt x="20291" y="7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1138547" y="7187203"/>
              <a:ext cx="8119754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fill="norm" stroke="1" extrusionOk="0">
                  <a:moveTo>
                    <a:pt x="265" y="21600"/>
                  </a:moveTo>
                  <a:cubicBezTo>
                    <a:pt x="209" y="20782"/>
                    <a:pt x="153" y="19964"/>
                    <a:pt x="102" y="19391"/>
                  </a:cubicBezTo>
                  <a:cubicBezTo>
                    <a:pt x="51" y="18818"/>
                    <a:pt x="6" y="18491"/>
                    <a:pt x="1" y="18327"/>
                  </a:cubicBezTo>
                  <a:cubicBezTo>
                    <a:pt x="-5" y="18164"/>
                    <a:pt x="29" y="18164"/>
                    <a:pt x="158" y="18082"/>
                  </a:cubicBezTo>
                  <a:cubicBezTo>
                    <a:pt x="288" y="18000"/>
                    <a:pt x="513" y="17836"/>
                    <a:pt x="721" y="17345"/>
                  </a:cubicBezTo>
                  <a:cubicBezTo>
                    <a:pt x="929" y="16855"/>
                    <a:pt x="1121" y="16036"/>
                    <a:pt x="1307" y="15218"/>
                  </a:cubicBezTo>
                  <a:cubicBezTo>
                    <a:pt x="1492" y="14400"/>
                    <a:pt x="1673" y="13582"/>
                    <a:pt x="1867" y="12682"/>
                  </a:cubicBezTo>
                  <a:cubicBezTo>
                    <a:pt x="2061" y="11782"/>
                    <a:pt x="2269" y="10800"/>
                    <a:pt x="2494" y="9900"/>
                  </a:cubicBezTo>
                  <a:cubicBezTo>
                    <a:pt x="2720" y="9000"/>
                    <a:pt x="2962" y="8182"/>
                    <a:pt x="3176" y="7445"/>
                  </a:cubicBezTo>
                  <a:cubicBezTo>
                    <a:pt x="3390" y="6709"/>
                    <a:pt x="3575" y="6055"/>
                    <a:pt x="3761" y="5564"/>
                  </a:cubicBezTo>
                  <a:cubicBezTo>
                    <a:pt x="3947" y="5073"/>
                    <a:pt x="4133" y="4745"/>
                    <a:pt x="4327" y="4336"/>
                  </a:cubicBezTo>
                  <a:cubicBezTo>
                    <a:pt x="4521" y="3927"/>
                    <a:pt x="4724" y="3436"/>
                    <a:pt x="4940" y="3027"/>
                  </a:cubicBezTo>
                  <a:cubicBezTo>
                    <a:pt x="5157" y="2618"/>
                    <a:pt x="5388" y="2291"/>
                    <a:pt x="5627" y="1964"/>
                  </a:cubicBezTo>
                  <a:cubicBezTo>
                    <a:pt x="5866" y="1636"/>
                    <a:pt x="6114" y="1309"/>
                    <a:pt x="6303" y="1064"/>
                  </a:cubicBezTo>
                  <a:cubicBezTo>
                    <a:pt x="6491" y="818"/>
                    <a:pt x="6621" y="655"/>
                    <a:pt x="6750" y="573"/>
                  </a:cubicBezTo>
                  <a:cubicBezTo>
                    <a:pt x="6880" y="491"/>
                    <a:pt x="7009" y="491"/>
                    <a:pt x="7139" y="409"/>
                  </a:cubicBezTo>
                  <a:cubicBezTo>
                    <a:pt x="7268" y="327"/>
                    <a:pt x="7398" y="164"/>
                    <a:pt x="7544" y="82"/>
                  </a:cubicBezTo>
                  <a:cubicBezTo>
                    <a:pt x="7690" y="0"/>
                    <a:pt x="7854" y="0"/>
                    <a:pt x="8073" y="0"/>
                  </a:cubicBezTo>
                  <a:cubicBezTo>
                    <a:pt x="8293" y="0"/>
                    <a:pt x="8569" y="0"/>
                    <a:pt x="8788" y="0"/>
                  </a:cubicBezTo>
                  <a:cubicBezTo>
                    <a:pt x="9008" y="0"/>
                    <a:pt x="9171" y="0"/>
                    <a:pt x="9323" y="0"/>
                  </a:cubicBezTo>
                  <a:cubicBezTo>
                    <a:pt x="9475" y="0"/>
                    <a:pt x="9616" y="0"/>
                    <a:pt x="9756" y="0"/>
                  </a:cubicBezTo>
                  <a:cubicBezTo>
                    <a:pt x="9897" y="0"/>
                    <a:pt x="10038" y="0"/>
                    <a:pt x="10198" y="0"/>
                  </a:cubicBezTo>
                  <a:cubicBezTo>
                    <a:pt x="10359" y="0"/>
                    <a:pt x="10539" y="0"/>
                    <a:pt x="10705" y="0"/>
                  </a:cubicBezTo>
                  <a:cubicBezTo>
                    <a:pt x="10871" y="0"/>
                    <a:pt x="11023" y="0"/>
                    <a:pt x="11169" y="0"/>
                  </a:cubicBezTo>
                  <a:cubicBezTo>
                    <a:pt x="11316" y="0"/>
                    <a:pt x="11456" y="0"/>
                    <a:pt x="11606" y="0"/>
                  </a:cubicBezTo>
                  <a:cubicBezTo>
                    <a:pt x="11755" y="0"/>
                    <a:pt x="11912" y="0"/>
                    <a:pt x="12064" y="0"/>
                  </a:cubicBezTo>
                  <a:cubicBezTo>
                    <a:pt x="12216" y="0"/>
                    <a:pt x="12363" y="0"/>
                    <a:pt x="12518" y="0"/>
                  </a:cubicBezTo>
                  <a:cubicBezTo>
                    <a:pt x="12672" y="0"/>
                    <a:pt x="12836" y="0"/>
                    <a:pt x="12993" y="0"/>
                  </a:cubicBezTo>
                  <a:cubicBezTo>
                    <a:pt x="13151" y="0"/>
                    <a:pt x="13303" y="0"/>
                    <a:pt x="13441" y="0"/>
                  </a:cubicBezTo>
                  <a:cubicBezTo>
                    <a:pt x="13579" y="0"/>
                    <a:pt x="13703" y="0"/>
                    <a:pt x="13841" y="0"/>
                  </a:cubicBezTo>
                  <a:cubicBezTo>
                    <a:pt x="13978" y="0"/>
                    <a:pt x="14130" y="0"/>
                    <a:pt x="14285" y="0"/>
                  </a:cubicBezTo>
                  <a:cubicBezTo>
                    <a:pt x="14440" y="0"/>
                    <a:pt x="14598" y="0"/>
                    <a:pt x="14744" y="0"/>
                  </a:cubicBezTo>
                  <a:cubicBezTo>
                    <a:pt x="14890" y="0"/>
                    <a:pt x="15025" y="0"/>
                    <a:pt x="15239" y="82"/>
                  </a:cubicBezTo>
                  <a:cubicBezTo>
                    <a:pt x="15453" y="164"/>
                    <a:pt x="15746" y="327"/>
                    <a:pt x="15954" y="409"/>
                  </a:cubicBezTo>
                  <a:cubicBezTo>
                    <a:pt x="16163" y="491"/>
                    <a:pt x="16286" y="491"/>
                    <a:pt x="16422" y="491"/>
                  </a:cubicBezTo>
                  <a:cubicBezTo>
                    <a:pt x="16557" y="491"/>
                    <a:pt x="16703" y="491"/>
                    <a:pt x="16847" y="573"/>
                  </a:cubicBezTo>
                  <a:cubicBezTo>
                    <a:pt x="16990" y="655"/>
                    <a:pt x="17131" y="818"/>
                    <a:pt x="17263" y="900"/>
                  </a:cubicBezTo>
                  <a:cubicBezTo>
                    <a:pt x="17395" y="982"/>
                    <a:pt x="17519" y="982"/>
                    <a:pt x="17646" y="982"/>
                  </a:cubicBezTo>
                  <a:cubicBezTo>
                    <a:pt x="17773" y="982"/>
                    <a:pt x="17902" y="982"/>
                    <a:pt x="18034" y="982"/>
                  </a:cubicBezTo>
                  <a:cubicBezTo>
                    <a:pt x="18167" y="982"/>
                    <a:pt x="18302" y="982"/>
                    <a:pt x="18490" y="1064"/>
                  </a:cubicBezTo>
                  <a:cubicBezTo>
                    <a:pt x="18679" y="1145"/>
                    <a:pt x="18921" y="1309"/>
                    <a:pt x="19157" y="1391"/>
                  </a:cubicBezTo>
                  <a:cubicBezTo>
                    <a:pt x="19394" y="1473"/>
                    <a:pt x="19625" y="1473"/>
                    <a:pt x="19875" y="1391"/>
                  </a:cubicBezTo>
                  <a:cubicBezTo>
                    <a:pt x="20126" y="1309"/>
                    <a:pt x="20396" y="1145"/>
                    <a:pt x="20638" y="982"/>
                  </a:cubicBezTo>
                  <a:cubicBezTo>
                    <a:pt x="20880" y="818"/>
                    <a:pt x="21094" y="655"/>
                    <a:pt x="21249" y="491"/>
                  </a:cubicBezTo>
                  <a:cubicBezTo>
                    <a:pt x="21404" y="327"/>
                    <a:pt x="21499" y="164"/>
                    <a:pt x="2159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5080000" y="7276589"/>
              <a:ext cx="92335" cy="875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536" fill="norm" stroke="1" extrusionOk="0">
                  <a:moveTo>
                    <a:pt x="0" y="456"/>
                  </a:moveTo>
                  <a:cubicBezTo>
                    <a:pt x="491" y="196"/>
                    <a:pt x="982" y="-64"/>
                    <a:pt x="1227" y="14"/>
                  </a:cubicBezTo>
                  <a:cubicBezTo>
                    <a:pt x="1473" y="92"/>
                    <a:pt x="1473" y="509"/>
                    <a:pt x="3436" y="1159"/>
                  </a:cubicBezTo>
                  <a:cubicBezTo>
                    <a:pt x="5400" y="1810"/>
                    <a:pt x="9327" y="2695"/>
                    <a:pt x="12518" y="4074"/>
                  </a:cubicBezTo>
                  <a:cubicBezTo>
                    <a:pt x="15709" y="5453"/>
                    <a:pt x="18164" y="7327"/>
                    <a:pt x="19636" y="9070"/>
                  </a:cubicBezTo>
                  <a:cubicBezTo>
                    <a:pt x="21109" y="10814"/>
                    <a:pt x="21600" y="12428"/>
                    <a:pt x="21355" y="14223"/>
                  </a:cubicBezTo>
                  <a:cubicBezTo>
                    <a:pt x="21109" y="16019"/>
                    <a:pt x="20127" y="17997"/>
                    <a:pt x="19882" y="19246"/>
                  </a:cubicBezTo>
                  <a:cubicBezTo>
                    <a:pt x="19636" y="20495"/>
                    <a:pt x="20127" y="21016"/>
                    <a:pt x="20618" y="21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5090255" y="7267812"/>
              <a:ext cx="27051" cy="193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17" h="21240" fill="norm" stroke="1" extrusionOk="0">
                  <a:moveTo>
                    <a:pt x="1782" y="3696"/>
                  </a:moveTo>
                  <a:cubicBezTo>
                    <a:pt x="239" y="2535"/>
                    <a:pt x="-1304" y="1374"/>
                    <a:pt x="1782" y="677"/>
                  </a:cubicBezTo>
                  <a:cubicBezTo>
                    <a:pt x="4867" y="-20"/>
                    <a:pt x="12582" y="-252"/>
                    <a:pt x="16439" y="329"/>
                  </a:cubicBezTo>
                  <a:cubicBezTo>
                    <a:pt x="20296" y="909"/>
                    <a:pt x="20296" y="2303"/>
                    <a:pt x="18753" y="5438"/>
                  </a:cubicBezTo>
                  <a:cubicBezTo>
                    <a:pt x="17210" y="8574"/>
                    <a:pt x="14125" y="13451"/>
                    <a:pt x="11810" y="16587"/>
                  </a:cubicBezTo>
                  <a:cubicBezTo>
                    <a:pt x="9496" y="19722"/>
                    <a:pt x="7953" y="21116"/>
                    <a:pt x="6410" y="21232"/>
                  </a:cubicBezTo>
                  <a:cubicBezTo>
                    <a:pt x="4867" y="21348"/>
                    <a:pt x="3325" y="20187"/>
                    <a:pt x="3325" y="16935"/>
                  </a:cubicBezTo>
                  <a:cubicBezTo>
                    <a:pt x="3325" y="13683"/>
                    <a:pt x="4867" y="8342"/>
                    <a:pt x="6410" y="5090"/>
                  </a:cubicBezTo>
                  <a:cubicBezTo>
                    <a:pt x="7953" y="1838"/>
                    <a:pt x="9496" y="677"/>
                    <a:pt x="11039" y="677"/>
                  </a:cubicBezTo>
                  <a:cubicBezTo>
                    <a:pt x="12582" y="677"/>
                    <a:pt x="14125" y="1838"/>
                    <a:pt x="13353" y="3580"/>
                  </a:cubicBezTo>
                  <a:cubicBezTo>
                    <a:pt x="12582" y="5322"/>
                    <a:pt x="9496" y="7645"/>
                    <a:pt x="7953" y="8225"/>
                  </a:cubicBezTo>
                  <a:cubicBezTo>
                    <a:pt x="6410" y="8806"/>
                    <a:pt x="6410" y="7645"/>
                    <a:pt x="7953" y="7180"/>
                  </a:cubicBezTo>
                  <a:cubicBezTo>
                    <a:pt x="9496" y="6716"/>
                    <a:pt x="12582" y="6948"/>
                    <a:pt x="15667" y="71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6337689" y="6504085"/>
              <a:ext cx="237978" cy="564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428" fill="norm" stroke="1" extrusionOk="0">
                  <a:moveTo>
                    <a:pt x="16027" y="6643"/>
                  </a:moveTo>
                  <a:cubicBezTo>
                    <a:pt x="17689" y="5198"/>
                    <a:pt x="19350" y="3752"/>
                    <a:pt x="20181" y="2789"/>
                  </a:cubicBezTo>
                  <a:cubicBezTo>
                    <a:pt x="21012" y="1825"/>
                    <a:pt x="21012" y="1343"/>
                    <a:pt x="19720" y="862"/>
                  </a:cubicBezTo>
                  <a:cubicBezTo>
                    <a:pt x="18427" y="380"/>
                    <a:pt x="15843" y="-102"/>
                    <a:pt x="12427" y="18"/>
                  </a:cubicBezTo>
                  <a:cubicBezTo>
                    <a:pt x="9012" y="139"/>
                    <a:pt x="4766" y="862"/>
                    <a:pt x="2366" y="1986"/>
                  </a:cubicBezTo>
                  <a:cubicBezTo>
                    <a:pt x="-34" y="3110"/>
                    <a:pt x="-588" y="4636"/>
                    <a:pt x="612" y="6362"/>
                  </a:cubicBezTo>
                  <a:cubicBezTo>
                    <a:pt x="1812" y="8088"/>
                    <a:pt x="4766" y="10015"/>
                    <a:pt x="7627" y="11621"/>
                  </a:cubicBezTo>
                  <a:cubicBezTo>
                    <a:pt x="10489" y="13227"/>
                    <a:pt x="13258" y="14512"/>
                    <a:pt x="14827" y="15636"/>
                  </a:cubicBezTo>
                  <a:cubicBezTo>
                    <a:pt x="16397" y="16760"/>
                    <a:pt x="16766" y="17724"/>
                    <a:pt x="15658" y="18647"/>
                  </a:cubicBezTo>
                  <a:cubicBezTo>
                    <a:pt x="14550" y="19571"/>
                    <a:pt x="11966" y="20454"/>
                    <a:pt x="9750" y="20936"/>
                  </a:cubicBezTo>
                  <a:cubicBezTo>
                    <a:pt x="7535" y="21418"/>
                    <a:pt x="5689" y="21498"/>
                    <a:pt x="4212" y="21378"/>
                  </a:cubicBezTo>
                  <a:cubicBezTo>
                    <a:pt x="2735" y="21257"/>
                    <a:pt x="1627" y="20936"/>
                    <a:pt x="1166" y="20575"/>
                  </a:cubicBezTo>
                  <a:cubicBezTo>
                    <a:pt x="704" y="20213"/>
                    <a:pt x="889" y="19812"/>
                    <a:pt x="1074" y="194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6591941" y="6871820"/>
              <a:ext cx="259709" cy="244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291" fill="norm" stroke="1" extrusionOk="0">
                  <a:moveTo>
                    <a:pt x="4688" y="1477"/>
                  </a:moveTo>
                  <a:cubicBezTo>
                    <a:pt x="4162" y="738"/>
                    <a:pt x="3635" y="0"/>
                    <a:pt x="3108" y="0"/>
                  </a:cubicBezTo>
                  <a:cubicBezTo>
                    <a:pt x="2581" y="0"/>
                    <a:pt x="2054" y="738"/>
                    <a:pt x="1527" y="3323"/>
                  </a:cubicBezTo>
                  <a:cubicBezTo>
                    <a:pt x="1001" y="5908"/>
                    <a:pt x="474" y="10338"/>
                    <a:pt x="210" y="13108"/>
                  </a:cubicBezTo>
                  <a:cubicBezTo>
                    <a:pt x="-53" y="15877"/>
                    <a:pt x="-53" y="16985"/>
                    <a:pt x="123" y="18000"/>
                  </a:cubicBezTo>
                  <a:cubicBezTo>
                    <a:pt x="298" y="19015"/>
                    <a:pt x="649" y="19938"/>
                    <a:pt x="1264" y="20585"/>
                  </a:cubicBezTo>
                  <a:cubicBezTo>
                    <a:pt x="1879" y="21231"/>
                    <a:pt x="2757" y="21600"/>
                    <a:pt x="3898" y="20954"/>
                  </a:cubicBezTo>
                  <a:cubicBezTo>
                    <a:pt x="5040" y="20308"/>
                    <a:pt x="6445" y="18646"/>
                    <a:pt x="7586" y="16615"/>
                  </a:cubicBezTo>
                  <a:cubicBezTo>
                    <a:pt x="8727" y="14585"/>
                    <a:pt x="9606" y="12185"/>
                    <a:pt x="10045" y="10523"/>
                  </a:cubicBezTo>
                  <a:cubicBezTo>
                    <a:pt x="10484" y="8862"/>
                    <a:pt x="10484" y="7938"/>
                    <a:pt x="10396" y="7938"/>
                  </a:cubicBezTo>
                  <a:cubicBezTo>
                    <a:pt x="10308" y="7938"/>
                    <a:pt x="10132" y="8862"/>
                    <a:pt x="10220" y="10523"/>
                  </a:cubicBezTo>
                  <a:cubicBezTo>
                    <a:pt x="10308" y="12185"/>
                    <a:pt x="10659" y="14585"/>
                    <a:pt x="11098" y="16154"/>
                  </a:cubicBezTo>
                  <a:cubicBezTo>
                    <a:pt x="11537" y="17723"/>
                    <a:pt x="12064" y="18462"/>
                    <a:pt x="13206" y="18831"/>
                  </a:cubicBezTo>
                  <a:cubicBezTo>
                    <a:pt x="14347" y="19200"/>
                    <a:pt x="16103" y="19200"/>
                    <a:pt x="17596" y="18369"/>
                  </a:cubicBezTo>
                  <a:cubicBezTo>
                    <a:pt x="19088" y="17538"/>
                    <a:pt x="20318" y="15877"/>
                    <a:pt x="21547" y="142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6858557" y="6937284"/>
              <a:ext cx="153649" cy="194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384" fill="norm" stroke="1" extrusionOk="0">
                  <a:moveTo>
                    <a:pt x="1674" y="4429"/>
                  </a:moveTo>
                  <a:cubicBezTo>
                    <a:pt x="1382" y="9307"/>
                    <a:pt x="1091" y="14184"/>
                    <a:pt x="799" y="17203"/>
                  </a:cubicBezTo>
                  <a:cubicBezTo>
                    <a:pt x="507" y="20223"/>
                    <a:pt x="215" y="21384"/>
                    <a:pt x="69" y="21384"/>
                  </a:cubicBezTo>
                  <a:cubicBezTo>
                    <a:pt x="-77" y="21384"/>
                    <a:pt x="-77" y="20223"/>
                    <a:pt x="945" y="16855"/>
                  </a:cubicBezTo>
                  <a:cubicBezTo>
                    <a:pt x="1966" y="13487"/>
                    <a:pt x="4009" y="7913"/>
                    <a:pt x="5469" y="4661"/>
                  </a:cubicBezTo>
                  <a:cubicBezTo>
                    <a:pt x="6928" y="1410"/>
                    <a:pt x="7804" y="481"/>
                    <a:pt x="8972" y="132"/>
                  </a:cubicBezTo>
                  <a:cubicBezTo>
                    <a:pt x="10139" y="-216"/>
                    <a:pt x="11599" y="16"/>
                    <a:pt x="13788" y="2107"/>
                  </a:cubicBezTo>
                  <a:cubicBezTo>
                    <a:pt x="15977" y="4197"/>
                    <a:pt x="18896" y="8145"/>
                    <a:pt x="20209" y="11629"/>
                  </a:cubicBezTo>
                  <a:cubicBezTo>
                    <a:pt x="21523" y="15113"/>
                    <a:pt x="21231" y="18132"/>
                    <a:pt x="20939" y="211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1476556" y="6393453"/>
              <a:ext cx="72844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17535" y="0"/>
                  </a:moveTo>
                  <a:cubicBezTo>
                    <a:pt x="14449" y="3661"/>
                    <a:pt x="11364" y="7322"/>
                    <a:pt x="8895" y="10495"/>
                  </a:cubicBezTo>
                  <a:cubicBezTo>
                    <a:pt x="6427" y="13668"/>
                    <a:pt x="4575" y="16353"/>
                    <a:pt x="3341" y="18000"/>
                  </a:cubicBezTo>
                  <a:cubicBezTo>
                    <a:pt x="2107" y="19647"/>
                    <a:pt x="1489" y="20258"/>
                    <a:pt x="872" y="20258"/>
                  </a:cubicBezTo>
                  <a:cubicBezTo>
                    <a:pt x="255" y="20258"/>
                    <a:pt x="-362" y="19647"/>
                    <a:pt x="255" y="18549"/>
                  </a:cubicBezTo>
                  <a:cubicBezTo>
                    <a:pt x="872" y="17451"/>
                    <a:pt x="2724" y="15864"/>
                    <a:pt x="4267" y="14644"/>
                  </a:cubicBezTo>
                  <a:cubicBezTo>
                    <a:pt x="5809" y="13424"/>
                    <a:pt x="7044" y="12569"/>
                    <a:pt x="8895" y="12325"/>
                  </a:cubicBezTo>
                  <a:cubicBezTo>
                    <a:pt x="10747" y="12081"/>
                    <a:pt x="13215" y="12447"/>
                    <a:pt x="15375" y="14095"/>
                  </a:cubicBezTo>
                  <a:cubicBezTo>
                    <a:pt x="17535" y="15742"/>
                    <a:pt x="19387" y="18671"/>
                    <a:pt x="212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6" name="Drawing"/>
          <p:cNvGrpSpPr/>
          <p:nvPr/>
        </p:nvGrpSpPr>
        <p:grpSpPr>
          <a:xfrm>
            <a:off x="1962150" y="1619249"/>
            <a:ext cx="10471150" cy="6454046"/>
            <a:chOff x="0" y="0"/>
            <a:chExt cx="10471150" cy="6454044"/>
          </a:xfrm>
        </p:grpSpPr>
        <p:sp>
          <p:nvSpPr>
            <p:cNvPr id="1707" name="Line"/>
            <p:cNvSpPr/>
            <p:nvPr/>
          </p:nvSpPr>
          <p:spPr>
            <a:xfrm>
              <a:off x="30527" y="2584450"/>
              <a:ext cx="6344873" cy="419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493" fill="norm" stroke="1" extrusionOk="0">
                  <a:moveTo>
                    <a:pt x="26" y="17910"/>
                  </a:moveTo>
                  <a:cubicBezTo>
                    <a:pt x="11" y="18561"/>
                    <a:pt x="-3" y="19212"/>
                    <a:pt x="1" y="19755"/>
                  </a:cubicBezTo>
                  <a:cubicBezTo>
                    <a:pt x="4" y="20297"/>
                    <a:pt x="26" y="20732"/>
                    <a:pt x="130" y="21057"/>
                  </a:cubicBezTo>
                  <a:cubicBezTo>
                    <a:pt x="235" y="21383"/>
                    <a:pt x="422" y="21600"/>
                    <a:pt x="663" y="21437"/>
                  </a:cubicBezTo>
                  <a:cubicBezTo>
                    <a:pt x="905" y="21274"/>
                    <a:pt x="1200" y="20732"/>
                    <a:pt x="1485" y="20080"/>
                  </a:cubicBezTo>
                  <a:cubicBezTo>
                    <a:pt x="1769" y="19429"/>
                    <a:pt x="2043" y="18669"/>
                    <a:pt x="2313" y="17910"/>
                  </a:cubicBezTo>
                  <a:cubicBezTo>
                    <a:pt x="2584" y="17150"/>
                    <a:pt x="2850" y="16390"/>
                    <a:pt x="3124" y="15684"/>
                  </a:cubicBezTo>
                  <a:cubicBezTo>
                    <a:pt x="3398" y="14979"/>
                    <a:pt x="3679" y="14328"/>
                    <a:pt x="3927" y="13839"/>
                  </a:cubicBezTo>
                  <a:cubicBezTo>
                    <a:pt x="4176" y="13351"/>
                    <a:pt x="4392" y="13025"/>
                    <a:pt x="4604" y="12699"/>
                  </a:cubicBezTo>
                  <a:cubicBezTo>
                    <a:pt x="4817" y="12374"/>
                    <a:pt x="5026" y="12048"/>
                    <a:pt x="5246" y="11777"/>
                  </a:cubicBezTo>
                  <a:cubicBezTo>
                    <a:pt x="5465" y="11506"/>
                    <a:pt x="5696" y="11288"/>
                    <a:pt x="5934" y="11071"/>
                  </a:cubicBezTo>
                  <a:cubicBezTo>
                    <a:pt x="6172" y="10854"/>
                    <a:pt x="6416" y="10637"/>
                    <a:pt x="6665" y="10420"/>
                  </a:cubicBezTo>
                  <a:cubicBezTo>
                    <a:pt x="6914" y="10203"/>
                    <a:pt x="7166" y="9986"/>
                    <a:pt x="7432" y="9769"/>
                  </a:cubicBezTo>
                  <a:cubicBezTo>
                    <a:pt x="7699" y="9552"/>
                    <a:pt x="7980" y="9335"/>
                    <a:pt x="8254" y="9118"/>
                  </a:cubicBezTo>
                  <a:cubicBezTo>
                    <a:pt x="8527" y="8901"/>
                    <a:pt x="8794" y="8683"/>
                    <a:pt x="9071" y="8412"/>
                  </a:cubicBezTo>
                  <a:cubicBezTo>
                    <a:pt x="9349" y="8141"/>
                    <a:pt x="9637" y="7815"/>
                    <a:pt x="9922" y="7489"/>
                  </a:cubicBezTo>
                  <a:cubicBezTo>
                    <a:pt x="10206" y="7164"/>
                    <a:pt x="10487" y="6838"/>
                    <a:pt x="10779" y="6513"/>
                  </a:cubicBezTo>
                  <a:cubicBezTo>
                    <a:pt x="11071" y="6187"/>
                    <a:pt x="11373" y="5861"/>
                    <a:pt x="11672" y="5536"/>
                  </a:cubicBezTo>
                  <a:cubicBezTo>
                    <a:pt x="11971" y="5210"/>
                    <a:pt x="12267" y="4884"/>
                    <a:pt x="12566" y="4559"/>
                  </a:cubicBezTo>
                  <a:cubicBezTo>
                    <a:pt x="12865" y="4233"/>
                    <a:pt x="13167" y="3908"/>
                    <a:pt x="13463" y="3636"/>
                  </a:cubicBezTo>
                  <a:cubicBezTo>
                    <a:pt x="13758" y="3365"/>
                    <a:pt x="14046" y="3148"/>
                    <a:pt x="14331" y="2985"/>
                  </a:cubicBezTo>
                  <a:cubicBezTo>
                    <a:pt x="14616" y="2822"/>
                    <a:pt x="14897" y="2714"/>
                    <a:pt x="15174" y="2551"/>
                  </a:cubicBezTo>
                  <a:cubicBezTo>
                    <a:pt x="15451" y="2388"/>
                    <a:pt x="15725" y="2171"/>
                    <a:pt x="15992" y="2008"/>
                  </a:cubicBezTo>
                  <a:cubicBezTo>
                    <a:pt x="16258" y="1845"/>
                    <a:pt x="16518" y="1737"/>
                    <a:pt x="16766" y="1628"/>
                  </a:cubicBezTo>
                  <a:cubicBezTo>
                    <a:pt x="17015" y="1520"/>
                    <a:pt x="17253" y="1411"/>
                    <a:pt x="17490" y="1303"/>
                  </a:cubicBezTo>
                  <a:cubicBezTo>
                    <a:pt x="17728" y="1194"/>
                    <a:pt x="17966" y="1085"/>
                    <a:pt x="18200" y="977"/>
                  </a:cubicBezTo>
                  <a:cubicBezTo>
                    <a:pt x="18434" y="868"/>
                    <a:pt x="18665" y="760"/>
                    <a:pt x="18931" y="651"/>
                  </a:cubicBezTo>
                  <a:cubicBezTo>
                    <a:pt x="19198" y="543"/>
                    <a:pt x="19500" y="434"/>
                    <a:pt x="19821" y="326"/>
                  </a:cubicBezTo>
                  <a:cubicBezTo>
                    <a:pt x="20142" y="217"/>
                    <a:pt x="20480" y="109"/>
                    <a:pt x="20779" y="54"/>
                  </a:cubicBezTo>
                  <a:cubicBezTo>
                    <a:pt x="21078" y="0"/>
                    <a:pt x="21338" y="0"/>
                    <a:pt x="2159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0" y="9255"/>
              <a:ext cx="7454900" cy="2600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3" fill="norm" stroke="1" extrusionOk="0">
                  <a:moveTo>
                    <a:pt x="0" y="21593"/>
                  </a:moveTo>
                  <a:cubicBezTo>
                    <a:pt x="215" y="21488"/>
                    <a:pt x="429" y="21382"/>
                    <a:pt x="644" y="21250"/>
                  </a:cubicBezTo>
                  <a:cubicBezTo>
                    <a:pt x="859" y="21118"/>
                    <a:pt x="1073" y="20960"/>
                    <a:pt x="1279" y="20767"/>
                  </a:cubicBezTo>
                  <a:cubicBezTo>
                    <a:pt x="1484" y="20574"/>
                    <a:pt x="1680" y="20345"/>
                    <a:pt x="1886" y="20082"/>
                  </a:cubicBezTo>
                  <a:cubicBezTo>
                    <a:pt x="2091" y="19818"/>
                    <a:pt x="2306" y="19519"/>
                    <a:pt x="2524" y="19168"/>
                  </a:cubicBezTo>
                  <a:cubicBezTo>
                    <a:pt x="2741" y="18816"/>
                    <a:pt x="2962" y="18412"/>
                    <a:pt x="3158" y="18025"/>
                  </a:cubicBezTo>
                  <a:cubicBezTo>
                    <a:pt x="3355" y="17639"/>
                    <a:pt x="3526" y="17269"/>
                    <a:pt x="3692" y="16874"/>
                  </a:cubicBezTo>
                  <a:cubicBezTo>
                    <a:pt x="3858" y="16479"/>
                    <a:pt x="4017" y="16057"/>
                    <a:pt x="4180" y="15591"/>
                  </a:cubicBezTo>
                  <a:cubicBezTo>
                    <a:pt x="4342" y="15125"/>
                    <a:pt x="4508" y="14616"/>
                    <a:pt x="4664" y="14088"/>
                  </a:cubicBezTo>
                  <a:cubicBezTo>
                    <a:pt x="4820" y="13561"/>
                    <a:pt x="4968" y="13016"/>
                    <a:pt x="5112" y="12507"/>
                  </a:cubicBezTo>
                  <a:cubicBezTo>
                    <a:pt x="5256" y="11997"/>
                    <a:pt x="5397" y="11522"/>
                    <a:pt x="5550" y="11021"/>
                  </a:cubicBezTo>
                  <a:cubicBezTo>
                    <a:pt x="5704" y="10521"/>
                    <a:pt x="5869" y="9993"/>
                    <a:pt x="6013" y="9466"/>
                  </a:cubicBezTo>
                  <a:cubicBezTo>
                    <a:pt x="6157" y="8939"/>
                    <a:pt x="6280" y="8412"/>
                    <a:pt x="6387" y="7832"/>
                  </a:cubicBezTo>
                  <a:cubicBezTo>
                    <a:pt x="6495" y="7252"/>
                    <a:pt x="6587" y="6619"/>
                    <a:pt x="6703" y="6013"/>
                  </a:cubicBezTo>
                  <a:cubicBezTo>
                    <a:pt x="6820" y="5406"/>
                    <a:pt x="6961" y="4826"/>
                    <a:pt x="7099" y="4299"/>
                  </a:cubicBezTo>
                  <a:cubicBezTo>
                    <a:pt x="7237" y="3772"/>
                    <a:pt x="7372" y="3297"/>
                    <a:pt x="7501" y="2884"/>
                  </a:cubicBezTo>
                  <a:cubicBezTo>
                    <a:pt x="7629" y="2471"/>
                    <a:pt x="7752" y="2120"/>
                    <a:pt x="7896" y="1768"/>
                  </a:cubicBezTo>
                  <a:cubicBezTo>
                    <a:pt x="8040" y="1417"/>
                    <a:pt x="8206" y="1065"/>
                    <a:pt x="8402" y="784"/>
                  </a:cubicBezTo>
                  <a:cubicBezTo>
                    <a:pt x="8598" y="503"/>
                    <a:pt x="8825" y="292"/>
                    <a:pt x="9043" y="169"/>
                  </a:cubicBezTo>
                  <a:cubicBezTo>
                    <a:pt x="9261" y="46"/>
                    <a:pt x="9469" y="11"/>
                    <a:pt x="9681" y="2"/>
                  </a:cubicBezTo>
                  <a:cubicBezTo>
                    <a:pt x="9892" y="-7"/>
                    <a:pt x="10107" y="11"/>
                    <a:pt x="10303" y="46"/>
                  </a:cubicBezTo>
                  <a:cubicBezTo>
                    <a:pt x="10499" y="81"/>
                    <a:pt x="10677" y="134"/>
                    <a:pt x="10871" y="221"/>
                  </a:cubicBezTo>
                  <a:cubicBezTo>
                    <a:pt x="11064" y="309"/>
                    <a:pt x="11272" y="432"/>
                    <a:pt x="11481" y="608"/>
                  </a:cubicBezTo>
                  <a:cubicBezTo>
                    <a:pt x="11689" y="784"/>
                    <a:pt x="11898" y="1012"/>
                    <a:pt x="12094" y="1276"/>
                  </a:cubicBezTo>
                  <a:cubicBezTo>
                    <a:pt x="12290" y="1540"/>
                    <a:pt x="12474" y="1838"/>
                    <a:pt x="12643" y="2137"/>
                  </a:cubicBezTo>
                  <a:cubicBezTo>
                    <a:pt x="12812" y="2436"/>
                    <a:pt x="12965" y="2735"/>
                    <a:pt x="13152" y="3086"/>
                  </a:cubicBezTo>
                  <a:cubicBezTo>
                    <a:pt x="13339" y="3438"/>
                    <a:pt x="13560" y="3842"/>
                    <a:pt x="13756" y="4229"/>
                  </a:cubicBezTo>
                  <a:cubicBezTo>
                    <a:pt x="13952" y="4615"/>
                    <a:pt x="14124" y="4984"/>
                    <a:pt x="14293" y="5389"/>
                  </a:cubicBezTo>
                  <a:cubicBezTo>
                    <a:pt x="14461" y="5793"/>
                    <a:pt x="14627" y="6232"/>
                    <a:pt x="14768" y="6619"/>
                  </a:cubicBezTo>
                  <a:cubicBezTo>
                    <a:pt x="14909" y="7006"/>
                    <a:pt x="15026" y="7339"/>
                    <a:pt x="15170" y="7770"/>
                  </a:cubicBezTo>
                  <a:cubicBezTo>
                    <a:pt x="15314" y="8201"/>
                    <a:pt x="15486" y="8728"/>
                    <a:pt x="15666" y="9220"/>
                  </a:cubicBezTo>
                  <a:cubicBezTo>
                    <a:pt x="15847" y="9712"/>
                    <a:pt x="16037" y="10169"/>
                    <a:pt x="16212" y="10573"/>
                  </a:cubicBezTo>
                  <a:cubicBezTo>
                    <a:pt x="16387" y="10978"/>
                    <a:pt x="16547" y="11329"/>
                    <a:pt x="16688" y="11654"/>
                  </a:cubicBezTo>
                  <a:cubicBezTo>
                    <a:pt x="16829" y="11979"/>
                    <a:pt x="16951" y="12278"/>
                    <a:pt x="17095" y="12674"/>
                  </a:cubicBezTo>
                  <a:cubicBezTo>
                    <a:pt x="17240" y="13069"/>
                    <a:pt x="17405" y="13561"/>
                    <a:pt x="17558" y="14044"/>
                  </a:cubicBezTo>
                  <a:cubicBezTo>
                    <a:pt x="17712" y="14528"/>
                    <a:pt x="17853" y="15002"/>
                    <a:pt x="17994" y="15503"/>
                  </a:cubicBezTo>
                  <a:cubicBezTo>
                    <a:pt x="18135" y="16004"/>
                    <a:pt x="18276" y="16531"/>
                    <a:pt x="18414" y="17015"/>
                  </a:cubicBezTo>
                  <a:cubicBezTo>
                    <a:pt x="18552" y="17498"/>
                    <a:pt x="18687" y="17937"/>
                    <a:pt x="18843" y="18289"/>
                  </a:cubicBezTo>
                  <a:cubicBezTo>
                    <a:pt x="19000" y="18640"/>
                    <a:pt x="19178" y="18904"/>
                    <a:pt x="19380" y="19097"/>
                  </a:cubicBezTo>
                  <a:cubicBezTo>
                    <a:pt x="19582" y="19291"/>
                    <a:pt x="19809" y="19414"/>
                    <a:pt x="20051" y="19528"/>
                  </a:cubicBezTo>
                  <a:cubicBezTo>
                    <a:pt x="20294" y="19642"/>
                    <a:pt x="20551" y="19748"/>
                    <a:pt x="20812" y="19853"/>
                  </a:cubicBezTo>
                  <a:cubicBezTo>
                    <a:pt x="21073" y="19959"/>
                    <a:pt x="21336" y="20064"/>
                    <a:pt x="21600" y="201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3409949" y="31749"/>
              <a:ext cx="31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3363383" y="717549"/>
              <a:ext cx="4021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6000"/>
                    <a:pt x="5400" y="12000"/>
                    <a:pt x="2160" y="15600"/>
                  </a:cubicBezTo>
                  <a:cubicBezTo>
                    <a:pt x="-1080" y="19200"/>
                    <a:pt x="0" y="20400"/>
                    <a:pt x="10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3384550" y="1314450"/>
              <a:ext cx="1270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3390900" y="2152650"/>
              <a:ext cx="1905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3498850" y="2692399"/>
              <a:ext cx="44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3510339" y="3024311"/>
              <a:ext cx="150288" cy="37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9" h="21309" fill="norm" stroke="1" extrusionOk="0">
                  <a:moveTo>
                    <a:pt x="15717" y="1358"/>
                  </a:moveTo>
                  <a:cubicBezTo>
                    <a:pt x="13125" y="751"/>
                    <a:pt x="10533" y="145"/>
                    <a:pt x="7941" y="23"/>
                  </a:cubicBezTo>
                  <a:cubicBezTo>
                    <a:pt x="5349" y="-98"/>
                    <a:pt x="2757" y="266"/>
                    <a:pt x="1317" y="873"/>
                  </a:cubicBezTo>
                  <a:cubicBezTo>
                    <a:pt x="-123" y="1480"/>
                    <a:pt x="-411" y="2329"/>
                    <a:pt x="597" y="3542"/>
                  </a:cubicBezTo>
                  <a:cubicBezTo>
                    <a:pt x="1605" y="4756"/>
                    <a:pt x="3909" y="6333"/>
                    <a:pt x="7365" y="8154"/>
                  </a:cubicBezTo>
                  <a:cubicBezTo>
                    <a:pt x="10821" y="9974"/>
                    <a:pt x="15429" y="12037"/>
                    <a:pt x="18021" y="13796"/>
                  </a:cubicBezTo>
                  <a:cubicBezTo>
                    <a:pt x="20613" y="15556"/>
                    <a:pt x="21189" y="17012"/>
                    <a:pt x="19461" y="18286"/>
                  </a:cubicBezTo>
                  <a:cubicBezTo>
                    <a:pt x="17733" y="19560"/>
                    <a:pt x="13701" y="20653"/>
                    <a:pt x="10821" y="21077"/>
                  </a:cubicBezTo>
                  <a:cubicBezTo>
                    <a:pt x="7941" y="21502"/>
                    <a:pt x="6213" y="21259"/>
                    <a:pt x="4485" y="210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3530600" y="3003550"/>
              <a:ext cx="2222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3804210" y="3035300"/>
              <a:ext cx="182924" cy="346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292" fill="norm" stroke="1" extrusionOk="0">
                  <a:moveTo>
                    <a:pt x="15056" y="390"/>
                  </a:moveTo>
                  <a:cubicBezTo>
                    <a:pt x="13136" y="390"/>
                    <a:pt x="11216" y="390"/>
                    <a:pt x="8816" y="1822"/>
                  </a:cubicBezTo>
                  <a:cubicBezTo>
                    <a:pt x="6416" y="3253"/>
                    <a:pt x="3536" y="6116"/>
                    <a:pt x="1856" y="8913"/>
                  </a:cubicBezTo>
                  <a:cubicBezTo>
                    <a:pt x="176" y="11711"/>
                    <a:pt x="-304" y="14443"/>
                    <a:pt x="176" y="16590"/>
                  </a:cubicBezTo>
                  <a:cubicBezTo>
                    <a:pt x="656" y="18737"/>
                    <a:pt x="2096" y="20299"/>
                    <a:pt x="4136" y="20949"/>
                  </a:cubicBezTo>
                  <a:cubicBezTo>
                    <a:pt x="6176" y="21600"/>
                    <a:pt x="8816" y="21340"/>
                    <a:pt x="11816" y="20039"/>
                  </a:cubicBezTo>
                  <a:cubicBezTo>
                    <a:pt x="14816" y="18737"/>
                    <a:pt x="18176" y="16395"/>
                    <a:pt x="19736" y="13988"/>
                  </a:cubicBezTo>
                  <a:cubicBezTo>
                    <a:pt x="21296" y="11581"/>
                    <a:pt x="21056" y="9108"/>
                    <a:pt x="18896" y="6766"/>
                  </a:cubicBezTo>
                  <a:cubicBezTo>
                    <a:pt x="16736" y="4424"/>
                    <a:pt x="12656" y="2212"/>
                    <a:pt x="857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2025650" y="1219200"/>
              <a:ext cx="127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2048885" y="1562100"/>
              <a:ext cx="33916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600" fill="norm" stroke="1" extrusionOk="0">
                  <a:moveTo>
                    <a:pt x="8923" y="0"/>
                  </a:moveTo>
                  <a:cubicBezTo>
                    <a:pt x="6382" y="2571"/>
                    <a:pt x="3840" y="5143"/>
                    <a:pt x="1934" y="8486"/>
                  </a:cubicBezTo>
                  <a:cubicBezTo>
                    <a:pt x="29" y="11829"/>
                    <a:pt x="-1242" y="15943"/>
                    <a:pt x="1934" y="18257"/>
                  </a:cubicBezTo>
                  <a:cubicBezTo>
                    <a:pt x="5111" y="20571"/>
                    <a:pt x="12734" y="21086"/>
                    <a:pt x="203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2066612" y="1987550"/>
              <a:ext cx="35239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5577" y="0"/>
                  </a:moveTo>
                  <a:cubicBezTo>
                    <a:pt x="1977" y="3130"/>
                    <a:pt x="-1623" y="6261"/>
                    <a:pt x="777" y="9861"/>
                  </a:cubicBezTo>
                  <a:cubicBezTo>
                    <a:pt x="3177" y="13461"/>
                    <a:pt x="11577" y="17530"/>
                    <a:pt x="199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2108200" y="2374900"/>
              <a:ext cx="635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2152650" y="273050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2095500" y="2979158"/>
              <a:ext cx="167107" cy="33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49" fill="norm" stroke="1" extrusionOk="0">
                  <a:moveTo>
                    <a:pt x="0" y="1948"/>
                  </a:moveTo>
                  <a:cubicBezTo>
                    <a:pt x="540" y="1278"/>
                    <a:pt x="1080" y="607"/>
                    <a:pt x="2565" y="271"/>
                  </a:cubicBezTo>
                  <a:cubicBezTo>
                    <a:pt x="4050" y="-64"/>
                    <a:pt x="6480" y="-64"/>
                    <a:pt x="8235" y="137"/>
                  </a:cubicBezTo>
                  <a:cubicBezTo>
                    <a:pt x="9990" y="338"/>
                    <a:pt x="11070" y="741"/>
                    <a:pt x="11205" y="1747"/>
                  </a:cubicBezTo>
                  <a:cubicBezTo>
                    <a:pt x="11340" y="2753"/>
                    <a:pt x="10530" y="4363"/>
                    <a:pt x="9585" y="5437"/>
                  </a:cubicBezTo>
                  <a:cubicBezTo>
                    <a:pt x="8640" y="6510"/>
                    <a:pt x="7560" y="7047"/>
                    <a:pt x="7425" y="7650"/>
                  </a:cubicBezTo>
                  <a:cubicBezTo>
                    <a:pt x="7290" y="8254"/>
                    <a:pt x="8100" y="8925"/>
                    <a:pt x="9990" y="9596"/>
                  </a:cubicBezTo>
                  <a:cubicBezTo>
                    <a:pt x="11880" y="10266"/>
                    <a:pt x="14850" y="10937"/>
                    <a:pt x="16875" y="11474"/>
                  </a:cubicBezTo>
                  <a:cubicBezTo>
                    <a:pt x="18900" y="12011"/>
                    <a:pt x="19980" y="12413"/>
                    <a:pt x="20655" y="13017"/>
                  </a:cubicBezTo>
                  <a:cubicBezTo>
                    <a:pt x="21330" y="13620"/>
                    <a:pt x="21600" y="14425"/>
                    <a:pt x="20925" y="15700"/>
                  </a:cubicBezTo>
                  <a:cubicBezTo>
                    <a:pt x="20250" y="16975"/>
                    <a:pt x="18630" y="18719"/>
                    <a:pt x="17280" y="19792"/>
                  </a:cubicBezTo>
                  <a:cubicBezTo>
                    <a:pt x="15930" y="20865"/>
                    <a:pt x="14850" y="21268"/>
                    <a:pt x="13635" y="21402"/>
                  </a:cubicBezTo>
                  <a:cubicBezTo>
                    <a:pt x="12420" y="21536"/>
                    <a:pt x="11070" y="21402"/>
                    <a:pt x="10530" y="20798"/>
                  </a:cubicBezTo>
                  <a:cubicBezTo>
                    <a:pt x="9990" y="20194"/>
                    <a:pt x="10260" y="19121"/>
                    <a:pt x="10530" y="180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2273712" y="3016241"/>
              <a:ext cx="194312" cy="318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353" fill="norm" stroke="1" extrusionOk="0">
                  <a:moveTo>
                    <a:pt x="6159" y="2558"/>
                  </a:moveTo>
                  <a:cubicBezTo>
                    <a:pt x="6389" y="1847"/>
                    <a:pt x="6619" y="1137"/>
                    <a:pt x="6159" y="640"/>
                  </a:cubicBezTo>
                  <a:cubicBezTo>
                    <a:pt x="5699" y="142"/>
                    <a:pt x="4551" y="-142"/>
                    <a:pt x="3516" y="71"/>
                  </a:cubicBezTo>
                  <a:cubicBezTo>
                    <a:pt x="2482" y="284"/>
                    <a:pt x="1563" y="995"/>
                    <a:pt x="874" y="1705"/>
                  </a:cubicBezTo>
                  <a:cubicBezTo>
                    <a:pt x="185" y="2416"/>
                    <a:pt x="-275" y="3126"/>
                    <a:pt x="185" y="4121"/>
                  </a:cubicBezTo>
                  <a:cubicBezTo>
                    <a:pt x="644" y="5116"/>
                    <a:pt x="2023" y="6395"/>
                    <a:pt x="5125" y="8242"/>
                  </a:cubicBezTo>
                  <a:cubicBezTo>
                    <a:pt x="8227" y="10090"/>
                    <a:pt x="13053" y="12505"/>
                    <a:pt x="16040" y="14353"/>
                  </a:cubicBezTo>
                  <a:cubicBezTo>
                    <a:pt x="19027" y="16200"/>
                    <a:pt x="20176" y="17479"/>
                    <a:pt x="20751" y="18474"/>
                  </a:cubicBezTo>
                  <a:cubicBezTo>
                    <a:pt x="21325" y="19469"/>
                    <a:pt x="21325" y="20179"/>
                    <a:pt x="19602" y="20676"/>
                  </a:cubicBezTo>
                  <a:cubicBezTo>
                    <a:pt x="17878" y="21174"/>
                    <a:pt x="14431" y="21458"/>
                    <a:pt x="12248" y="21316"/>
                  </a:cubicBezTo>
                  <a:cubicBezTo>
                    <a:pt x="10065" y="21174"/>
                    <a:pt x="9146" y="20605"/>
                    <a:pt x="8227" y="200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2260600" y="2838450"/>
              <a:ext cx="27940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8" y="17600"/>
                    <a:pt x="5236" y="13600"/>
                    <a:pt x="8836" y="10000"/>
                  </a:cubicBezTo>
                  <a:cubicBezTo>
                    <a:pt x="12436" y="6400"/>
                    <a:pt x="17018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1168399" y="0"/>
              <a:ext cx="2222501" cy="153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19529"/>
                  </a:moveTo>
                  <a:cubicBezTo>
                    <a:pt x="185" y="20416"/>
                    <a:pt x="370" y="21304"/>
                    <a:pt x="802" y="21452"/>
                  </a:cubicBezTo>
                  <a:cubicBezTo>
                    <a:pt x="1234" y="21600"/>
                    <a:pt x="1913" y="21008"/>
                    <a:pt x="2643" y="19973"/>
                  </a:cubicBezTo>
                  <a:cubicBezTo>
                    <a:pt x="3374" y="18937"/>
                    <a:pt x="4155" y="17458"/>
                    <a:pt x="4927" y="15830"/>
                  </a:cubicBezTo>
                  <a:cubicBezTo>
                    <a:pt x="5698" y="14203"/>
                    <a:pt x="6459" y="12427"/>
                    <a:pt x="7251" y="10948"/>
                  </a:cubicBezTo>
                  <a:cubicBezTo>
                    <a:pt x="8043" y="9468"/>
                    <a:pt x="8866" y="8285"/>
                    <a:pt x="9689" y="7397"/>
                  </a:cubicBezTo>
                  <a:cubicBezTo>
                    <a:pt x="10512" y="6510"/>
                    <a:pt x="11335" y="5918"/>
                    <a:pt x="12147" y="5474"/>
                  </a:cubicBezTo>
                  <a:cubicBezTo>
                    <a:pt x="12960" y="5030"/>
                    <a:pt x="13762" y="4734"/>
                    <a:pt x="14565" y="4586"/>
                  </a:cubicBezTo>
                  <a:cubicBezTo>
                    <a:pt x="15367" y="4438"/>
                    <a:pt x="16169" y="4438"/>
                    <a:pt x="16992" y="4290"/>
                  </a:cubicBezTo>
                  <a:cubicBezTo>
                    <a:pt x="17815" y="4142"/>
                    <a:pt x="18658" y="3847"/>
                    <a:pt x="19430" y="3107"/>
                  </a:cubicBezTo>
                  <a:cubicBezTo>
                    <a:pt x="20201" y="2367"/>
                    <a:pt x="20901" y="118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1893389" y="65944"/>
              <a:ext cx="265611" cy="207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135" fill="norm" stroke="1" extrusionOk="0">
                  <a:moveTo>
                    <a:pt x="426" y="3639"/>
                  </a:moveTo>
                  <a:cubicBezTo>
                    <a:pt x="769" y="7959"/>
                    <a:pt x="1112" y="12279"/>
                    <a:pt x="1026" y="14979"/>
                  </a:cubicBezTo>
                  <a:cubicBezTo>
                    <a:pt x="941" y="17679"/>
                    <a:pt x="426" y="18759"/>
                    <a:pt x="169" y="18759"/>
                  </a:cubicBezTo>
                  <a:cubicBezTo>
                    <a:pt x="-88" y="18759"/>
                    <a:pt x="-88" y="17679"/>
                    <a:pt x="426" y="15303"/>
                  </a:cubicBezTo>
                  <a:cubicBezTo>
                    <a:pt x="941" y="12927"/>
                    <a:pt x="1969" y="9255"/>
                    <a:pt x="3512" y="6339"/>
                  </a:cubicBezTo>
                  <a:cubicBezTo>
                    <a:pt x="5055" y="3423"/>
                    <a:pt x="7112" y="1263"/>
                    <a:pt x="9083" y="399"/>
                  </a:cubicBezTo>
                  <a:cubicBezTo>
                    <a:pt x="11055" y="-465"/>
                    <a:pt x="12941" y="-33"/>
                    <a:pt x="14998" y="2775"/>
                  </a:cubicBezTo>
                  <a:cubicBezTo>
                    <a:pt x="17055" y="5583"/>
                    <a:pt x="19283" y="10767"/>
                    <a:pt x="20398" y="14223"/>
                  </a:cubicBezTo>
                  <a:cubicBezTo>
                    <a:pt x="21512" y="17679"/>
                    <a:pt x="21512" y="19407"/>
                    <a:pt x="21512" y="211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1984093" y="88900"/>
              <a:ext cx="44992" cy="1028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600" fill="norm" stroke="1" extrusionOk="0">
                  <a:moveTo>
                    <a:pt x="16331" y="0"/>
                  </a:moveTo>
                  <a:cubicBezTo>
                    <a:pt x="16331" y="844"/>
                    <a:pt x="16331" y="1689"/>
                    <a:pt x="17313" y="2911"/>
                  </a:cubicBezTo>
                  <a:cubicBezTo>
                    <a:pt x="18295" y="4133"/>
                    <a:pt x="20258" y="5733"/>
                    <a:pt x="20749" y="7311"/>
                  </a:cubicBezTo>
                  <a:cubicBezTo>
                    <a:pt x="21240" y="8889"/>
                    <a:pt x="20258" y="10444"/>
                    <a:pt x="17313" y="12022"/>
                  </a:cubicBezTo>
                  <a:cubicBezTo>
                    <a:pt x="14367" y="13600"/>
                    <a:pt x="9458" y="15200"/>
                    <a:pt x="6022" y="16667"/>
                  </a:cubicBezTo>
                  <a:cubicBezTo>
                    <a:pt x="2585" y="18133"/>
                    <a:pt x="622" y="19467"/>
                    <a:pt x="131" y="20267"/>
                  </a:cubicBezTo>
                  <a:cubicBezTo>
                    <a:pt x="-360" y="21067"/>
                    <a:pt x="622" y="21333"/>
                    <a:pt x="160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1835150" y="1015999"/>
              <a:ext cx="2413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63" y="3877"/>
                    <a:pt x="4926" y="7754"/>
                    <a:pt x="8147" y="11354"/>
                  </a:cubicBezTo>
                  <a:cubicBezTo>
                    <a:pt x="11368" y="14954"/>
                    <a:pt x="15347" y="18277"/>
                    <a:pt x="17716" y="19938"/>
                  </a:cubicBezTo>
                  <a:cubicBezTo>
                    <a:pt x="20084" y="21600"/>
                    <a:pt x="20842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2025650" y="1003299"/>
              <a:ext cx="889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1662"/>
                    <a:pt x="11314" y="3323"/>
                    <a:pt x="7714" y="6923"/>
                  </a:cubicBezTo>
                  <a:cubicBezTo>
                    <a:pt x="4114" y="10523"/>
                    <a:pt x="2057" y="1606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1676400" y="1238250"/>
              <a:ext cx="6096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5" y="16800"/>
                    <a:pt x="4650" y="12000"/>
                    <a:pt x="7238" y="10200"/>
                  </a:cubicBezTo>
                  <a:cubicBezTo>
                    <a:pt x="9825" y="8400"/>
                    <a:pt x="12675" y="9600"/>
                    <a:pt x="15112" y="8400"/>
                  </a:cubicBezTo>
                  <a:cubicBezTo>
                    <a:pt x="17550" y="7200"/>
                    <a:pt x="19575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7424851" y="2647950"/>
              <a:ext cx="2370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5449"/>
                    <a:pt x="-1447" y="10897"/>
                    <a:pt x="353" y="14497"/>
                  </a:cubicBezTo>
                  <a:cubicBezTo>
                    <a:pt x="2153" y="18097"/>
                    <a:pt x="11153" y="19849"/>
                    <a:pt x="201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7511020" y="2702983"/>
              <a:ext cx="291299" cy="140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336" fill="norm" stroke="1" extrusionOk="0">
                  <a:moveTo>
                    <a:pt x="7887" y="1290"/>
                  </a:moveTo>
                  <a:cubicBezTo>
                    <a:pt x="7121" y="645"/>
                    <a:pt x="6355" y="0"/>
                    <a:pt x="5053" y="1128"/>
                  </a:cubicBezTo>
                  <a:cubicBezTo>
                    <a:pt x="3751" y="2257"/>
                    <a:pt x="1913" y="5158"/>
                    <a:pt x="917" y="7415"/>
                  </a:cubicBezTo>
                  <a:cubicBezTo>
                    <a:pt x="-79" y="9672"/>
                    <a:pt x="-232" y="11284"/>
                    <a:pt x="304" y="12896"/>
                  </a:cubicBezTo>
                  <a:cubicBezTo>
                    <a:pt x="840" y="14507"/>
                    <a:pt x="2066" y="16119"/>
                    <a:pt x="3828" y="15797"/>
                  </a:cubicBezTo>
                  <a:cubicBezTo>
                    <a:pt x="5589" y="15475"/>
                    <a:pt x="7887" y="13218"/>
                    <a:pt x="9113" y="11122"/>
                  </a:cubicBezTo>
                  <a:cubicBezTo>
                    <a:pt x="10338" y="9027"/>
                    <a:pt x="10491" y="7093"/>
                    <a:pt x="10032" y="5481"/>
                  </a:cubicBezTo>
                  <a:cubicBezTo>
                    <a:pt x="9572" y="3869"/>
                    <a:pt x="8500" y="2579"/>
                    <a:pt x="8347" y="2096"/>
                  </a:cubicBezTo>
                  <a:cubicBezTo>
                    <a:pt x="8194" y="1612"/>
                    <a:pt x="8959" y="1934"/>
                    <a:pt x="9725" y="2096"/>
                  </a:cubicBezTo>
                  <a:cubicBezTo>
                    <a:pt x="10491" y="2257"/>
                    <a:pt x="11257" y="2257"/>
                    <a:pt x="12100" y="2096"/>
                  </a:cubicBezTo>
                  <a:cubicBezTo>
                    <a:pt x="12942" y="1934"/>
                    <a:pt x="13862" y="1612"/>
                    <a:pt x="14015" y="2096"/>
                  </a:cubicBezTo>
                  <a:cubicBezTo>
                    <a:pt x="14168" y="2579"/>
                    <a:pt x="13555" y="3869"/>
                    <a:pt x="13019" y="6609"/>
                  </a:cubicBezTo>
                  <a:cubicBezTo>
                    <a:pt x="12483" y="9349"/>
                    <a:pt x="12023" y="13540"/>
                    <a:pt x="11947" y="16442"/>
                  </a:cubicBezTo>
                  <a:cubicBezTo>
                    <a:pt x="11870" y="19343"/>
                    <a:pt x="12177" y="20955"/>
                    <a:pt x="13555" y="21278"/>
                  </a:cubicBezTo>
                  <a:cubicBezTo>
                    <a:pt x="14934" y="21600"/>
                    <a:pt x="17385" y="20633"/>
                    <a:pt x="18994" y="17087"/>
                  </a:cubicBezTo>
                  <a:cubicBezTo>
                    <a:pt x="20602" y="13540"/>
                    <a:pt x="21368" y="7415"/>
                    <a:pt x="20985" y="4030"/>
                  </a:cubicBezTo>
                  <a:cubicBezTo>
                    <a:pt x="20602" y="645"/>
                    <a:pt x="19070" y="0"/>
                    <a:pt x="17845" y="0"/>
                  </a:cubicBezTo>
                  <a:cubicBezTo>
                    <a:pt x="16619" y="0"/>
                    <a:pt x="15700" y="645"/>
                    <a:pt x="14781" y="1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7985352" y="32235"/>
              <a:ext cx="34699" cy="228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356" fill="norm" stroke="1" extrusionOk="0">
                  <a:moveTo>
                    <a:pt x="9393" y="1738"/>
                  </a:moveTo>
                  <a:cubicBezTo>
                    <a:pt x="5581" y="747"/>
                    <a:pt x="1769" y="-244"/>
                    <a:pt x="499" y="53"/>
                  </a:cubicBezTo>
                  <a:cubicBezTo>
                    <a:pt x="-772" y="350"/>
                    <a:pt x="499" y="1936"/>
                    <a:pt x="3040" y="5305"/>
                  </a:cubicBezTo>
                  <a:cubicBezTo>
                    <a:pt x="5581" y="8673"/>
                    <a:pt x="9393" y="13826"/>
                    <a:pt x="12569" y="16798"/>
                  </a:cubicBezTo>
                  <a:cubicBezTo>
                    <a:pt x="15746" y="19771"/>
                    <a:pt x="18287" y="20563"/>
                    <a:pt x="20828" y="21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8107729" y="84880"/>
              <a:ext cx="91341" cy="108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0881" fill="norm" stroke="1" extrusionOk="0">
                  <a:moveTo>
                    <a:pt x="7647" y="1996"/>
                  </a:moveTo>
                  <a:cubicBezTo>
                    <a:pt x="5683" y="774"/>
                    <a:pt x="3719" y="-449"/>
                    <a:pt x="2247" y="162"/>
                  </a:cubicBezTo>
                  <a:cubicBezTo>
                    <a:pt x="774" y="774"/>
                    <a:pt x="-208" y="3219"/>
                    <a:pt x="37" y="6479"/>
                  </a:cubicBezTo>
                  <a:cubicBezTo>
                    <a:pt x="283" y="9740"/>
                    <a:pt x="1756" y="13815"/>
                    <a:pt x="3719" y="16464"/>
                  </a:cubicBezTo>
                  <a:cubicBezTo>
                    <a:pt x="5683" y="19113"/>
                    <a:pt x="8137" y="20336"/>
                    <a:pt x="10592" y="20743"/>
                  </a:cubicBezTo>
                  <a:cubicBezTo>
                    <a:pt x="13047" y="21151"/>
                    <a:pt x="15501" y="20743"/>
                    <a:pt x="17465" y="18298"/>
                  </a:cubicBezTo>
                  <a:cubicBezTo>
                    <a:pt x="19428" y="15853"/>
                    <a:pt x="20901" y="11370"/>
                    <a:pt x="21147" y="8109"/>
                  </a:cubicBezTo>
                  <a:cubicBezTo>
                    <a:pt x="21392" y="4849"/>
                    <a:pt x="20410" y="2811"/>
                    <a:pt x="18692" y="1793"/>
                  </a:cubicBezTo>
                  <a:cubicBezTo>
                    <a:pt x="16974" y="774"/>
                    <a:pt x="14519" y="774"/>
                    <a:pt x="13783" y="1996"/>
                  </a:cubicBezTo>
                  <a:cubicBezTo>
                    <a:pt x="13047" y="3219"/>
                    <a:pt x="14028" y="5664"/>
                    <a:pt x="15010" y="81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8274049" y="116630"/>
              <a:ext cx="96310" cy="97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0325" fill="norm" stroke="1" extrusionOk="0">
                  <a:moveTo>
                    <a:pt x="13787" y="2160"/>
                  </a:moveTo>
                  <a:cubicBezTo>
                    <a:pt x="11030" y="837"/>
                    <a:pt x="8272" y="-485"/>
                    <a:pt x="5974" y="176"/>
                  </a:cubicBezTo>
                  <a:cubicBezTo>
                    <a:pt x="3677" y="837"/>
                    <a:pt x="1838" y="3482"/>
                    <a:pt x="919" y="5907"/>
                  </a:cubicBezTo>
                  <a:cubicBezTo>
                    <a:pt x="0" y="8331"/>
                    <a:pt x="0" y="10535"/>
                    <a:pt x="0" y="12739"/>
                  </a:cubicBezTo>
                  <a:cubicBezTo>
                    <a:pt x="0" y="14944"/>
                    <a:pt x="0" y="17148"/>
                    <a:pt x="1149" y="18691"/>
                  </a:cubicBezTo>
                  <a:cubicBezTo>
                    <a:pt x="2298" y="20233"/>
                    <a:pt x="4596" y="21115"/>
                    <a:pt x="8272" y="19352"/>
                  </a:cubicBezTo>
                  <a:cubicBezTo>
                    <a:pt x="11949" y="17588"/>
                    <a:pt x="17004" y="13180"/>
                    <a:pt x="19302" y="9654"/>
                  </a:cubicBezTo>
                  <a:cubicBezTo>
                    <a:pt x="21600" y="6127"/>
                    <a:pt x="21140" y="3482"/>
                    <a:pt x="19762" y="2160"/>
                  </a:cubicBezTo>
                  <a:cubicBezTo>
                    <a:pt x="18383" y="837"/>
                    <a:pt x="16085" y="837"/>
                    <a:pt x="14017" y="1939"/>
                  </a:cubicBezTo>
                  <a:cubicBezTo>
                    <a:pt x="11949" y="3042"/>
                    <a:pt x="10111" y="5246"/>
                    <a:pt x="9191" y="7670"/>
                  </a:cubicBezTo>
                  <a:cubicBezTo>
                    <a:pt x="8272" y="10095"/>
                    <a:pt x="8272" y="12739"/>
                    <a:pt x="8272" y="15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8425396" y="281754"/>
              <a:ext cx="204254" cy="280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347" fill="norm" stroke="1" extrusionOk="0">
                  <a:moveTo>
                    <a:pt x="15979" y="4173"/>
                  </a:moveTo>
                  <a:cubicBezTo>
                    <a:pt x="15979" y="3045"/>
                    <a:pt x="15979" y="1917"/>
                    <a:pt x="15538" y="1111"/>
                  </a:cubicBezTo>
                  <a:cubicBezTo>
                    <a:pt x="15098" y="305"/>
                    <a:pt x="14216" y="-179"/>
                    <a:pt x="12232" y="63"/>
                  </a:cubicBezTo>
                  <a:cubicBezTo>
                    <a:pt x="10249" y="305"/>
                    <a:pt x="7163" y="1272"/>
                    <a:pt x="4738" y="3851"/>
                  </a:cubicBezTo>
                  <a:cubicBezTo>
                    <a:pt x="2314" y="6430"/>
                    <a:pt x="551" y="10621"/>
                    <a:pt x="110" y="13522"/>
                  </a:cubicBezTo>
                  <a:cubicBezTo>
                    <a:pt x="-331" y="16424"/>
                    <a:pt x="551" y="18036"/>
                    <a:pt x="2865" y="19245"/>
                  </a:cubicBezTo>
                  <a:cubicBezTo>
                    <a:pt x="5179" y="20454"/>
                    <a:pt x="8926" y="21260"/>
                    <a:pt x="12232" y="21340"/>
                  </a:cubicBezTo>
                  <a:cubicBezTo>
                    <a:pt x="15538" y="21421"/>
                    <a:pt x="18404" y="20776"/>
                    <a:pt x="21269" y="201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8747767" y="538527"/>
              <a:ext cx="108367" cy="217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511" fill="norm" stroke="1" extrusionOk="0">
                  <a:moveTo>
                    <a:pt x="19189" y="750"/>
                  </a:moveTo>
                  <a:cubicBezTo>
                    <a:pt x="14620" y="330"/>
                    <a:pt x="10051" y="-89"/>
                    <a:pt x="6935" y="16"/>
                  </a:cubicBezTo>
                  <a:cubicBezTo>
                    <a:pt x="3820" y="121"/>
                    <a:pt x="2158" y="750"/>
                    <a:pt x="1328" y="2113"/>
                  </a:cubicBezTo>
                  <a:cubicBezTo>
                    <a:pt x="497" y="3476"/>
                    <a:pt x="497" y="5573"/>
                    <a:pt x="289" y="7146"/>
                  </a:cubicBezTo>
                  <a:cubicBezTo>
                    <a:pt x="81" y="8719"/>
                    <a:pt x="-334" y="9767"/>
                    <a:pt x="497" y="10292"/>
                  </a:cubicBezTo>
                  <a:cubicBezTo>
                    <a:pt x="1328" y="10816"/>
                    <a:pt x="3404" y="10816"/>
                    <a:pt x="6520" y="10921"/>
                  </a:cubicBezTo>
                  <a:cubicBezTo>
                    <a:pt x="9635" y="11026"/>
                    <a:pt x="13789" y="11235"/>
                    <a:pt x="16697" y="11655"/>
                  </a:cubicBezTo>
                  <a:cubicBezTo>
                    <a:pt x="19604" y="12074"/>
                    <a:pt x="21266" y="12703"/>
                    <a:pt x="21266" y="14171"/>
                  </a:cubicBezTo>
                  <a:cubicBezTo>
                    <a:pt x="21266" y="15639"/>
                    <a:pt x="19604" y="17946"/>
                    <a:pt x="17320" y="19414"/>
                  </a:cubicBezTo>
                  <a:cubicBezTo>
                    <a:pt x="15035" y="20882"/>
                    <a:pt x="12128" y="21511"/>
                    <a:pt x="10051" y="21511"/>
                  </a:cubicBezTo>
                  <a:cubicBezTo>
                    <a:pt x="7974" y="21511"/>
                    <a:pt x="6728" y="20882"/>
                    <a:pt x="5481" y="202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8918025" y="539750"/>
              <a:ext cx="136979" cy="204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6" h="20889" fill="norm" stroke="1" extrusionOk="0">
                  <a:moveTo>
                    <a:pt x="15806" y="3888"/>
                  </a:moveTo>
                  <a:cubicBezTo>
                    <a:pt x="13900" y="3456"/>
                    <a:pt x="11994" y="3024"/>
                    <a:pt x="9294" y="4860"/>
                  </a:cubicBezTo>
                  <a:cubicBezTo>
                    <a:pt x="6594" y="6696"/>
                    <a:pt x="3100" y="10800"/>
                    <a:pt x="1353" y="13608"/>
                  </a:cubicBezTo>
                  <a:cubicBezTo>
                    <a:pt x="-394" y="16416"/>
                    <a:pt x="-394" y="17928"/>
                    <a:pt x="1035" y="19224"/>
                  </a:cubicBezTo>
                  <a:cubicBezTo>
                    <a:pt x="2465" y="20520"/>
                    <a:pt x="5324" y="21600"/>
                    <a:pt x="8977" y="20304"/>
                  </a:cubicBezTo>
                  <a:cubicBezTo>
                    <a:pt x="12630" y="19008"/>
                    <a:pt x="17077" y="15336"/>
                    <a:pt x="19141" y="12204"/>
                  </a:cubicBezTo>
                  <a:cubicBezTo>
                    <a:pt x="21206" y="9072"/>
                    <a:pt x="20888" y="6480"/>
                    <a:pt x="18982" y="4536"/>
                  </a:cubicBezTo>
                  <a:cubicBezTo>
                    <a:pt x="17077" y="2592"/>
                    <a:pt x="13582" y="1296"/>
                    <a:pt x="1008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7994650" y="1010592"/>
              <a:ext cx="1504950" cy="97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6" fill="norm" stroke="1" extrusionOk="0">
                  <a:moveTo>
                    <a:pt x="0" y="20476"/>
                  </a:moveTo>
                  <a:cubicBezTo>
                    <a:pt x="942" y="20935"/>
                    <a:pt x="1884" y="21395"/>
                    <a:pt x="2932" y="20935"/>
                  </a:cubicBezTo>
                  <a:cubicBezTo>
                    <a:pt x="3980" y="20476"/>
                    <a:pt x="5134" y="19097"/>
                    <a:pt x="6349" y="17489"/>
                  </a:cubicBezTo>
                  <a:cubicBezTo>
                    <a:pt x="7565" y="15880"/>
                    <a:pt x="8841" y="14042"/>
                    <a:pt x="10056" y="12433"/>
                  </a:cubicBezTo>
                  <a:cubicBezTo>
                    <a:pt x="11271" y="10825"/>
                    <a:pt x="12425" y="9446"/>
                    <a:pt x="13504" y="8067"/>
                  </a:cubicBezTo>
                  <a:cubicBezTo>
                    <a:pt x="14582" y="6689"/>
                    <a:pt x="15585" y="5310"/>
                    <a:pt x="16724" y="3701"/>
                  </a:cubicBezTo>
                  <a:cubicBezTo>
                    <a:pt x="17863" y="2093"/>
                    <a:pt x="19139" y="255"/>
                    <a:pt x="19975" y="25"/>
                  </a:cubicBezTo>
                  <a:cubicBezTo>
                    <a:pt x="20810" y="-205"/>
                    <a:pt x="21205" y="1174"/>
                    <a:pt x="21600" y="2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8496300" y="1301750"/>
              <a:ext cx="4445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4966"/>
                    <a:pt x="6171" y="9931"/>
                    <a:pt x="9771" y="13531"/>
                  </a:cubicBezTo>
                  <a:cubicBezTo>
                    <a:pt x="13371" y="17131"/>
                    <a:pt x="17486" y="1936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8629650" y="1337332"/>
              <a:ext cx="67734" cy="88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3" fill="norm" stroke="1" extrusionOk="0">
                  <a:moveTo>
                    <a:pt x="12150" y="598"/>
                  </a:moveTo>
                  <a:cubicBezTo>
                    <a:pt x="9450" y="2105"/>
                    <a:pt x="6750" y="3612"/>
                    <a:pt x="4725" y="6123"/>
                  </a:cubicBezTo>
                  <a:cubicBezTo>
                    <a:pt x="2700" y="8635"/>
                    <a:pt x="1350" y="12151"/>
                    <a:pt x="1350" y="15165"/>
                  </a:cubicBezTo>
                  <a:cubicBezTo>
                    <a:pt x="1350" y="18179"/>
                    <a:pt x="2700" y="20691"/>
                    <a:pt x="6075" y="20942"/>
                  </a:cubicBezTo>
                  <a:cubicBezTo>
                    <a:pt x="9450" y="21193"/>
                    <a:pt x="14850" y="19184"/>
                    <a:pt x="17887" y="16672"/>
                  </a:cubicBezTo>
                  <a:cubicBezTo>
                    <a:pt x="20925" y="14160"/>
                    <a:pt x="21600" y="11146"/>
                    <a:pt x="21600" y="8384"/>
                  </a:cubicBezTo>
                  <a:cubicBezTo>
                    <a:pt x="21600" y="5621"/>
                    <a:pt x="20925" y="3109"/>
                    <a:pt x="18225" y="1602"/>
                  </a:cubicBezTo>
                  <a:cubicBezTo>
                    <a:pt x="15525" y="95"/>
                    <a:pt x="10800" y="-407"/>
                    <a:pt x="7425" y="346"/>
                  </a:cubicBezTo>
                  <a:cubicBezTo>
                    <a:pt x="4050" y="1100"/>
                    <a:pt x="2025" y="3109"/>
                    <a:pt x="0" y="51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8729238" y="1358899"/>
              <a:ext cx="141712" cy="112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219" fill="norm" stroke="1" extrusionOk="0">
                  <a:moveTo>
                    <a:pt x="21267" y="0"/>
                  </a:moveTo>
                  <a:cubicBezTo>
                    <a:pt x="17455" y="0"/>
                    <a:pt x="13643" y="0"/>
                    <a:pt x="10149" y="2400"/>
                  </a:cubicBezTo>
                  <a:cubicBezTo>
                    <a:pt x="6655" y="4800"/>
                    <a:pt x="3479" y="9600"/>
                    <a:pt x="1732" y="13200"/>
                  </a:cubicBezTo>
                  <a:cubicBezTo>
                    <a:pt x="-15" y="16800"/>
                    <a:pt x="-333" y="19200"/>
                    <a:pt x="302" y="20400"/>
                  </a:cubicBezTo>
                  <a:cubicBezTo>
                    <a:pt x="938" y="21600"/>
                    <a:pt x="2526" y="21600"/>
                    <a:pt x="5067" y="19600"/>
                  </a:cubicBezTo>
                  <a:cubicBezTo>
                    <a:pt x="7608" y="17600"/>
                    <a:pt x="11102" y="13600"/>
                    <a:pt x="13485" y="9800"/>
                  </a:cubicBezTo>
                  <a:cubicBezTo>
                    <a:pt x="15867" y="6000"/>
                    <a:pt x="17138" y="2400"/>
                    <a:pt x="16661" y="1400"/>
                  </a:cubicBezTo>
                  <a:cubicBezTo>
                    <a:pt x="16185" y="400"/>
                    <a:pt x="13961" y="2000"/>
                    <a:pt x="11738" y="3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8983050" y="1570387"/>
              <a:ext cx="230800" cy="271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282" fill="norm" stroke="1" extrusionOk="0">
                  <a:moveTo>
                    <a:pt x="21218" y="3836"/>
                  </a:moveTo>
                  <a:cubicBezTo>
                    <a:pt x="19272" y="2340"/>
                    <a:pt x="17326" y="845"/>
                    <a:pt x="14602" y="264"/>
                  </a:cubicBezTo>
                  <a:cubicBezTo>
                    <a:pt x="11877" y="-318"/>
                    <a:pt x="8375" y="14"/>
                    <a:pt x="5553" y="1759"/>
                  </a:cubicBezTo>
                  <a:cubicBezTo>
                    <a:pt x="2732" y="3504"/>
                    <a:pt x="591" y="6660"/>
                    <a:pt x="104" y="9568"/>
                  </a:cubicBezTo>
                  <a:cubicBezTo>
                    <a:pt x="-382" y="12476"/>
                    <a:pt x="786" y="15134"/>
                    <a:pt x="4386" y="17045"/>
                  </a:cubicBezTo>
                  <a:cubicBezTo>
                    <a:pt x="7986" y="18956"/>
                    <a:pt x="14018" y="20119"/>
                    <a:pt x="20050" y="212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9264649" y="1778470"/>
              <a:ext cx="158358" cy="176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196" fill="norm" stroke="1" extrusionOk="0">
                  <a:moveTo>
                    <a:pt x="0" y="2993"/>
                  </a:moveTo>
                  <a:cubicBezTo>
                    <a:pt x="842" y="1977"/>
                    <a:pt x="1683" y="960"/>
                    <a:pt x="2805" y="452"/>
                  </a:cubicBezTo>
                  <a:cubicBezTo>
                    <a:pt x="3927" y="-56"/>
                    <a:pt x="5330" y="-56"/>
                    <a:pt x="6732" y="71"/>
                  </a:cubicBezTo>
                  <a:cubicBezTo>
                    <a:pt x="8135" y="198"/>
                    <a:pt x="9538" y="452"/>
                    <a:pt x="9958" y="1215"/>
                  </a:cubicBezTo>
                  <a:cubicBezTo>
                    <a:pt x="10379" y="1977"/>
                    <a:pt x="9818" y="3248"/>
                    <a:pt x="8977" y="4264"/>
                  </a:cubicBezTo>
                  <a:cubicBezTo>
                    <a:pt x="8135" y="5280"/>
                    <a:pt x="7013" y="6043"/>
                    <a:pt x="7434" y="6551"/>
                  </a:cubicBezTo>
                  <a:cubicBezTo>
                    <a:pt x="7855" y="7059"/>
                    <a:pt x="9818" y="7313"/>
                    <a:pt x="12343" y="8203"/>
                  </a:cubicBezTo>
                  <a:cubicBezTo>
                    <a:pt x="14868" y="9092"/>
                    <a:pt x="17953" y="10617"/>
                    <a:pt x="19636" y="12142"/>
                  </a:cubicBezTo>
                  <a:cubicBezTo>
                    <a:pt x="21319" y="13666"/>
                    <a:pt x="21600" y="15191"/>
                    <a:pt x="19496" y="16843"/>
                  </a:cubicBezTo>
                  <a:cubicBezTo>
                    <a:pt x="17392" y="18495"/>
                    <a:pt x="12904" y="20273"/>
                    <a:pt x="9958" y="20909"/>
                  </a:cubicBezTo>
                  <a:cubicBezTo>
                    <a:pt x="7013" y="21544"/>
                    <a:pt x="5610" y="21036"/>
                    <a:pt x="4769" y="20273"/>
                  </a:cubicBezTo>
                  <a:cubicBezTo>
                    <a:pt x="3927" y="19511"/>
                    <a:pt x="3647" y="18495"/>
                    <a:pt x="3366" y="17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9474199" y="1752600"/>
              <a:ext cx="131957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600" fill="norm" stroke="1" extrusionOk="0">
                  <a:moveTo>
                    <a:pt x="17945" y="0"/>
                  </a:moveTo>
                  <a:cubicBezTo>
                    <a:pt x="13625" y="180"/>
                    <a:pt x="9305" y="360"/>
                    <a:pt x="6314" y="810"/>
                  </a:cubicBezTo>
                  <a:cubicBezTo>
                    <a:pt x="3323" y="1260"/>
                    <a:pt x="1662" y="1980"/>
                    <a:pt x="1828" y="3240"/>
                  </a:cubicBezTo>
                  <a:cubicBezTo>
                    <a:pt x="1994" y="4500"/>
                    <a:pt x="3988" y="6300"/>
                    <a:pt x="7643" y="8550"/>
                  </a:cubicBezTo>
                  <a:cubicBezTo>
                    <a:pt x="11298" y="10800"/>
                    <a:pt x="16615" y="13500"/>
                    <a:pt x="19108" y="15480"/>
                  </a:cubicBezTo>
                  <a:cubicBezTo>
                    <a:pt x="21600" y="17460"/>
                    <a:pt x="21268" y="18720"/>
                    <a:pt x="17612" y="19620"/>
                  </a:cubicBezTo>
                  <a:cubicBezTo>
                    <a:pt x="13957" y="20520"/>
                    <a:pt x="6978" y="210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9423400" y="1746250"/>
              <a:ext cx="3492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4400"/>
                    <a:pt x="7855" y="7200"/>
                    <a:pt x="11455" y="3600"/>
                  </a:cubicBezTo>
                  <a:cubicBezTo>
                    <a:pt x="15055" y="0"/>
                    <a:pt x="1832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8877299" y="4248150"/>
              <a:ext cx="1270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960"/>
                    <a:pt x="0" y="9920"/>
                    <a:pt x="0" y="13520"/>
                  </a:cubicBezTo>
                  <a:cubicBezTo>
                    <a:pt x="0" y="17120"/>
                    <a:pt x="10800" y="193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9000066" y="4317949"/>
              <a:ext cx="113395" cy="190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079" fill="norm" stroke="1" extrusionOk="0">
                  <a:moveTo>
                    <a:pt x="18800" y="3528"/>
                  </a:moveTo>
                  <a:cubicBezTo>
                    <a:pt x="17200" y="2823"/>
                    <a:pt x="15600" y="2119"/>
                    <a:pt x="13000" y="2354"/>
                  </a:cubicBezTo>
                  <a:cubicBezTo>
                    <a:pt x="10400" y="2588"/>
                    <a:pt x="6800" y="3762"/>
                    <a:pt x="4200" y="6697"/>
                  </a:cubicBezTo>
                  <a:cubicBezTo>
                    <a:pt x="1600" y="9632"/>
                    <a:pt x="0" y="14328"/>
                    <a:pt x="0" y="17262"/>
                  </a:cubicBezTo>
                  <a:cubicBezTo>
                    <a:pt x="0" y="20197"/>
                    <a:pt x="1600" y="21371"/>
                    <a:pt x="5200" y="21019"/>
                  </a:cubicBezTo>
                  <a:cubicBezTo>
                    <a:pt x="8800" y="20667"/>
                    <a:pt x="14400" y="18788"/>
                    <a:pt x="17600" y="15501"/>
                  </a:cubicBezTo>
                  <a:cubicBezTo>
                    <a:pt x="20800" y="12214"/>
                    <a:pt x="21600" y="7519"/>
                    <a:pt x="21400" y="4584"/>
                  </a:cubicBezTo>
                  <a:cubicBezTo>
                    <a:pt x="21200" y="1649"/>
                    <a:pt x="20000" y="475"/>
                    <a:pt x="18400" y="123"/>
                  </a:cubicBezTo>
                  <a:cubicBezTo>
                    <a:pt x="16800" y="-229"/>
                    <a:pt x="14800" y="241"/>
                    <a:pt x="12800" y="7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9158437" y="4337050"/>
              <a:ext cx="220513" cy="152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80" fill="norm" stroke="1" extrusionOk="0">
                  <a:moveTo>
                    <a:pt x="21431" y="3551"/>
                  </a:moveTo>
                  <a:cubicBezTo>
                    <a:pt x="19374" y="1775"/>
                    <a:pt x="17317" y="0"/>
                    <a:pt x="14642" y="0"/>
                  </a:cubicBezTo>
                  <a:cubicBezTo>
                    <a:pt x="11968" y="0"/>
                    <a:pt x="8677" y="1775"/>
                    <a:pt x="6105" y="4586"/>
                  </a:cubicBezTo>
                  <a:cubicBezTo>
                    <a:pt x="3534" y="7397"/>
                    <a:pt x="1682" y="11244"/>
                    <a:pt x="757" y="14055"/>
                  </a:cubicBezTo>
                  <a:cubicBezTo>
                    <a:pt x="-169" y="16866"/>
                    <a:pt x="-169" y="18641"/>
                    <a:pt x="345" y="19825"/>
                  </a:cubicBezTo>
                  <a:cubicBezTo>
                    <a:pt x="860" y="21008"/>
                    <a:pt x="1888" y="21600"/>
                    <a:pt x="3842" y="21304"/>
                  </a:cubicBezTo>
                  <a:cubicBezTo>
                    <a:pt x="5797" y="21008"/>
                    <a:pt x="8677" y="19825"/>
                    <a:pt x="10425" y="17014"/>
                  </a:cubicBezTo>
                  <a:cubicBezTo>
                    <a:pt x="12174" y="14203"/>
                    <a:pt x="12791" y="9764"/>
                    <a:pt x="13408" y="6805"/>
                  </a:cubicBezTo>
                  <a:cubicBezTo>
                    <a:pt x="14025" y="3847"/>
                    <a:pt x="14642" y="2367"/>
                    <a:pt x="15260" y="8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9455149" y="4372872"/>
              <a:ext cx="114301" cy="153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0910" fill="norm" stroke="1" extrusionOk="0">
                  <a:moveTo>
                    <a:pt x="20828" y="1174"/>
                  </a:moveTo>
                  <a:cubicBezTo>
                    <a:pt x="19285" y="310"/>
                    <a:pt x="17743" y="-554"/>
                    <a:pt x="14464" y="454"/>
                  </a:cubicBezTo>
                  <a:cubicBezTo>
                    <a:pt x="11185" y="1462"/>
                    <a:pt x="6171" y="4342"/>
                    <a:pt x="3278" y="7366"/>
                  </a:cubicBezTo>
                  <a:cubicBezTo>
                    <a:pt x="385" y="10390"/>
                    <a:pt x="-386" y="13558"/>
                    <a:pt x="578" y="16150"/>
                  </a:cubicBezTo>
                  <a:cubicBezTo>
                    <a:pt x="1543" y="18742"/>
                    <a:pt x="4243" y="20758"/>
                    <a:pt x="8100" y="20902"/>
                  </a:cubicBezTo>
                  <a:cubicBezTo>
                    <a:pt x="11957" y="21046"/>
                    <a:pt x="16971" y="19318"/>
                    <a:pt x="19093" y="16438"/>
                  </a:cubicBezTo>
                  <a:cubicBezTo>
                    <a:pt x="21214" y="13558"/>
                    <a:pt x="20443" y="9526"/>
                    <a:pt x="18321" y="6790"/>
                  </a:cubicBezTo>
                  <a:cubicBezTo>
                    <a:pt x="16200" y="4054"/>
                    <a:pt x="12728" y="2614"/>
                    <a:pt x="9450" y="4054"/>
                  </a:cubicBezTo>
                  <a:cubicBezTo>
                    <a:pt x="6171" y="5494"/>
                    <a:pt x="3085" y="9814"/>
                    <a:pt x="0" y="141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9456905" y="4743783"/>
              <a:ext cx="245895" cy="266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236" fill="norm" stroke="1" extrusionOk="0">
                  <a:moveTo>
                    <a:pt x="16872" y="986"/>
                  </a:moveTo>
                  <a:cubicBezTo>
                    <a:pt x="13760" y="311"/>
                    <a:pt x="10648" y="-364"/>
                    <a:pt x="7902" y="227"/>
                  </a:cubicBezTo>
                  <a:cubicBezTo>
                    <a:pt x="5157" y="817"/>
                    <a:pt x="2777" y="2673"/>
                    <a:pt x="1404" y="5289"/>
                  </a:cubicBezTo>
                  <a:cubicBezTo>
                    <a:pt x="31" y="7905"/>
                    <a:pt x="-335" y="11280"/>
                    <a:pt x="306" y="13811"/>
                  </a:cubicBezTo>
                  <a:cubicBezTo>
                    <a:pt x="946" y="16342"/>
                    <a:pt x="2594" y="18030"/>
                    <a:pt x="6255" y="19127"/>
                  </a:cubicBezTo>
                  <a:cubicBezTo>
                    <a:pt x="9916" y="20224"/>
                    <a:pt x="15590" y="20730"/>
                    <a:pt x="21265" y="212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9816584" y="4956422"/>
              <a:ext cx="108466" cy="234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393" fill="norm" stroke="1" extrusionOk="0">
                  <a:moveTo>
                    <a:pt x="21286" y="2581"/>
                  </a:moveTo>
                  <a:cubicBezTo>
                    <a:pt x="20040" y="1810"/>
                    <a:pt x="18794" y="1038"/>
                    <a:pt x="15886" y="556"/>
                  </a:cubicBezTo>
                  <a:cubicBezTo>
                    <a:pt x="12978" y="74"/>
                    <a:pt x="8409" y="-119"/>
                    <a:pt x="5294" y="74"/>
                  </a:cubicBezTo>
                  <a:cubicBezTo>
                    <a:pt x="2178" y="267"/>
                    <a:pt x="517" y="845"/>
                    <a:pt x="101" y="2099"/>
                  </a:cubicBezTo>
                  <a:cubicBezTo>
                    <a:pt x="-314" y="3352"/>
                    <a:pt x="517" y="5281"/>
                    <a:pt x="3217" y="7788"/>
                  </a:cubicBezTo>
                  <a:cubicBezTo>
                    <a:pt x="5917" y="10295"/>
                    <a:pt x="10486" y="13381"/>
                    <a:pt x="12771" y="15502"/>
                  </a:cubicBezTo>
                  <a:cubicBezTo>
                    <a:pt x="15055" y="17624"/>
                    <a:pt x="15055" y="18781"/>
                    <a:pt x="13394" y="19745"/>
                  </a:cubicBezTo>
                  <a:cubicBezTo>
                    <a:pt x="11732" y="20710"/>
                    <a:pt x="8409" y="21481"/>
                    <a:pt x="6124" y="21385"/>
                  </a:cubicBezTo>
                  <a:cubicBezTo>
                    <a:pt x="3840" y="21288"/>
                    <a:pt x="2594" y="20324"/>
                    <a:pt x="1348" y="19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9829800" y="4965700"/>
              <a:ext cx="2095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10020299" y="5010149"/>
              <a:ext cx="122086" cy="153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0881" fill="norm" stroke="1" extrusionOk="0">
                  <a:moveTo>
                    <a:pt x="12081" y="1728"/>
                  </a:moveTo>
                  <a:cubicBezTo>
                    <a:pt x="10251" y="864"/>
                    <a:pt x="8420" y="0"/>
                    <a:pt x="6773" y="0"/>
                  </a:cubicBezTo>
                  <a:cubicBezTo>
                    <a:pt x="5125" y="0"/>
                    <a:pt x="3661" y="864"/>
                    <a:pt x="2380" y="2880"/>
                  </a:cubicBezTo>
                  <a:cubicBezTo>
                    <a:pt x="1098" y="4896"/>
                    <a:pt x="0" y="8064"/>
                    <a:pt x="0" y="11088"/>
                  </a:cubicBezTo>
                  <a:cubicBezTo>
                    <a:pt x="0" y="14112"/>
                    <a:pt x="1098" y="16992"/>
                    <a:pt x="3478" y="18864"/>
                  </a:cubicBezTo>
                  <a:cubicBezTo>
                    <a:pt x="5858" y="20736"/>
                    <a:pt x="9519" y="21600"/>
                    <a:pt x="12814" y="20160"/>
                  </a:cubicBezTo>
                  <a:cubicBezTo>
                    <a:pt x="16108" y="18720"/>
                    <a:pt x="19037" y="14976"/>
                    <a:pt x="20319" y="12384"/>
                  </a:cubicBezTo>
                  <a:cubicBezTo>
                    <a:pt x="21600" y="9792"/>
                    <a:pt x="21234" y="8352"/>
                    <a:pt x="19953" y="7344"/>
                  </a:cubicBezTo>
                  <a:cubicBezTo>
                    <a:pt x="18671" y="6336"/>
                    <a:pt x="16475" y="5760"/>
                    <a:pt x="14827" y="6048"/>
                  </a:cubicBezTo>
                  <a:cubicBezTo>
                    <a:pt x="13180" y="6336"/>
                    <a:pt x="12081" y="7488"/>
                    <a:pt x="10983" y="8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10242103" y="5024966"/>
              <a:ext cx="145680" cy="182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9" h="20925" fill="norm" stroke="1" extrusionOk="0">
                  <a:moveTo>
                    <a:pt x="14073" y="1941"/>
                  </a:moveTo>
                  <a:cubicBezTo>
                    <a:pt x="12905" y="970"/>
                    <a:pt x="11737" y="0"/>
                    <a:pt x="10424" y="0"/>
                  </a:cubicBezTo>
                  <a:cubicBezTo>
                    <a:pt x="9110" y="0"/>
                    <a:pt x="7651" y="970"/>
                    <a:pt x="5608" y="3761"/>
                  </a:cubicBezTo>
                  <a:cubicBezTo>
                    <a:pt x="3564" y="6553"/>
                    <a:pt x="937" y="11164"/>
                    <a:pt x="208" y="14561"/>
                  </a:cubicBezTo>
                  <a:cubicBezTo>
                    <a:pt x="-522" y="17959"/>
                    <a:pt x="646" y="20144"/>
                    <a:pt x="4148" y="20750"/>
                  </a:cubicBezTo>
                  <a:cubicBezTo>
                    <a:pt x="7651" y="21357"/>
                    <a:pt x="13489" y="20386"/>
                    <a:pt x="16846" y="17717"/>
                  </a:cubicBezTo>
                  <a:cubicBezTo>
                    <a:pt x="20202" y="15047"/>
                    <a:pt x="21078" y="10678"/>
                    <a:pt x="18889" y="7281"/>
                  </a:cubicBezTo>
                  <a:cubicBezTo>
                    <a:pt x="16700" y="3883"/>
                    <a:pt x="11446" y="1456"/>
                    <a:pt x="8089" y="606"/>
                  </a:cubicBezTo>
                  <a:cubicBezTo>
                    <a:pt x="4732" y="-243"/>
                    <a:pt x="3273" y="485"/>
                    <a:pt x="1813" y="1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8909050" y="5347063"/>
              <a:ext cx="1562100" cy="50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7946"/>
                  </a:moveTo>
                  <a:cubicBezTo>
                    <a:pt x="1317" y="7946"/>
                    <a:pt x="2634" y="7946"/>
                    <a:pt x="3922" y="7046"/>
                  </a:cubicBezTo>
                  <a:cubicBezTo>
                    <a:pt x="5210" y="6146"/>
                    <a:pt x="6468" y="4346"/>
                    <a:pt x="7683" y="2996"/>
                  </a:cubicBezTo>
                  <a:cubicBezTo>
                    <a:pt x="8898" y="1646"/>
                    <a:pt x="10068" y="746"/>
                    <a:pt x="11298" y="296"/>
                  </a:cubicBezTo>
                  <a:cubicBezTo>
                    <a:pt x="12527" y="-154"/>
                    <a:pt x="13815" y="-154"/>
                    <a:pt x="14985" y="746"/>
                  </a:cubicBezTo>
                  <a:cubicBezTo>
                    <a:pt x="16156" y="1646"/>
                    <a:pt x="17210" y="3446"/>
                    <a:pt x="18293" y="7046"/>
                  </a:cubicBezTo>
                  <a:cubicBezTo>
                    <a:pt x="19376" y="10646"/>
                    <a:pt x="20488" y="16046"/>
                    <a:pt x="21600" y="21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9170311" y="5543550"/>
              <a:ext cx="24489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15425" y="0"/>
                  </a:moveTo>
                  <a:cubicBezTo>
                    <a:pt x="10025" y="5000"/>
                    <a:pt x="4625" y="10000"/>
                    <a:pt x="1925" y="13000"/>
                  </a:cubicBezTo>
                  <a:cubicBezTo>
                    <a:pt x="-775" y="16000"/>
                    <a:pt x="-775" y="17000"/>
                    <a:pt x="2825" y="18100"/>
                  </a:cubicBezTo>
                  <a:cubicBezTo>
                    <a:pt x="6425" y="19200"/>
                    <a:pt x="13625" y="20400"/>
                    <a:pt x="208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9247308" y="5583174"/>
              <a:ext cx="98125" cy="124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5" h="20833" fill="norm" stroke="1" extrusionOk="0">
                  <a:moveTo>
                    <a:pt x="15513" y="3994"/>
                  </a:moveTo>
                  <a:cubicBezTo>
                    <a:pt x="14191" y="2578"/>
                    <a:pt x="12868" y="1161"/>
                    <a:pt x="11105" y="453"/>
                  </a:cubicBezTo>
                  <a:cubicBezTo>
                    <a:pt x="9342" y="-255"/>
                    <a:pt x="7138" y="-255"/>
                    <a:pt x="4934" y="1338"/>
                  </a:cubicBezTo>
                  <a:cubicBezTo>
                    <a:pt x="2730" y="2932"/>
                    <a:pt x="526" y="6119"/>
                    <a:pt x="85" y="9483"/>
                  </a:cubicBezTo>
                  <a:cubicBezTo>
                    <a:pt x="-356" y="12847"/>
                    <a:pt x="966" y="16388"/>
                    <a:pt x="2950" y="18512"/>
                  </a:cubicBezTo>
                  <a:cubicBezTo>
                    <a:pt x="4934" y="20637"/>
                    <a:pt x="7579" y="21345"/>
                    <a:pt x="11105" y="20460"/>
                  </a:cubicBezTo>
                  <a:cubicBezTo>
                    <a:pt x="14632" y="19575"/>
                    <a:pt x="19040" y="17096"/>
                    <a:pt x="20142" y="13732"/>
                  </a:cubicBezTo>
                  <a:cubicBezTo>
                    <a:pt x="21244" y="10368"/>
                    <a:pt x="19040" y="6119"/>
                    <a:pt x="16836" y="4348"/>
                  </a:cubicBezTo>
                  <a:cubicBezTo>
                    <a:pt x="14632" y="2578"/>
                    <a:pt x="12428" y="3286"/>
                    <a:pt x="10224" y="39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9393986" y="5573347"/>
              <a:ext cx="109500" cy="119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706" fill="norm" stroke="1" extrusionOk="0">
                  <a:moveTo>
                    <a:pt x="15158" y="8026"/>
                  </a:moveTo>
                  <a:cubicBezTo>
                    <a:pt x="14758" y="6196"/>
                    <a:pt x="14358" y="4365"/>
                    <a:pt x="12958" y="3267"/>
                  </a:cubicBezTo>
                  <a:cubicBezTo>
                    <a:pt x="11558" y="2169"/>
                    <a:pt x="9158" y="1803"/>
                    <a:pt x="7158" y="2535"/>
                  </a:cubicBezTo>
                  <a:cubicBezTo>
                    <a:pt x="5158" y="3267"/>
                    <a:pt x="3558" y="5098"/>
                    <a:pt x="2158" y="7294"/>
                  </a:cubicBezTo>
                  <a:cubicBezTo>
                    <a:pt x="758" y="9491"/>
                    <a:pt x="-442" y="12053"/>
                    <a:pt x="158" y="14616"/>
                  </a:cubicBezTo>
                  <a:cubicBezTo>
                    <a:pt x="758" y="17179"/>
                    <a:pt x="3158" y="19742"/>
                    <a:pt x="6958" y="20474"/>
                  </a:cubicBezTo>
                  <a:cubicBezTo>
                    <a:pt x="10758" y="21206"/>
                    <a:pt x="15958" y="20108"/>
                    <a:pt x="18558" y="18643"/>
                  </a:cubicBezTo>
                  <a:cubicBezTo>
                    <a:pt x="21158" y="17179"/>
                    <a:pt x="21158" y="15348"/>
                    <a:pt x="19758" y="12237"/>
                  </a:cubicBezTo>
                  <a:cubicBezTo>
                    <a:pt x="18358" y="9125"/>
                    <a:pt x="15558" y="4731"/>
                    <a:pt x="13158" y="2352"/>
                  </a:cubicBezTo>
                  <a:cubicBezTo>
                    <a:pt x="10758" y="-28"/>
                    <a:pt x="8758" y="-394"/>
                    <a:pt x="7358" y="338"/>
                  </a:cubicBezTo>
                  <a:cubicBezTo>
                    <a:pt x="5958" y="1070"/>
                    <a:pt x="5158" y="2901"/>
                    <a:pt x="4358" y="47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9543515" y="5580674"/>
              <a:ext cx="119765" cy="171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9" h="20632" fill="norm" stroke="1" extrusionOk="0">
                  <a:moveTo>
                    <a:pt x="17371" y="5454"/>
                  </a:moveTo>
                  <a:cubicBezTo>
                    <a:pt x="15931" y="3421"/>
                    <a:pt x="14491" y="1388"/>
                    <a:pt x="12871" y="498"/>
                  </a:cubicBezTo>
                  <a:cubicBezTo>
                    <a:pt x="11251" y="-391"/>
                    <a:pt x="9451" y="-137"/>
                    <a:pt x="6931" y="1642"/>
                  </a:cubicBezTo>
                  <a:cubicBezTo>
                    <a:pt x="4411" y="3421"/>
                    <a:pt x="1171" y="6724"/>
                    <a:pt x="271" y="10155"/>
                  </a:cubicBezTo>
                  <a:cubicBezTo>
                    <a:pt x="-629" y="13585"/>
                    <a:pt x="811" y="17143"/>
                    <a:pt x="3151" y="19049"/>
                  </a:cubicBezTo>
                  <a:cubicBezTo>
                    <a:pt x="5491" y="20955"/>
                    <a:pt x="8731" y="21209"/>
                    <a:pt x="11971" y="19430"/>
                  </a:cubicBezTo>
                  <a:cubicBezTo>
                    <a:pt x="15211" y="17651"/>
                    <a:pt x="18451" y="13840"/>
                    <a:pt x="19711" y="11171"/>
                  </a:cubicBezTo>
                  <a:cubicBezTo>
                    <a:pt x="20971" y="8503"/>
                    <a:pt x="20251" y="6978"/>
                    <a:pt x="18991" y="6089"/>
                  </a:cubicBezTo>
                  <a:cubicBezTo>
                    <a:pt x="17731" y="5200"/>
                    <a:pt x="15931" y="4945"/>
                    <a:pt x="14491" y="5835"/>
                  </a:cubicBezTo>
                  <a:cubicBezTo>
                    <a:pt x="13051" y="6724"/>
                    <a:pt x="11971" y="8757"/>
                    <a:pt x="10891" y="107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9635757" y="5891580"/>
              <a:ext cx="206744" cy="401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552" fill="norm" stroke="1" extrusionOk="0">
                  <a:moveTo>
                    <a:pt x="19606" y="2112"/>
                  </a:moveTo>
                  <a:cubicBezTo>
                    <a:pt x="19178" y="1544"/>
                    <a:pt x="18750" y="975"/>
                    <a:pt x="18002" y="577"/>
                  </a:cubicBezTo>
                  <a:cubicBezTo>
                    <a:pt x="17253" y="179"/>
                    <a:pt x="16184" y="-48"/>
                    <a:pt x="14580" y="9"/>
                  </a:cubicBezTo>
                  <a:cubicBezTo>
                    <a:pt x="12976" y="66"/>
                    <a:pt x="10838" y="407"/>
                    <a:pt x="8057" y="1714"/>
                  </a:cubicBezTo>
                  <a:cubicBezTo>
                    <a:pt x="5277" y="3021"/>
                    <a:pt x="1855" y="5295"/>
                    <a:pt x="572" y="7853"/>
                  </a:cubicBezTo>
                  <a:cubicBezTo>
                    <a:pt x="-711" y="10411"/>
                    <a:pt x="144" y="13253"/>
                    <a:pt x="3352" y="15584"/>
                  </a:cubicBezTo>
                  <a:cubicBezTo>
                    <a:pt x="6560" y="17914"/>
                    <a:pt x="12121" y="19733"/>
                    <a:pt x="15436" y="20643"/>
                  </a:cubicBezTo>
                  <a:cubicBezTo>
                    <a:pt x="18750" y="21552"/>
                    <a:pt x="19820" y="21552"/>
                    <a:pt x="20889" y="21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9848850" y="6204676"/>
              <a:ext cx="130969" cy="203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360" fill="norm" stroke="1" extrusionOk="0">
                  <a:moveTo>
                    <a:pt x="0" y="2596"/>
                  </a:moveTo>
                  <a:cubicBezTo>
                    <a:pt x="1029" y="1705"/>
                    <a:pt x="2057" y="815"/>
                    <a:pt x="3429" y="369"/>
                  </a:cubicBezTo>
                  <a:cubicBezTo>
                    <a:pt x="4800" y="-76"/>
                    <a:pt x="6514" y="-76"/>
                    <a:pt x="8229" y="147"/>
                  </a:cubicBezTo>
                  <a:cubicBezTo>
                    <a:pt x="9943" y="369"/>
                    <a:pt x="11657" y="815"/>
                    <a:pt x="12686" y="1817"/>
                  </a:cubicBezTo>
                  <a:cubicBezTo>
                    <a:pt x="13714" y="2819"/>
                    <a:pt x="14057" y="4378"/>
                    <a:pt x="13543" y="5491"/>
                  </a:cubicBezTo>
                  <a:cubicBezTo>
                    <a:pt x="13029" y="6604"/>
                    <a:pt x="11657" y="7272"/>
                    <a:pt x="11657" y="8052"/>
                  </a:cubicBezTo>
                  <a:cubicBezTo>
                    <a:pt x="11657" y="8831"/>
                    <a:pt x="13029" y="9722"/>
                    <a:pt x="14914" y="10947"/>
                  </a:cubicBezTo>
                  <a:cubicBezTo>
                    <a:pt x="16800" y="12171"/>
                    <a:pt x="19200" y="13730"/>
                    <a:pt x="20400" y="15178"/>
                  </a:cubicBezTo>
                  <a:cubicBezTo>
                    <a:pt x="21600" y="16625"/>
                    <a:pt x="21600" y="17961"/>
                    <a:pt x="19543" y="19075"/>
                  </a:cubicBezTo>
                  <a:cubicBezTo>
                    <a:pt x="17486" y="20188"/>
                    <a:pt x="13371" y="21079"/>
                    <a:pt x="10457" y="21301"/>
                  </a:cubicBezTo>
                  <a:cubicBezTo>
                    <a:pt x="7543" y="21524"/>
                    <a:pt x="5829" y="21079"/>
                    <a:pt x="4114" y="206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10013431" y="6216650"/>
              <a:ext cx="114819" cy="2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438" fill="norm" stroke="1" extrusionOk="0">
                  <a:moveTo>
                    <a:pt x="20923" y="4014"/>
                  </a:moveTo>
                  <a:cubicBezTo>
                    <a:pt x="18223" y="2676"/>
                    <a:pt x="15523" y="1338"/>
                    <a:pt x="13016" y="669"/>
                  </a:cubicBezTo>
                  <a:cubicBezTo>
                    <a:pt x="10509" y="0"/>
                    <a:pt x="8194" y="0"/>
                    <a:pt x="6073" y="0"/>
                  </a:cubicBezTo>
                  <a:cubicBezTo>
                    <a:pt x="3952" y="0"/>
                    <a:pt x="2023" y="0"/>
                    <a:pt x="866" y="956"/>
                  </a:cubicBezTo>
                  <a:cubicBezTo>
                    <a:pt x="-291" y="1912"/>
                    <a:pt x="-677" y="3823"/>
                    <a:pt x="2216" y="6690"/>
                  </a:cubicBezTo>
                  <a:cubicBezTo>
                    <a:pt x="5109" y="9558"/>
                    <a:pt x="11280" y="13381"/>
                    <a:pt x="14559" y="15770"/>
                  </a:cubicBezTo>
                  <a:cubicBezTo>
                    <a:pt x="17837" y="18159"/>
                    <a:pt x="18223" y="19115"/>
                    <a:pt x="17837" y="19975"/>
                  </a:cubicBezTo>
                  <a:cubicBezTo>
                    <a:pt x="17452" y="20835"/>
                    <a:pt x="16294" y="21600"/>
                    <a:pt x="13209" y="21409"/>
                  </a:cubicBezTo>
                  <a:cubicBezTo>
                    <a:pt x="10123" y="21218"/>
                    <a:pt x="5109" y="20071"/>
                    <a:pt x="94" y="189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10001250" y="6223942"/>
              <a:ext cx="2032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5400" y="10932"/>
                    <a:pt x="10800" y="1332"/>
                    <a:pt x="14400" y="132"/>
                  </a:cubicBezTo>
                  <a:cubicBezTo>
                    <a:pt x="18000" y="-1068"/>
                    <a:pt x="19800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10215450" y="6267450"/>
              <a:ext cx="149262" cy="160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3" h="21236" fill="norm" stroke="1" extrusionOk="0">
                  <a:moveTo>
                    <a:pt x="17748" y="0"/>
                  </a:moveTo>
                  <a:cubicBezTo>
                    <a:pt x="12494" y="1964"/>
                    <a:pt x="7240" y="3927"/>
                    <a:pt x="4029" y="6452"/>
                  </a:cubicBezTo>
                  <a:cubicBezTo>
                    <a:pt x="819" y="8977"/>
                    <a:pt x="-349" y="12062"/>
                    <a:pt x="89" y="15008"/>
                  </a:cubicBezTo>
                  <a:cubicBezTo>
                    <a:pt x="527" y="17953"/>
                    <a:pt x="2570" y="20758"/>
                    <a:pt x="6073" y="21179"/>
                  </a:cubicBezTo>
                  <a:cubicBezTo>
                    <a:pt x="9575" y="21600"/>
                    <a:pt x="14537" y="19636"/>
                    <a:pt x="17456" y="16691"/>
                  </a:cubicBezTo>
                  <a:cubicBezTo>
                    <a:pt x="20375" y="13745"/>
                    <a:pt x="21251" y="9818"/>
                    <a:pt x="20083" y="6873"/>
                  </a:cubicBezTo>
                  <a:cubicBezTo>
                    <a:pt x="18916" y="3927"/>
                    <a:pt x="15705" y="1964"/>
                    <a:pt x="1249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797" name="Drawing"/>
          <p:cNvGrpSpPr/>
          <p:nvPr/>
        </p:nvGrpSpPr>
        <p:grpSpPr>
          <a:xfrm>
            <a:off x="1606550" y="5521912"/>
            <a:ext cx="6880980" cy="2678932"/>
            <a:chOff x="0" y="0"/>
            <a:chExt cx="6880979" cy="2678930"/>
          </a:xfrm>
        </p:grpSpPr>
        <p:sp>
          <p:nvSpPr>
            <p:cNvPr id="1767" name="Line"/>
            <p:cNvSpPr/>
            <p:nvPr/>
          </p:nvSpPr>
          <p:spPr>
            <a:xfrm>
              <a:off x="281852" y="1936409"/>
              <a:ext cx="5668098" cy="370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482" fill="norm" stroke="1" extrusionOk="0">
                  <a:moveTo>
                    <a:pt x="2942" y="20051"/>
                  </a:moveTo>
                  <a:cubicBezTo>
                    <a:pt x="2579" y="20051"/>
                    <a:pt x="2216" y="20051"/>
                    <a:pt x="1894" y="20174"/>
                  </a:cubicBezTo>
                  <a:cubicBezTo>
                    <a:pt x="1571" y="20297"/>
                    <a:pt x="1289" y="20542"/>
                    <a:pt x="999" y="20788"/>
                  </a:cubicBezTo>
                  <a:cubicBezTo>
                    <a:pt x="709" y="21033"/>
                    <a:pt x="410" y="21279"/>
                    <a:pt x="237" y="21401"/>
                  </a:cubicBezTo>
                  <a:cubicBezTo>
                    <a:pt x="64" y="21524"/>
                    <a:pt x="15" y="21524"/>
                    <a:pt x="3" y="21279"/>
                  </a:cubicBezTo>
                  <a:cubicBezTo>
                    <a:pt x="-9" y="21033"/>
                    <a:pt x="15" y="20542"/>
                    <a:pt x="148" y="19806"/>
                  </a:cubicBezTo>
                  <a:cubicBezTo>
                    <a:pt x="281" y="19069"/>
                    <a:pt x="523" y="18088"/>
                    <a:pt x="805" y="17290"/>
                  </a:cubicBezTo>
                  <a:cubicBezTo>
                    <a:pt x="1088" y="16492"/>
                    <a:pt x="1410" y="15879"/>
                    <a:pt x="1733" y="15326"/>
                  </a:cubicBezTo>
                  <a:cubicBezTo>
                    <a:pt x="2055" y="14774"/>
                    <a:pt x="2378" y="14283"/>
                    <a:pt x="2684" y="13915"/>
                  </a:cubicBezTo>
                  <a:cubicBezTo>
                    <a:pt x="2990" y="13547"/>
                    <a:pt x="3281" y="13301"/>
                    <a:pt x="3603" y="12994"/>
                  </a:cubicBezTo>
                  <a:cubicBezTo>
                    <a:pt x="3926" y="12688"/>
                    <a:pt x="4280" y="12319"/>
                    <a:pt x="4595" y="12013"/>
                  </a:cubicBezTo>
                  <a:cubicBezTo>
                    <a:pt x="4909" y="11706"/>
                    <a:pt x="5183" y="11460"/>
                    <a:pt x="5466" y="11276"/>
                  </a:cubicBezTo>
                  <a:cubicBezTo>
                    <a:pt x="5748" y="11092"/>
                    <a:pt x="6038" y="10969"/>
                    <a:pt x="6340" y="10785"/>
                  </a:cubicBezTo>
                  <a:cubicBezTo>
                    <a:pt x="6643" y="10601"/>
                    <a:pt x="6957" y="10356"/>
                    <a:pt x="7272" y="10110"/>
                  </a:cubicBezTo>
                  <a:cubicBezTo>
                    <a:pt x="7586" y="9865"/>
                    <a:pt x="7901" y="9619"/>
                    <a:pt x="8227" y="9374"/>
                  </a:cubicBezTo>
                  <a:cubicBezTo>
                    <a:pt x="8554" y="9129"/>
                    <a:pt x="8892" y="8883"/>
                    <a:pt x="9231" y="8638"/>
                  </a:cubicBezTo>
                  <a:cubicBezTo>
                    <a:pt x="9569" y="8392"/>
                    <a:pt x="9908" y="8147"/>
                    <a:pt x="10255" y="7901"/>
                  </a:cubicBezTo>
                  <a:cubicBezTo>
                    <a:pt x="10602" y="7656"/>
                    <a:pt x="10956" y="7410"/>
                    <a:pt x="11315" y="7165"/>
                  </a:cubicBezTo>
                  <a:cubicBezTo>
                    <a:pt x="11674" y="6919"/>
                    <a:pt x="12037" y="6674"/>
                    <a:pt x="12391" y="6490"/>
                  </a:cubicBezTo>
                  <a:cubicBezTo>
                    <a:pt x="12746" y="6306"/>
                    <a:pt x="13093" y="6183"/>
                    <a:pt x="13444" y="5999"/>
                  </a:cubicBezTo>
                  <a:cubicBezTo>
                    <a:pt x="13794" y="5815"/>
                    <a:pt x="14149" y="5569"/>
                    <a:pt x="14504" y="5324"/>
                  </a:cubicBezTo>
                  <a:cubicBezTo>
                    <a:pt x="14859" y="5079"/>
                    <a:pt x="15213" y="4833"/>
                    <a:pt x="15560" y="4588"/>
                  </a:cubicBezTo>
                  <a:cubicBezTo>
                    <a:pt x="15907" y="4342"/>
                    <a:pt x="16245" y="4097"/>
                    <a:pt x="16580" y="3790"/>
                  </a:cubicBezTo>
                  <a:cubicBezTo>
                    <a:pt x="16915" y="3483"/>
                    <a:pt x="17245" y="3115"/>
                    <a:pt x="17564" y="2808"/>
                  </a:cubicBezTo>
                  <a:cubicBezTo>
                    <a:pt x="17882" y="2501"/>
                    <a:pt x="18189" y="2256"/>
                    <a:pt x="18475" y="1949"/>
                  </a:cubicBezTo>
                  <a:cubicBezTo>
                    <a:pt x="18761" y="1642"/>
                    <a:pt x="19027" y="1274"/>
                    <a:pt x="19329" y="906"/>
                  </a:cubicBezTo>
                  <a:cubicBezTo>
                    <a:pt x="19632" y="538"/>
                    <a:pt x="19970" y="169"/>
                    <a:pt x="20313" y="47"/>
                  </a:cubicBezTo>
                  <a:cubicBezTo>
                    <a:pt x="20656" y="-76"/>
                    <a:pt x="21002" y="47"/>
                    <a:pt x="21216" y="354"/>
                  </a:cubicBezTo>
                  <a:cubicBezTo>
                    <a:pt x="21430" y="660"/>
                    <a:pt x="21510" y="1151"/>
                    <a:pt x="21591" y="16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0" y="58519"/>
              <a:ext cx="6489700" cy="1828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9" fill="norm" stroke="1" extrusionOk="0">
                  <a:moveTo>
                    <a:pt x="0" y="21140"/>
                  </a:moveTo>
                  <a:cubicBezTo>
                    <a:pt x="169" y="21289"/>
                    <a:pt x="338" y="21439"/>
                    <a:pt x="542" y="21514"/>
                  </a:cubicBezTo>
                  <a:cubicBezTo>
                    <a:pt x="747" y="21589"/>
                    <a:pt x="986" y="21589"/>
                    <a:pt x="1222" y="21502"/>
                  </a:cubicBezTo>
                  <a:cubicBezTo>
                    <a:pt x="1458" y="21414"/>
                    <a:pt x="1691" y="21239"/>
                    <a:pt x="1944" y="21015"/>
                  </a:cubicBezTo>
                  <a:cubicBezTo>
                    <a:pt x="2198" y="20790"/>
                    <a:pt x="2473" y="20515"/>
                    <a:pt x="2733" y="20203"/>
                  </a:cubicBezTo>
                  <a:cubicBezTo>
                    <a:pt x="2994" y="19891"/>
                    <a:pt x="3241" y="19541"/>
                    <a:pt x="3477" y="19142"/>
                  </a:cubicBezTo>
                  <a:cubicBezTo>
                    <a:pt x="3713" y="18742"/>
                    <a:pt x="3938" y="18293"/>
                    <a:pt x="4160" y="17806"/>
                  </a:cubicBezTo>
                  <a:cubicBezTo>
                    <a:pt x="4382" y="17319"/>
                    <a:pt x="4600" y="16795"/>
                    <a:pt x="4812" y="16220"/>
                  </a:cubicBezTo>
                  <a:cubicBezTo>
                    <a:pt x="5023" y="15646"/>
                    <a:pt x="5227" y="15022"/>
                    <a:pt x="5421" y="14322"/>
                  </a:cubicBezTo>
                  <a:cubicBezTo>
                    <a:pt x="5615" y="13623"/>
                    <a:pt x="5798" y="12849"/>
                    <a:pt x="5946" y="12175"/>
                  </a:cubicBezTo>
                  <a:cubicBezTo>
                    <a:pt x="6094" y="11501"/>
                    <a:pt x="6207" y="10926"/>
                    <a:pt x="6341" y="10240"/>
                  </a:cubicBezTo>
                  <a:cubicBezTo>
                    <a:pt x="6474" y="9553"/>
                    <a:pt x="6629" y="8754"/>
                    <a:pt x="6798" y="7980"/>
                  </a:cubicBezTo>
                  <a:cubicBezTo>
                    <a:pt x="6968" y="7206"/>
                    <a:pt x="7151" y="6457"/>
                    <a:pt x="7327" y="5770"/>
                  </a:cubicBezTo>
                  <a:cubicBezTo>
                    <a:pt x="7503" y="5083"/>
                    <a:pt x="7672" y="4459"/>
                    <a:pt x="7852" y="3835"/>
                  </a:cubicBezTo>
                  <a:cubicBezTo>
                    <a:pt x="8031" y="3210"/>
                    <a:pt x="8222" y="2586"/>
                    <a:pt x="8422" y="2049"/>
                  </a:cubicBezTo>
                  <a:cubicBezTo>
                    <a:pt x="8623" y="1512"/>
                    <a:pt x="8834" y="1063"/>
                    <a:pt x="9074" y="751"/>
                  </a:cubicBezTo>
                  <a:cubicBezTo>
                    <a:pt x="9314" y="438"/>
                    <a:pt x="9581" y="264"/>
                    <a:pt x="9838" y="151"/>
                  </a:cubicBezTo>
                  <a:cubicBezTo>
                    <a:pt x="10095" y="39"/>
                    <a:pt x="10342" y="-11"/>
                    <a:pt x="10582" y="1"/>
                  </a:cubicBezTo>
                  <a:cubicBezTo>
                    <a:pt x="10821" y="14"/>
                    <a:pt x="11054" y="89"/>
                    <a:pt x="11261" y="214"/>
                  </a:cubicBezTo>
                  <a:cubicBezTo>
                    <a:pt x="11469" y="339"/>
                    <a:pt x="11652" y="513"/>
                    <a:pt x="11878" y="788"/>
                  </a:cubicBezTo>
                  <a:cubicBezTo>
                    <a:pt x="12103" y="1063"/>
                    <a:pt x="12371" y="1437"/>
                    <a:pt x="12621" y="1837"/>
                  </a:cubicBezTo>
                  <a:cubicBezTo>
                    <a:pt x="12871" y="2236"/>
                    <a:pt x="13104" y="2661"/>
                    <a:pt x="13340" y="3098"/>
                  </a:cubicBezTo>
                  <a:cubicBezTo>
                    <a:pt x="13576" y="3535"/>
                    <a:pt x="13815" y="3984"/>
                    <a:pt x="14041" y="4509"/>
                  </a:cubicBezTo>
                  <a:cubicBezTo>
                    <a:pt x="14266" y="5033"/>
                    <a:pt x="14477" y="5632"/>
                    <a:pt x="14685" y="6232"/>
                  </a:cubicBezTo>
                  <a:cubicBezTo>
                    <a:pt x="14893" y="6831"/>
                    <a:pt x="15097" y="7430"/>
                    <a:pt x="15295" y="8055"/>
                  </a:cubicBezTo>
                  <a:cubicBezTo>
                    <a:pt x="15492" y="8679"/>
                    <a:pt x="15682" y="9328"/>
                    <a:pt x="15865" y="9940"/>
                  </a:cubicBezTo>
                  <a:cubicBezTo>
                    <a:pt x="16049" y="10552"/>
                    <a:pt x="16225" y="11126"/>
                    <a:pt x="16422" y="11651"/>
                  </a:cubicBezTo>
                  <a:cubicBezTo>
                    <a:pt x="16619" y="12175"/>
                    <a:pt x="16838" y="12649"/>
                    <a:pt x="17063" y="13024"/>
                  </a:cubicBezTo>
                  <a:cubicBezTo>
                    <a:pt x="17288" y="13398"/>
                    <a:pt x="17521" y="13673"/>
                    <a:pt x="17775" y="13923"/>
                  </a:cubicBezTo>
                  <a:cubicBezTo>
                    <a:pt x="18028" y="14173"/>
                    <a:pt x="18303" y="14397"/>
                    <a:pt x="18588" y="14585"/>
                  </a:cubicBezTo>
                  <a:cubicBezTo>
                    <a:pt x="18874" y="14772"/>
                    <a:pt x="19169" y="14922"/>
                    <a:pt x="19458" y="15084"/>
                  </a:cubicBezTo>
                  <a:cubicBezTo>
                    <a:pt x="19747" y="15246"/>
                    <a:pt x="20029" y="15421"/>
                    <a:pt x="20307" y="15658"/>
                  </a:cubicBezTo>
                  <a:cubicBezTo>
                    <a:pt x="20586" y="15896"/>
                    <a:pt x="20860" y="16195"/>
                    <a:pt x="21075" y="16495"/>
                  </a:cubicBezTo>
                  <a:cubicBezTo>
                    <a:pt x="21290" y="16795"/>
                    <a:pt x="21445" y="17094"/>
                    <a:pt x="21600" y="17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6337249" y="2136674"/>
              <a:ext cx="29685" cy="234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4" h="21363" fill="norm" stroke="1" extrusionOk="0">
                  <a:moveTo>
                    <a:pt x="12994" y="5163"/>
                  </a:moveTo>
                  <a:cubicBezTo>
                    <a:pt x="14434" y="4006"/>
                    <a:pt x="15874" y="2849"/>
                    <a:pt x="17314" y="1788"/>
                  </a:cubicBezTo>
                  <a:cubicBezTo>
                    <a:pt x="18754" y="727"/>
                    <a:pt x="20194" y="-237"/>
                    <a:pt x="20194" y="52"/>
                  </a:cubicBezTo>
                  <a:cubicBezTo>
                    <a:pt x="20194" y="342"/>
                    <a:pt x="18754" y="1884"/>
                    <a:pt x="14434" y="5067"/>
                  </a:cubicBezTo>
                  <a:cubicBezTo>
                    <a:pt x="10114" y="8249"/>
                    <a:pt x="2914" y="13070"/>
                    <a:pt x="754" y="16059"/>
                  </a:cubicBezTo>
                  <a:cubicBezTo>
                    <a:pt x="-1406" y="19049"/>
                    <a:pt x="1474" y="20206"/>
                    <a:pt x="4354" y="21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6431668" y="2172932"/>
              <a:ext cx="134233" cy="138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0433" fill="norm" stroke="1" extrusionOk="0">
                  <a:moveTo>
                    <a:pt x="21074" y="3017"/>
                  </a:moveTo>
                  <a:cubicBezTo>
                    <a:pt x="19745" y="2078"/>
                    <a:pt x="18416" y="1139"/>
                    <a:pt x="16256" y="1296"/>
                  </a:cubicBezTo>
                  <a:cubicBezTo>
                    <a:pt x="14096" y="1452"/>
                    <a:pt x="11105" y="2704"/>
                    <a:pt x="8280" y="5052"/>
                  </a:cubicBezTo>
                  <a:cubicBezTo>
                    <a:pt x="5456" y="7400"/>
                    <a:pt x="2797" y="10844"/>
                    <a:pt x="1302" y="13504"/>
                  </a:cubicBezTo>
                  <a:cubicBezTo>
                    <a:pt x="-194" y="16165"/>
                    <a:pt x="-526" y="18044"/>
                    <a:pt x="969" y="19296"/>
                  </a:cubicBezTo>
                  <a:cubicBezTo>
                    <a:pt x="2465" y="20548"/>
                    <a:pt x="5788" y="21174"/>
                    <a:pt x="8779" y="18983"/>
                  </a:cubicBezTo>
                  <a:cubicBezTo>
                    <a:pt x="11769" y="16791"/>
                    <a:pt x="14428" y="11783"/>
                    <a:pt x="15757" y="8183"/>
                  </a:cubicBezTo>
                  <a:cubicBezTo>
                    <a:pt x="17086" y="4583"/>
                    <a:pt x="17086" y="2391"/>
                    <a:pt x="16256" y="1139"/>
                  </a:cubicBezTo>
                  <a:cubicBezTo>
                    <a:pt x="15425" y="-113"/>
                    <a:pt x="13763" y="-426"/>
                    <a:pt x="12102" y="670"/>
                  </a:cubicBezTo>
                  <a:cubicBezTo>
                    <a:pt x="10440" y="1765"/>
                    <a:pt x="8779" y="4270"/>
                    <a:pt x="7117" y="67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6567270" y="2203920"/>
              <a:ext cx="146633" cy="114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0883" fill="norm" stroke="1" extrusionOk="0">
                  <a:moveTo>
                    <a:pt x="14406" y="5014"/>
                  </a:moveTo>
                  <a:cubicBezTo>
                    <a:pt x="14102" y="3085"/>
                    <a:pt x="13797" y="1157"/>
                    <a:pt x="12885" y="385"/>
                  </a:cubicBezTo>
                  <a:cubicBezTo>
                    <a:pt x="11972" y="-386"/>
                    <a:pt x="10451" y="0"/>
                    <a:pt x="8626" y="1543"/>
                  </a:cubicBezTo>
                  <a:cubicBezTo>
                    <a:pt x="6800" y="3085"/>
                    <a:pt x="4671" y="5785"/>
                    <a:pt x="3149" y="8293"/>
                  </a:cubicBezTo>
                  <a:cubicBezTo>
                    <a:pt x="1628" y="10800"/>
                    <a:pt x="716" y="13114"/>
                    <a:pt x="259" y="15235"/>
                  </a:cubicBezTo>
                  <a:cubicBezTo>
                    <a:pt x="-197" y="17357"/>
                    <a:pt x="-197" y="19285"/>
                    <a:pt x="1476" y="20250"/>
                  </a:cubicBezTo>
                  <a:cubicBezTo>
                    <a:pt x="3149" y="21214"/>
                    <a:pt x="6496" y="21214"/>
                    <a:pt x="9995" y="19285"/>
                  </a:cubicBezTo>
                  <a:cubicBezTo>
                    <a:pt x="13493" y="17357"/>
                    <a:pt x="17144" y="13500"/>
                    <a:pt x="19121" y="10607"/>
                  </a:cubicBezTo>
                  <a:cubicBezTo>
                    <a:pt x="21099" y="7714"/>
                    <a:pt x="21403" y="5785"/>
                    <a:pt x="20795" y="4821"/>
                  </a:cubicBezTo>
                  <a:cubicBezTo>
                    <a:pt x="20186" y="3857"/>
                    <a:pt x="18665" y="3857"/>
                    <a:pt x="17144" y="4050"/>
                  </a:cubicBezTo>
                  <a:cubicBezTo>
                    <a:pt x="15623" y="4243"/>
                    <a:pt x="14102" y="4628"/>
                    <a:pt x="12885" y="5978"/>
                  </a:cubicBezTo>
                  <a:cubicBezTo>
                    <a:pt x="11668" y="7328"/>
                    <a:pt x="10755" y="9643"/>
                    <a:pt x="9842" y="11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6707716" y="2167937"/>
              <a:ext cx="173264" cy="181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254" fill="norm" stroke="1" extrusionOk="0">
                  <a:moveTo>
                    <a:pt x="11181" y="6703"/>
                  </a:moveTo>
                  <a:cubicBezTo>
                    <a:pt x="9911" y="6455"/>
                    <a:pt x="8640" y="6207"/>
                    <a:pt x="7115" y="7076"/>
                  </a:cubicBezTo>
                  <a:cubicBezTo>
                    <a:pt x="5591" y="7945"/>
                    <a:pt x="3812" y="9931"/>
                    <a:pt x="2414" y="12290"/>
                  </a:cubicBezTo>
                  <a:cubicBezTo>
                    <a:pt x="1016" y="14648"/>
                    <a:pt x="0" y="17379"/>
                    <a:pt x="0" y="19117"/>
                  </a:cubicBezTo>
                  <a:cubicBezTo>
                    <a:pt x="0" y="20855"/>
                    <a:pt x="1016" y="21600"/>
                    <a:pt x="4193" y="21103"/>
                  </a:cubicBezTo>
                  <a:cubicBezTo>
                    <a:pt x="7369" y="20607"/>
                    <a:pt x="12706" y="18869"/>
                    <a:pt x="16264" y="16386"/>
                  </a:cubicBezTo>
                  <a:cubicBezTo>
                    <a:pt x="19821" y="13903"/>
                    <a:pt x="21600" y="10676"/>
                    <a:pt x="20456" y="7821"/>
                  </a:cubicBezTo>
                  <a:cubicBezTo>
                    <a:pt x="19313" y="4966"/>
                    <a:pt x="15247" y="2483"/>
                    <a:pt x="11435" y="1241"/>
                  </a:cubicBezTo>
                  <a:cubicBezTo>
                    <a:pt x="7624" y="0"/>
                    <a:pt x="4066" y="0"/>
                    <a:pt x="50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3194050" y="21637"/>
              <a:ext cx="444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3600"/>
                    <a:pt x="10286" y="7200"/>
                    <a:pt x="13886" y="10800"/>
                  </a:cubicBezTo>
                  <a:cubicBezTo>
                    <a:pt x="17486" y="14400"/>
                    <a:pt x="19543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3181350" y="726487"/>
              <a:ext cx="69850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2919"/>
                    <a:pt x="15055" y="5838"/>
                    <a:pt x="12109" y="8805"/>
                  </a:cubicBezTo>
                  <a:cubicBezTo>
                    <a:pt x="9164" y="11773"/>
                    <a:pt x="6545" y="14789"/>
                    <a:pt x="4582" y="16930"/>
                  </a:cubicBezTo>
                  <a:cubicBezTo>
                    <a:pt x="2618" y="19070"/>
                    <a:pt x="1309" y="203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3140805" y="1501187"/>
              <a:ext cx="27845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4367"/>
                    <a:pt x="-1304" y="8734"/>
                    <a:pt x="1782" y="12334"/>
                  </a:cubicBezTo>
                  <a:cubicBezTo>
                    <a:pt x="4867" y="15934"/>
                    <a:pt x="12582" y="18767"/>
                    <a:pt x="202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3244850" y="1983787"/>
              <a:ext cx="254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864"/>
                    <a:pt x="14400" y="1728"/>
                    <a:pt x="17100" y="3600"/>
                  </a:cubicBezTo>
                  <a:cubicBezTo>
                    <a:pt x="19800" y="5472"/>
                    <a:pt x="18000" y="8352"/>
                    <a:pt x="18000" y="11520"/>
                  </a:cubicBezTo>
                  <a:cubicBezTo>
                    <a:pt x="18000" y="14688"/>
                    <a:pt x="19800" y="1814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3174833" y="2306439"/>
              <a:ext cx="119634" cy="248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3" h="21340" fill="norm" stroke="1" extrusionOk="0">
                  <a:moveTo>
                    <a:pt x="11714" y="2281"/>
                  </a:moveTo>
                  <a:cubicBezTo>
                    <a:pt x="10651" y="1555"/>
                    <a:pt x="9589" y="829"/>
                    <a:pt x="8173" y="375"/>
                  </a:cubicBezTo>
                  <a:cubicBezTo>
                    <a:pt x="6756" y="-78"/>
                    <a:pt x="4986" y="-260"/>
                    <a:pt x="3038" y="648"/>
                  </a:cubicBezTo>
                  <a:cubicBezTo>
                    <a:pt x="1091" y="1555"/>
                    <a:pt x="-1034" y="3552"/>
                    <a:pt x="559" y="5548"/>
                  </a:cubicBezTo>
                  <a:cubicBezTo>
                    <a:pt x="2153" y="7545"/>
                    <a:pt x="7464" y="9542"/>
                    <a:pt x="11714" y="11357"/>
                  </a:cubicBezTo>
                  <a:cubicBezTo>
                    <a:pt x="15963" y="13172"/>
                    <a:pt x="19150" y="14806"/>
                    <a:pt x="19858" y="16439"/>
                  </a:cubicBezTo>
                  <a:cubicBezTo>
                    <a:pt x="20566" y="18073"/>
                    <a:pt x="18796" y="19706"/>
                    <a:pt x="15963" y="20523"/>
                  </a:cubicBezTo>
                  <a:cubicBezTo>
                    <a:pt x="13130" y="21340"/>
                    <a:pt x="9235" y="21340"/>
                    <a:pt x="5340" y="21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3117850" y="2266507"/>
              <a:ext cx="254000" cy="4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6" fill="norm" stroke="1" extrusionOk="0">
                  <a:moveTo>
                    <a:pt x="0" y="19986"/>
                  </a:moveTo>
                  <a:cubicBezTo>
                    <a:pt x="1800" y="11757"/>
                    <a:pt x="3600" y="3529"/>
                    <a:pt x="7200" y="957"/>
                  </a:cubicBezTo>
                  <a:cubicBezTo>
                    <a:pt x="10800" y="-1614"/>
                    <a:pt x="16200" y="1472"/>
                    <a:pt x="21600" y="4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3387708" y="2313585"/>
              <a:ext cx="155593" cy="139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0373" fill="norm" stroke="1" extrusionOk="0">
                  <a:moveTo>
                    <a:pt x="21170" y="1910"/>
                  </a:moveTo>
                  <a:cubicBezTo>
                    <a:pt x="17138" y="1910"/>
                    <a:pt x="13106" y="1910"/>
                    <a:pt x="9506" y="3915"/>
                  </a:cubicBezTo>
                  <a:cubicBezTo>
                    <a:pt x="5906" y="5921"/>
                    <a:pt x="2738" y="9932"/>
                    <a:pt x="1154" y="12710"/>
                  </a:cubicBezTo>
                  <a:cubicBezTo>
                    <a:pt x="-430" y="15487"/>
                    <a:pt x="-430" y="17030"/>
                    <a:pt x="1442" y="18418"/>
                  </a:cubicBezTo>
                  <a:cubicBezTo>
                    <a:pt x="3314" y="19807"/>
                    <a:pt x="7058" y="21041"/>
                    <a:pt x="10802" y="19961"/>
                  </a:cubicBezTo>
                  <a:cubicBezTo>
                    <a:pt x="14546" y="18881"/>
                    <a:pt x="18290" y="15487"/>
                    <a:pt x="18722" y="11630"/>
                  </a:cubicBezTo>
                  <a:cubicBezTo>
                    <a:pt x="19154" y="7772"/>
                    <a:pt x="16274" y="3452"/>
                    <a:pt x="13970" y="1447"/>
                  </a:cubicBezTo>
                  <a:cubicBezTo>
                    <a:pt x="11666" y="-559"/>
                    <a:pt x="9938" y="-250"/>
                    <a:pt x="8930" y="984"/>
                  </a:cubicBezTo>
                  <a:cubicBezTo>
                    <a:pt x="7922" y="2218"/>
                    <a:pt x="7634" y="4378"/>
                    <a:pt x="8210" y="6230"/>
                  </a:cubicBezTo>
                  <a:cubicBezTo>
                    <a:pt x="8786" y="8081"/>
                    <a:pt x="10226" y="9624"/>
                    <a:pt x="11666" y="111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3562485" y="2299291"/>
              <a:ext cx="223573" cy="193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0960" fill="norm" stroke="1" extrusionOk="0">
                  <a:moveTo>
                    <a:pt x="13998" y="5042"/>
                  </a:moveTo>
                  <a:cubicBezTo>
                    <a:pt x="13025" y="4583"/>
                    <a:pt x="12052" y="4123"/>
                    <a:pt x="9717" y="5961"/>
                  </a:cubicBezTo>
                  <a:cubicBezTo>
                    <a:pt x="7382" y="7800"/>
                    <a:pt x="3684" y="11936"/>
                    <a:pt x="1739" y="14578"/>
                  </a:cubicBezTo>
                  <a:cubicBezTo>
                    <a:pt x="-207" y="17221"/>
                    <a:pt x="-402" y="18370"/>
                    <a:pt x="571" y="19404"/>
                  </a:cubicBezTo>
                  <a:cubicBezTo>
                    <a:pt x="1544" y="20438"/>
                    <a:pt x="3684" y="21357"/>
                    <a:pt x="6993" y="20783"/>
                  </a:cubicBezTo>
                  <a:cubicBezTo>
                    <a:pt x="10301" y="20208"/>
                    <a:pt x="14776" y="18140"/>
                    <a:pt x="17501" y="15268"/>
                  </a:cubicBezTo>
                  <a:cubicBezTo>
                    <a:pt x="20225" y="12395"/>
                    <a:pt x="21198" y="8719"/>
                    <a:pt x="20128" y="5961"/>
                  </a:cubicBezTo>
                  <a:cubicBezTo>
                    <a:pt x="19057" y="3204"/>
                    <a:pt x="15944" y="1366"/>
                    <a:pt x="13220" y="561"/>
                  </a:cubicBezTo>
                  <a:cubicBezTo>
                    <a:pt x="10495" y="-243"/>
                    <a:pt x="8160" y="-13"/>
                    <a:pt x="5825" y="2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1739900" y="1132887"/>
              <a:ext cx="1" cy="127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1739900" y="1272587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1811866" y="1003770"/>
              <a:ext cx="8468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13500"/>
                  </a:moveTo>
                  <a:cubicBezTo>
                    <a:pt x="5400" y="10125"/>
                    <a:pt x="0" y="6750"/>
                    <a:pt x="0" y="4219"/>
                  </a:cubicBezTo>
                  <a:cubicBezTo>
                    <a:pt x="0" y="1687"/>
                    <a:pt x="5400" y="0"/>
                    <a:pt x="10800" y="0"/>
                  </a:cubicBezTo>
                  <a:cubicBezTo>
                    <a:pt x="16200" y="0"/>
                    <a:pt x="21600" y="1687"/>
                    <a:pt x="21600" y="5569"/>
                  </a:cubicBezTo>
                  <a:cubicBezTo>
                    <a:pt x="21600" y="9450"/>
                    <a:pt x="16200" y="15525"/>
                    <a:pt x="108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1729530" y="1424987"/>
              <a:ext cx="2942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880"/>
                    <a:pt x="2735" y="5760"/>
                    <a:pt x="575" y="9360"/>
                  </a:cubicBezTo>
                  <a:cubicBezTo>
                    <a:pt x="-1585" y="12960"/>
                    <a:pt x="2735" y="17280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1682186" y="1793287"/>
              <a:ext cx="1961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812"/>
                    <a:pt x="-1585" y="7624"/>
                    <a:pt x="575" y="11224"/>
                  </a:cubicBezTo>
                  <a:cubicBezTo>
                    <a:pt x="2735" y="14824"/>
                    <a:pt x="11375" y="18212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1720850" y="2167937"/>
              <a:ext cx="190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1574800" y="2446792"/>
              <a:ext cx="149526" cy="232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342" fill="norm" stroke="1" extrusionOk="0">
                  <a:moveTo>
                    <a:pt x="0" y="3552"/>
                  </a:moveTo>
                  <a:cubicBezTo>
                    <a:pt x="600" y="2579"/>
                    <a:pt x="1200" y="1606"/>
                    <a:pt x="2250" y="925"/>
                  </a:cubicBezTo>
                  <a:cubicBezTo>
                    <a:pt x="3300" y="244"/>
                    <a:pt x="4800" y="-145"/>
                    <a:pt x="7050" y="50"/>
                  </a:cubicBezTo>
                  <a:cubicBezTo>
                    <a:pt x="9300" y="244"/>
                    <a:pt x="12300" y="1023"/>
                    <a:pt x="13800" y="1898"/>
                  </a:cubicBezTo>
                  <a:cubicBezTo>
                    <a:pt x="15300" y="2774"/>
                    <a:pt x="15300" y="3747"/>
                    <a:pt x="14700" y="4623"/>
                  </a:cubicBezTo>
                  <a:cubicBezTo>
                    <a:pt x="14100" y="5498"/>
                    <a:pt x="12900" y="6277"/>
                    <a:pt x="13050" y="6860"/>
                  </a:cubicBezTo>
                  <a:cubicBezTo>
                    <a:pt x="13200" y="7444"/>
                    <a:pt x="14700" y="7833"/>
                    <a:pt x="16500" y="8709"/>
                  </a:cubicBezTo>
                  <a:cubicBezTo>
                    <a:pt x="18300" y="9585"/>
                    <a:pt x="20400" y="10947"/>
                    <a:pt x="21000" y="12504"/>
                  </a:cubicBezTo>
                  <a:cubicBezTo>
                    <a:pt x="21600" y="14060"/>
                    <a:pt x="20700" y="15812"/>
                    <a:pt x="19650" y="17077"/>
                  </a:cubicBezTo>
                  <a:cubicBezTo>
                    <a:pt x="18600" y="18341"/>
                    <a:pt x="17400" y="19120"/>
                    <a:pt x="16050" y="19801"/>
                  </a:cubicBezTo>
                  <a:cubicBezTo>
                    <a:pt x="14700" y="20482"/>
                    <a:pt x="13200" y="21066"/>
                    <a:pt x="12150" y="21260"/>
                  </a:cubicBezTo>
                  <a:cubicBezTo>
                    <a:pt x="11100" y="21455"/>
                    <a:pt x="10500" y="21260"/>
                    <a:pt x="9900" y="210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1773099" y="2404257"/>
              <a:ext cx="123901" cy="271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3" h="21492" fill="norm" stroke="1" extrusionOk="0">
                  <a:moveTo>
                    <a:pt x="11259" y="1399"/>
                  </a:moveTo>
                  <a:cubicBezTo>
                    <a:pt x="9865" y="897"/>
                    <a:pt x="8471" y="394"/>
                    <a:pt x="6904" y="143"/>
                  </a:cubicBezTo>
                  <a:cubicBezTo>
                    <a:pt x="5336" y="-108"/>
                    <a:pt x="3594" y="-108"/>
                    <a:pt x="2026" y="813"/>
                  </a:cubicBezTo>
                  <a:cubicBezTo>
                    <a:pt x="459" y="1734"/>
                    <a:pt x="-935" y="3576"/>
                    <a:pt x="807" y="5501"/>
                  </a:cubicBezTo>
                  <a:cubicBezTo>
                    <a:pt x="2549" y="7427"/>
                    <a:pt x="7426" y="9436"/>
                    <a:pt x="11259" y="11027"/>
                  </a:cubicBezTo>
                  <a:cubicBezTo>
                    <a:pt x="15091" y="12618"/>
                    <a:pt x="17878" y="13790"/>
                    <a:pt x="19271" y="15297"/>
                  </a:cubicBezTo>
                  <a:cubicBezTo>
                    <a:pt x="20665" y="16804"/>
                    <a:pt x="20665" y="18645"/>
                    <a:pt x="19794" y="19734"/>
                  </a:cubicBezTo>
                  <a:cubicBezTo>
                    <a:pt x="18923" y="20822"/>
                    <a:pt x="17181" y="21157"/>
                    <a:pt x="15439" y="21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1771650" y="2358437"/>
              <a:ext cx="2159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9" y="14400"/>
                    <a:pt x="4659" y="7200"/>
                    <a:pt x="8259" y="3600"/>
                  </a:cubicBezTo>
                  <a:cubicBezTo>
                    <a:pt x="11859" y="0"/>
                    <a:pt x="1672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1976737" y="2326687"/>
              <a:ext cx="193387" cy="248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460" fill="norm" stroke="1" extrusionOk="0">
                  <a:moveTo>
                    <a:pt x="16168" y="2197"/>
                  </a:moveTo>
                  <a:cubicBezTo>
                    <a:pt x="13212" y="2746"/>
                    <a:pt x="10256" y="3295"/>
                    <a:pt x="7528" y="5492"/>
                  </a:cubicBezTo>
                  <a:cubicBezTo>
                    <a:pt x="4799" y="7688"/>
                    <a:pt x="2298" y="11532"/>
                    <a:pt x="1048" y="14186"/>
                  </a:cubicBezTo>
                  <a:cubicBezTo>
                    <a:pt x="-203" y="16841"/>
                    <a:pt x="-203" y="18305"/>
                    <a:pt x="365" y="19403"/>
                  </a:cubicBezTo>
                  <a:cubicBezTo>
                    <a:pt x="934" y="20502"/>
                    <a:pt x="2071" y="21234"/>
                    <a:pt x="3776" y="21417"/>
                  </a:cubicBezTo>
                  <a:cubicBezTo>
                    <a:pt x="5481" y="21600"/>
                    <a:pt x="7755" y="21234"/>
                    <a:pt x="10711" y="19769"/>
                  </a:cubicBezTo>
                  <a:cubicBezTo>
                    <a:pt x="13666" y="18305"/>
                    <a:pt x="17304" y="15742"/>
                    <a:pt x="19237" y="13912"/>
                  </a:cubicBezTo>
                  <a:cubicBezTo>
                    <a:pt x="21170" y="12081"/>
                    <a:pt x="21397" y="10983"/>
                    <a:pt x="19237" y="8786"/>
                  </a:cubicBezTo>
                  <a:cubicBezTo>
                    <a:pt x="17077" y="6590"/>
                    <a:pt x="12530" y="3295"/>
                    <a:pt x="798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1390650" y="0"/>
              <a:ext cx="1676400" cy="72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21120"/>
                  </a:moveTo>
                  <a:cubicBezTo>
                    <a:pt x="1036" y="20503"/>
                    <a:pt x="2073" y="19886"/>
                    <a:pt x="3150" y="18960"/>
                  </a:cubicBezTo>
                  <a:cubicBezTo>
                    <a:pt x="4227" y="18034"/>
                    <a:pt x="5345" y="16800"/>
                    <a:pt x="6423" y="15566"/>
                  </a:cubicBezTo>
                  <a:cubicBezTo>
                    <a:pt x="7500" y="14331"/>
                    <a:pt x="8536" y="13097"/>
                    <a:pt x="9614" y="12171"/>
                  </a:cubicBezTo>
                  <a:cubicBezTo>
                    <a:pt x="10691" y="11246"/>
                    <a:pt x="11809" y="10629"/>
                    <a:pt x="12927" y="9703"/>
                  </a:cubicBezTo>
                  <a:cubicBezTo>
                    <a:pt x="14045" y="8777"/>
                    <a:pt x="15164" y="7543"/>
                    <a:pt x="16227" y="6000"/>
                  </a:cubicBezTo>
                  <a:cubicBezTo>
                    <a:pt x="17291" y="4457"/>
                    <a:pt x="18300" y="2606"/>
                    <a:pt x="19050" y="1371"/>
                  </a:cubicBezTo>
                  <a:cubicBezTo>
                    <a:pt x="19800" y="137"/>
                    <a:pt x="20291" y="-480"/>
                    <a:pt x="20673" y="446"/>
                  </a:cubicBezTo>
                  <a:cubicBezTo>
                    <a:pt x="21055" y="1371"/>
                    <a:pt x="21327" y="3840"/>
                    <a:pt x="21600" y="6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1746755" y="123268"/>
              <a:ext cx="196345" cy="158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035" fill="norm" stroke="1" extrusionOk="0">
                  <a:moveTo>
                    <a:pt x="1339" y="8412"/>
                  </a:moveTo>
                  <a:cubicBezTo>
                    <a:pt x="1106" y="9814"/>
                    <a:pt x="874" y="11217"/>
                    <a:pt x="642" y="12760"/>
                  </a:cubicBezTo>
                  <a:cubicBezTo>
                    <a:pt x="410" y="14303"/>
                    <a:pt x="177" y="15986"/>
                    <a:pt x="61" y="16126"/>
                  </a:cubicBezTo>
                  <a:cubicBezTo>
                    <a:pt x="-55" y="16266"/>
                    <a:pt x="-55" y="14864"/>
                    <a:pt x="526" y="12199"/>
                  </a:cubicBezTo>
                  <a:cubicBezTo>
                    <a:pt x="1106" y="9534"/>
                    <a:pt x="2268" y="5606"/>
                    <a:pt x="4010" y="3082"/>
                  </a:cubicBezTo>
                  <a:cubicBezTo>
                    <a:pt x="5751" y="557"/>
                    <a:pt x="8074" y="-565"/>
                    <a:pt x="10745" y="277"/>
                  </a:cubicBezTo>
                  <a:cubicBezTo>
                    <a:pt x="13416" y="1118"/>
                    <a:pt x="16435" y="3923"/>
                    <a:pt x="18293" y="7710"/>
                  </a:cubicBezTo>
                  <a:cubicBezTo>
                    <a:pt x="20151" y="11497"/>
                    <a:pt x="20848" y="16266"/>
                    <a:pt x="21545" y="210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1841500" y="148637"/>
              <a:ext cx="82550" cy="85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1387"/>
                    <a:pt x="5538" y="2773"/>
                    <a:pt x="8308" y="4320"/>
                  </a:cubicBezTo>
                  <a:cubicBezTo>
                    <a:pt x="11077" y="5867"/>
                    <a:pt x="13846" y="7573"/>
                    <a:pt x="15231" y="9440"/>
                  </a:cubicBezTo>
                  <a:cubicBezTo>
                    <a:pt x="16615" y="11307"/>
                    <a:pt x="16615" y="13333"/>
                    <a:pt x="16338" y="15013"/>
                  </a:cubicBezTo>
                  <a:cubicBezTo>
                    <a:pt x="16062" y="16693"/>
                    <a:pt x="15508" y="18027"/>
                    <a:pt x="16338" y="19067"/>
                  </a:cubicBezTo>
                  <a:cubicBezTo>
                    <a:pt x="17169" y="20107"/>
                    <a:pt x="19385" y="2085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1727200" y="885237"/>
              <a:ext cx="2159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24" y="6092"/>
                    <a:pt x="8047" y="12185"/>
                    <a:pt x="11647" y="15785"/>
                  </a:cubicBezTo>
                  <a:cubicBezTo>
                    <a:pt x="15247" y="19385"/>
                    <a:pt x="18424" y="204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1917700" y="910637"/>
              <a:ext cx="139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55" y="2653"/>
                    <a:pt x="15709" y="5305"/>
                    <a:pt x="12109" y="8905"/>
                  </a:cubicBezTo>
                  <a:cubicBezTo>
                    <a:pt x="8509" y="12505"/>
                    <a:pt x="4255" y="170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1587500" y="1063301"/>
              <a:ext cx="546100" cy="6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3098" y="13500"/>
                    <a:pt x="6195" y="6300"/>
                    <a:pt x="9586" y="2700"/>
                  </a:cubicBezTo>
                  <a:cubicBezTo>
                    <a:pt x="12977" y="-900"/>
                    <a:pt x="16660" y="-900"/>
                    <a:pt x="18712" y="2700"/>
                  </a:cubicBezTo>
                  <a:cubicBezTo>
                    <a:pt x="20763" y="6300"/>
                    <a:pt x="21181" y="13500"/>
                    <a:pt x="21600" y="2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